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Anuphan"/>
      <p:regular r:id="rId34"/>
      <p:bold r:id="rId35"/>
    </p:embeddedFont>
    <p:embeddedFont>
      <p:font typeface="Chivo SemiBold"/>
      <p:regular r:id="rId36"/>
      <p:bold r:id="rId37"/>
      <p:italic r:id="rId38"/>
      <p:boldItalic r:id="rId39"/>
    </p:embeddedFont>
    <p:embeddedFont>
      <p:font typeface="Anaheim"/>
      <p:regular r:id="rId40"/>
    </p:embeddedFont>
    <p:embeddedFont>
      <p:font typeface="Chivo"/>
      <p:regular r:id="rId41"/>
      <p:bold r:id="rId42"/>
      <p:italic r:id="rId43"/>
      <p:boldItalic r:id="rId44"/>
    </p:embeddedFont>
    <p:embeddedFont>
      <p:font typeface="Barlow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aheim-regular.fntdata"/><Relationship Id="rId20" Type="http://schemas.openxmlformats.org/officeDocument/2006/relationships/slide" Target="slides/slide15.xml"/><Relationship Id="rId42" Type="http://schemas.openxmlformats.org/officeDocument/2006/relationships/font" Target="fonts/Chivo-bold.fntdata"/><Relationship Id="rId41" Type="http://schemas.openxmlformats.org/officeDocument/2006/relationships/font" Target="fonts/Chivo-regular.fntdata"/><Relationship Id="rId22" Type="http://schemas.openxmlformats.org/officeDocument/2006/relationships/slide" Target="slides/slide17.xml"/><Relationship Id="rId44" Type="http://schemas.openxmlformats.org/officeDocument/2006/relationships/font" Target="fonts/Chivo-boldItalic.fntdata"/><Relationship Id="rId21" Type="http://schemas.openxmlformats.org/officeDocument/2006/relationships/slide" Target="slides/slide16.xml"/><Relationship Id="rId43" Type="http://schemas.openxmlformats.org/officeDocument/2006/relationships/font" Target="fonts/Chivo-italic.fntdata"/><Relationship Id="rId24" Type="http://schemas.openxmlformats.org/officeDocument/2006/relationships/slide" Target="slides/slide19.xml"/><Relationship Id="rId46" Type="http://schemas.openxmlformats.org/officeDocument/2006/relationships/font" Target="fonts/Barlow-bold.fntdata"/><Relationship Id="rId23" Type="http://schemas.openxmlformats.org/officeDocument/2006/relationships/slide" Target="slides/slide18.xml"/><Relationship Id="rId45" Type="http://schemas.openxmlformats.org/officeDocument/2006/relationships/font" Target="fonts/Barl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Barlow-boldItalic.fntdata"/><Relationship Id="rId25" Type="http://schemas.openxmlformats.org/officeDocument/2006/relationships/slide" Target="slides/slide20.xml"/><Relationship Id="rId47" Type="http://schemas.openxmlformats.org/officeDocument/2006/relationships/font" Target="fonts/Barlow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nuphan-bold.fntdata"/><Relationship Id="rId12" Type="http://schemas.openxmlformats.org/officeDocument/2006/relationships/slide" Target="slides/slide7.xml"/><Relationship Id="rId34" Type="http://schemas.openxmlformats.org/officeDocument/2006/relationships/font" Target="fonts/Anuphan-regular.fntdata"/><Relationship Id="rId15" Type="http://schemas.openxmlformats.org/officeDocument/2006/relationships/slide" Target="slides/slide10.xml"/><Relationship Id="rId37" Type="http://schemas.openxmlformats.org/officeDocument/2006/relationships/font" Target="fonts/ChivoSemiBold-bold.fntdata"/><Relationship Id="rId14" Type="http://schemas.openxmlformats.org/officeDocument/2006/relationships/slide" Target="slides/slide9.xml"/><Relationship Id="rId36" Type="http://schemas.openxmlformats.org/officeDocument/2006/relationships/font" Target="fonts/Chivo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Chivo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Chivo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e2f00e1262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e2f00e126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2f00e126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e2f00e126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e2f00e126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e2f00e126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e2f00e126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e2f00e126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e2f00e126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e2f00e126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e2f00e1262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e2f00e1262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869b490b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869b490b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e2f00e1262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e2f00e1262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e2f00e1262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e2f00e1262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e2f00e1262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e2f00e126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e2f00e1262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e2f00e126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e2f00e1262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e2f00e126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e2f00e1262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e2f00e1262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e2f00e1262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e2f00e1262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51722045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51722045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f1ea64cc8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f1ea64cc8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2f00e126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e2f00e126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e2f00e126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e2f00e126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4dda1946d_4_2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4dda1946d_4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5000"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893425" y="-886250"/>
            <a:ext cx="4103099" cy="6546474"/>
            <a:chOff x="1893425" y="-886250"/>
            <a:chExt cx="4103099" cy="6546474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4005425" y="-88625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1893425" y="42255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oogle Shape;13;p2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4" name="Google Shape;14;p2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4423175" y="1187425"/>
            <a:ext cx="4007700" cy="21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700"/>
              <a:buNone/>
              <a:defRPr b="1" sz="5700"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4423175" y="3287975"/>
            <a:ext cx="24096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1"/>
          <p:cNvGrpSpPr/>
          <p:nvPr/>
        </p:nvGrpSpPr>
        <p:grpSpPr>
          <a:xfrm>
            <a:off x="-898500" y="-1178600"/>
            <a:ext cx="10336924" cy="6904824"/>
            <a:chOff x="-898500" y="-1178600"/>
            <a:chExt cx="10336924" cy="6904824"/>
          </a:xfrm>
        </p:grpSpPr>
        <p:pic>
          <p:nvPicPr>
            <p:cNvPr id="110" name="Google Shape;110;p11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898500" y="-117860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1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4505750" y="42915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1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733599" y="603550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713225" y="1791825"/>
            <a:ext cx="4275300" cy="11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subTitle"/>
          </p:nvPr>
        </p:nvSpPr>
        <p:spPr>
          <a:xfrm>
            <a:off x="2962625" y="2969325"/>
            <a:ext cx="20259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16" name="Google Shape;116;p11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11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1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3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3"/>
          <p:cNvGrpSpPr/>
          <p:nvPr/>
        </p:nvGrpSpPr>
        <p:grpSpPr>
          <a:xfrm>
            <a:off x="-772700" y="236962"/>
            <a:ext cx="11731286" cy="6057263"/>
            <a:chOff x="-772700" y="236962"/>
            <a:chExt cx="11731286" cy="6057263"/>
          </a:xfrm>
        </p:grpSpPr>
        <p:pic>
          <p:nvPicPr>
            <p:cNvPr id="123" name="Google Shape;123;p13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772700" y="4051275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3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266062" y="236962"/>
              <a:ext cx="2692524" cy="3033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13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hasCustomPrompt="1" idx="2" type="title"/>
          </p:nvPr>
        </p:nvSpPr>
        <p:spPr>
          <a:xfrm>
            <a:off x="720000" y="1785825"/>
            <a:ext cx="6933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3" type="title"/>
          </p:nvPr>
        </p:nvSpPr>
        <p:spPr>
          <a:xfrm>
            <a:off x="4767250" y="1785825"/>
            <a:ext cx="6933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4" type="title"/>
          </p:nvPr>
        </p:nvSpPr>
        <p:spPr>
          <a:xfrm>
            <a:off x="720000" y="2519250"/>
            <a:ext cx="6933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hasCustomPrompt="1" idx="5" type="title"/>
          </p:nvPr>
        </p:nvSpPr>
        <p:spPr>
          <a:xfrm>
            <a:off x="4767250" y="2519250"/>
            <a:ext cx="6933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hasCustomPrompt="1" idx="6" type="title"/>
          </p:nvPr>
        </p:nvSpPr>
        <p:spPr>
          <a:xfrm>
            <a:off x="720000" y="3252675"/>
            <a:ext cx="6933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hasCustomPrompt="1" idx="7" type="title"/>
          </p:nvPr>
        </p:nvSpPr>
        <p:spPr>
          <a:xfrm>
            <a:off x="4767250" y="3252675"/>
            <a:ext cx="6933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idx="1" type="subTitle"/>
          </p:nvPr>
        </p:nvSpPr>
        <p:spPr>
          <a:xfrm>
            <a:off x="1413450" y="1785825"/>
            <a:ext cx="2963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8" type="subTitle"/>
          </p:nvPr>
        </p:nvSpPr>
        <p:spPr>
          <a:xfrm>
            <a:off x="1413450" y="2519250"/>
            <a:ext cx="2963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9" type="subTitle"/>
          </p:nvPr>
        </p:nvSpPr>
        <p:spPr>
          <a:xfrm>
            <a:off x="1413450" y="3252675"/>
            <a:ext cx="2963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13" type="subTitle"/>
          </p:nvPr>
        </p:nvSpPr>
        <p:spPr>
          <a:xfrm>
            <a:off x="5460300" y="1785825"/>
            <a:ext cx="2963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14" type="subTitle"/>
          </p:nvPr>
        </p:nvSpPr>
        <p:spPr>
          <a:xfrm>
            <a:off x="5460300" y="2519250"/>
            <a:ext cx="2963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15" type="subTitle"/>
          </p:nvPr>
        </p:nvSpPr>
        <p:spPr>
          <a:xfrm>
            <a:off x="5460300" y="3252675"/>
            <a:ext cx="2963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 amt="70000"/>
          </a:blip>
          <a:srcRect b="28196" l="30644" r="30644" t="28196"/>
          <a:stretch/>
        </p:blipFill>
        <p:spPr>
          <a:xfrm>
            <a:off x="4377150" y="4250412"/>
            <a:ext cx="627774" cy="70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3">
            <a:alphaModFix amt="70000"/>
          </a:blip>
          <a:srcRect b="28196" l="30644" r="30644" t="28196"/>
          <a:stretch/>
        </p:blipFill>
        <p:spPr>
          <a:xfrm>
            <a:off x="5599750" y="4719521"/>
            <a:ext cx="405853" cy="457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3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41" name="Google Shape;141;p13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3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13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4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>
            <p:ph type="title"/>
          </p:nvPr>
        </p:nvSpPr>
        <p:spPr>
          <a:xfrm>
            <a:off x="4505925" y="1042050"/>
            <a:ext cx="39249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4505925" y="2097450"/>
            <a:ext cx="39249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49" name="Google Shape;149;p14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2" name="Google Shape;152;p14"/>
          <p:cNvGrpSpPr/>
          <p:nvPr/>
        </p:nvGrpSpPr>
        <p:grpSpPr>
          <a:xfrm>
            <a:off x="-681625" y="894775"/>
            <a:ext cx="10338824" cy="3442025"/>
            <a:chOff x="-681625" y="894775"/>
            <a:chExt cx="10338824" cy="3442025"/>
          </a:xfrm>
        </p:grpSpPr>
        <p:pic>
          <p:nvPicPr>
            <p:cNvPr id="153" name="Google Shape;153;p14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681625" y="209385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4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383625" y="894775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4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360824" y="1061462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5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15"/>
          <p:cNvGrpSpPr/>
          <p:nvPr/>
        </p:nvGrpSpPr>
        <p:grpSpPr>
          <a:xfrm>
            <a:off x="-945675" y="490625"/>
            <a:ext cx="10336924" cy="5009274"/>
            <a:chOff x="-945675" y="490625"/>
            <a:chExt cx="10336924" cy="5009274"/>
          </a:xfrm>
        </p:grpSpPr>
        <p:pic>
          <p:nvPicPr>
            <p:cNvPr id="159" name="Google Shape;159;p15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945675" y="490625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5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7457550" y="4065225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5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686424" y="1273125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15"/>
          <p:cNvSpPr txBox="1"/>
          <p:nvPr>
            <p:ph type="title"/>
          </p:nvPr>
        </p:nvSpPr>
        <p:spPr>
          <a:xfrm>
            <a:off x="3580450" y="539500"/>
            <a:ext cx="2402100" cy="10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1" type="subTitle"/>
          </p:nvPr>
        </p:nvSpPr>
        <p:spPr>
          <a:xfrm>
            <a:off x="5982559" y="539500"/>
            <a:ext cx="2449500" cy="10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64" name="Google Shape;164;p15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65" name="Google Shape;165;p15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15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5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8" name="Google Shape;168;p15"/>
          <p:cNvSpPr/>
          <p:nvPr>
            <p:ph idx="2" type="pic"/>
          </p:nvPr>
        </p:nvSpPr>
        <p:spPr>
          <a:xfrm>
            <a:off x="713225" y="539500"/>
            <a:ext cx="2780100" cy="40935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100000" dist="28575">
              <a:schemeClr val="dk1">
                <a:alpha val="50000"/>
              </a:schemeClr>
            </a:outerShdw>
          </a:effectLst>
        </p:spPr>
      </p:sp>
      <p:sp>
        <p:nvSpPr>
          <p:cNvPr id="169" name="Google Shape;169;p15"/>
          <p:cNvSpPr/>
          <p:nvPr>
            <p:ph idx="3" type="pic"/>
          </p:nvPr>
        </p:nvSpPr>
        <p:spPr>
          <a:xfrm>
            <a:off x="3578750" y="3178536"/>
            <a:ext cx="4853400" cy="14544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100000" dist="28575">
              <a:schemeClr val="dk1">
                <a:alpha val="50000"/>
              </a:schemeClr>
            </a:outerShdw>
          </a:effectLst>
        </p:spPr>
      </p:sp>
      <p:sp>
        <p:nvSpPr>
          <p:cNvPr id="170" name="Google Shape;170;p15"/>
          <p:cNvSpPr/>
          <p:nvPr>
            <p:ph idx="4" type="pic"/>
          </p:nvPr>
        </p:nvSpPr>
        <p:spPr>
          <a:xfrm>
            <a:off x="3578750" y="1627700"/>
            <a:ext cx="4853100" cy="14544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100000" dist="28575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6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1" type="subTitle"/>
          </p:nvPr>
        </p:nvSpPr>
        <p:spPr>
          <a:xfrm>
            <a:off x="789275" y="2714125"/>
            <a:ext cx="2264100" cy="16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16"/>
          <p:cNvSpPr txBox="1"/>
          <p:nvPr>
            <p:ph idx="2" type="subTitle"/>
          </p:nvPr>
        </p:nvSpPr>
        <p:spPr>
          <a:xfrm>
            <a:off x="3439963" y="2714125"/>
            <a:ext cx="2264100" cy="16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3" type="subTitle"/>
          </p:nvPr>
        </p:nvSpPr>
        <p:spPr>
          <a:xfrm>
            <a:off x="6090651" y="2714125"/>
            <a:ext cx="2264100" cy="16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4" type="subTitle"/>
          </p:nvPr>
        </p:nvSpPr>
        <p:spPr>
          <a:xfrm>
            <a:off x="789263" y="2005825"/>
            <a:ext cx="2264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178" name="Google Shape;178;p16"/>
          <p:cNvSpPr txBox="1"/>
          <p:nvPr>
            <p:ph idx="5" type="subTitle"/>
          </p:nvPr>
        </p:nvSpPr>
        <p:spPr>
          <a:xfrm>
            <a:off x="3439952" y="2005825"/>
            <a:ext cx="2264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179" name="Google Shape;179;p16"/>
          <p:cNvSpPr txBox="1"/>
          <p:nvPr>
            <p:ph idx="6" type="subTitle"/>
          </p:nvPr>
        </p:nvSpPr>
        <p:spPr>
          <a:xfrm>
            <a:off x="6090642" y="2005825"/>
            <a:ext cx="2264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grpSp>
        <p:nvGrpSpPr>
          <p:cNvPr id="180" name="Google Shape;180;p16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81" name="Google Shape;181;p16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6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6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4" name="Google Shape;184;p16"/>
          <p:cNvGrpSpPr/>
          <p:nvPr/>
        </p:nvGrpSpPr>
        <p:grpSpPr>
          <a:xfrm>
            <a:off x="6036399" y="2055900"/>
            <a:ext cx="3743862" cy="3893550"/>
            <a:chOff x="6036399" y="2055900"/>
            <a:chExt cx="3743862" cy="3893550"/>
          </a:xfrm>
        </p:grpSpPr>
        <p:pic>
          <p:nvPicPr>
            <p:cNvPr id="185" name="Google Shape;185;p16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7789163" y="370650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6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608100" y="2055900"/>
              <a:ext cx="353225" cy="39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6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6036399" y="4753050"/>
              <a:ext cx="704824" cy="793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7"/>
          <p:cNvPicPr preferRelativeResize="0"/>
          <p:nvPr/>
        </p:nvPicPr>
        <p:blipFill rotWithShape="1">
          <a:blip r:embed="rId2">
            <a:alphaModFix amt="6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17"/>
          <p:cNvGrpSpPr/>
          <p:nvPr/>
        </p:nvGrpSpPr>
        <p:grpSpPr>
          <a:xfrm>
            <a:off x="-1002275" y="990218"/>
            <a:ext cx="10131099" cy="5232731"/>
            <a:chOff x="-1002275" y="990218"/>
            <a:chExt cx="10131099" cy="5232731"/>
          </a:xfrm>
        </p:grpSpPr>
        <p:pic>
          <p:nvPicPr>
            <p:cNvPr id="191" name="Google Shape;191;p17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1002275" y="398000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7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423999" y="990218"/>
              <a:ext cx="704824" cy="793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527225" y="2537475"/>
              <a:ext cx="332475" cy="37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7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177300" y="3348525"/>
              <a:ext cx="332475" cy="37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1" type="subTitle"/>
          </p:nvPr>
        </p:nvSpPr>
        <p:spPr>
          <a:xfrm>
            <a:off x="3661688" y="1226000"/>
            <a:ext cx="46614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2" type="subTitle"/>
          </p:nvPr>
        </p:nvSpPr>
        <p:spPr>
          <a:xfrm>
            <a:off x="3661688" y="2102150"/>
            <a:ext cx="46614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3" type="subTitle"/>
          </p:nvPr>
        </p:nvSpPr>
        <p:spPr>
          <a:xfrm>
            <a:off x="3661688" y="2978300"/>
            <a:ext cx="46614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4" type="subTitle"/>
          </p:nvPr>
        </p:nvSpPr>
        <p:spPr>
          <a:xfrm>
            <a:off x="3661688" y="3854450"/>
            <a:ext cx="46614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5" type="subTitle"/>
          </p:nvPr>
        </p:nvSpPr>
        <p:spPr>
          <a:xfrm>
            <a:off x="1395188" y="1226000"/>
            <a:ext cx="2266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6" type="subTitle"/>
          </p:nvPr>
        </p:nvSpPr>
        <p:spPr>
          <a:xfrm>
            <a:off x="1395188" y="2978300"/>
            <a:ext cx="2266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7" type="subTitle"/>
          </p:nvPr>
        </p:nvSpPr>
        <p:spPr>
          <a:xfrm>
            <a:off x="1395188" y="2102150"/>
            <a:ext cx="2266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8" type="subTitle"/>
          </p:nvPr>
        </p:nvSpPr>
        <p:spPr>
          <a:xfrm>
            <a:off x="1395188" y="3854450"/>
            <a:ext cx="2266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grpSp>
        <p:nvGrpSpPr>
          <p:cNvPr id="204" name="Google Shape;204;p17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05" name="Google Shape;205;p17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7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17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8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18"/>
          <p:cNvSpPr txBox="1"/>
          <p:nvPr>
            <p:ph idx="1" type="subTitle"/>
          </p:nvPr>
        </p:nvSpPr>
        <p:spPr>
          <a:xfrm>
            <a:off x="3047750" y="1421175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2" type="subTitle"/>
          </p:nvPr>
        </p:nvSpPr>
        <p:spPr>
          <a:xfrm>
            <a:off x="3047750" y="1966300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3" type="subTitle"/>
          </p:nvPr>
        </p:nvSpPr>
        <p:spPr>
          <a:xfrm>
            <a:off x="3047750" y="3056550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4" type="subTitle"/>
          </p:nvPr>
        </p:nvSpPr>
        <p:spPr>
          <a:xfrm>
            <a:off x="3047750" y="3601675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5" type="subTitle"/>
          </p:nvPr>
        </p:nvSpPr>
        <p:spPr>
          <a:xfrm>
            <a:off x="3047750" y="2511425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6" type="subTitle"/>
          </p:nvPr>
        </p:nvSpPr>
        <p:spPr>
          <a:xfrm>
            <a:off x="3047750" y="4146800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7" type="subTitle"/>
          </p:nvPr>
        </p:nvSpPr>
        <p:spPr>
          <a:xfrm>
            <a:off x="1172950" y="1421175"/>
            <a:ext cx="18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8" type="subTitle"/>
          </p:nvPr>
        </p:nvSpPr>
        <p:spPr>
          <a:xfrm>
            <a:off x="1172950" y="1966300"/>
            <a:ext cx="1872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219" name="Google Shape;219;p18"/>
          <p:cNvSpPr txBox="1"/>
          <p:nvPr>
            <p:ph idx="9" type="subTitle"/>
          </p:nvPr>
        </p:nvSpPr>
        <p:spPr>
          <a:xfrm>
            <a:off x="1172950" y="2511425"/>
            <a:ext cx="1872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220" name="Google Shape;220;p18"/>
          <p:cNvSpPr txBox="1"/>
          <p:nvPr>
            <p:ph idx="13" type="subTitle"/>
          </p:nvPr>
        </p:nvSpPr>
        <p:spPr>
          <a:xfrm>
            <a:off x="1172950" y="3056550"/>
            <a:ext cx="18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14" type="subTitle"/>
          </p:nvPr>
        </p:nvSpPr>
        <p:spPr>
          <a:xfrm>
            <a:off x="1172950" y="3601675"/>
            <a:ext cx="1872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15" type="subTitle"/>
          </p:nvPr>
        </p:nvSpPr>
        <p:spPr>
          <a:xfrm>
            <a:off x="1172950" y="4146800"/>
            <a:ext cx="1872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grpSp>
        <p:nvGrpSpPr>
          <p:cNvPr id="223" name="Google Shape;223;p18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24" name="Google Shape;224;p18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18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18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7" name="Google Shape;227;p18"/>
          <p:cNvGrpSpPr/>
          <p:nvPr/>
        </p:nvGrpSpPr>
        <p:grpSpPr>
          <a:xfrm>
            <a:off x="-376476" y="528300"/>
            <a:ext cx="10612324" cy="5510374"/>
            <a:chOff x="-376476" y="528300"/>
            <a:chExt cx="10612324" cy="5510374"/>
          </a:xfrm>
        </p:grpSpPr>
        <p:pic>
          <p:nvPicPr>
            <p:cNvPr id="228" name="Google Shape;228;p18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244750" y="52830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8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6778525" y="460400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8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376476" y="2968625"/>
              <a:ext cx="704824" cy="793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9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19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34" name="Google Shape;234;p19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19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19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7" name="Google Shape;237;p1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8" name="Google Shape;238;p19"/>
          <p:cNvGrpSpPr/>
          <p:nvPr/>
        </p:nvGrpSpPr>
        <p:grpSpPr>
          <a:xfrm>
            <a:off x="2930350" y="568124"/>
            <a:ext cx="6585250" cy="5475600"/>
            <a:chOff x="2930350" y="568124"/>
            <a:chExt cx="6585250" cy="5475600"/>
          </a:xfrm>
        </p:grpSpPr>
        <p:pic>
          <p:nvPicPr>
            <p:cNvPr id="239" name="Google Shape;239;p19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2930350" y="4488975"/>
              <a:ext cx="1380175" cy="1554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9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676975" y="2025950"/>
              <a:ext cx="838625" cy="94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9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601550" y="568124"/>
              <a:ext cx="457574" cy="5154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0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20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45" name="Google Shape;245;p20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20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0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8" name="Google Shape;248;p20"/>
          <p:cNvGrpSpPr/>
          <p:nvPr/>
        </p:nvGrpSpPr>
        <p:grpSpPr>
          <a:xfrm>
            <a:off x="-766500" y="2131300"/>
            <a:ext cx="9759624" cy="3417425"/>
            <a:chOff x="-766500" y="2131300"/>
            <a:chExt cx="9759624" cy="3417425"/>
          </a:xfrm>
        </p:grpSpPr>
        <p:pic>
          <p:nvPicPr>
            <p:cNvPr id="249" name="Google Shape;249;p20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766500" y="2131300"/>
              <a:ext cx="1380175" cy="1554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0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5338500" y="4604000"/>
              <a:ext cx="838625" cy="94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0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535550" y="3104974"/>
              <a:ext cx="457574" cy="5154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2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65000"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3"/>
          <p:cNvGrpSpPr/>
          <p:nvPr/>
        </p:nvGrpSpPr>
        <p:grpSpPr>
          <a:xfrm>
            <a:off x="-298775" y="-1368800"/>
            <a:ext cx="5538224" cy="7237749"/>
            <a:chOff x="-298775" y="-1368800"/>
            <a:chExt cx="5538224" cy="7237749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3248350" y="-136880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298775" y="4434275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24;p3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5" name="Google Shape;25;p3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713225" y="2692275"/>
            <a:ext cx="4661100" cy="13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/>
          <p:nvPr>
            <p:ph idx="3" type="pic"/>
          </p:nvPr>
        </p:nvSpPr>
        <p:spPr>
          <a:xfrm>
            <a:off x="5650550" y="539500"/>
            <a:ext cx="2780100" cy="40935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100000" dist="28575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 rotWithShape="1">
          <a:blip r:embed="rId2">
            <a:alphaModFix amt="6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1"/>
          <p:cNvGrpSpPr/>
          <p:nvPr/>
        </p:nvGrpSpPr>
        <p:grpSpPr>
          <a:xfrm>
            <a:off x="-1058850" y="-581975"/>
            <a:ext cx="10194449" cy="6407099"/>
            <a:chOff x="-1058850" y="-581975"/>
            <a:chExt cx="10194449" cy="6407099"/>
          </a:xfrm>
        </p:grpSpPr>
        <p:pic>
          <p:nvPicPr>
            <p:cNvPr id="256" name="Google Shape;256;p21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1058850" y="-581975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1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1553950" y="43904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1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430774" y="1273125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21"/>
          <p:cNvSpPr txBox="1"/>
          <p:nvPr>
            <p:ph hasCustomPrompt="1" type="title"/>
          </p:nvPr>
        </p:nvSpPr>
        <p:spPr>
          <a:xfrm>
            <a:off x="4579800" y="3423500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21"/>
          <p:cNvSpPr txBox="1"/>
          <p:nvPr>
            <p:ph idx="1" type="subTitle"/>
          </p:nvPr>
        </p:nvSpPr>
        <p:spPr>
          <a:xfrm>
            <a:off x="4579800" y="4192397"/>
            <a:ext cx="3492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21"/>
          <p:cNvSpPr txBox="1"/>
          <p:nvPr>
            <p:ph hasCustomPrompt="1" idx="2" type="title"/>
          </p:nvPr>
        </p:nvSpPr>
        <p:spPr>
          <a:xfrm>
            <a:off x="4579800" y="539489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21"/>
          <p:cNvSpPr txBox="1"/>
          <p:nvPr>
            <p:ph idx="3" type="subTitle"/>
          </p:nvPr>
        </p:nvSpPr>
        <p:spPr>
          <a:xfrm>
            <a:off x="4579800" y="1308401"/>
            <a:ext cx="3492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21"/>
          <p:cNvSpPr txBox="1"/>
          <p:nvPr>
            <p:ph hasCustomPrompt="1" idx="4" type="title"/>
          </p:nvPr>
        </p:nvSpPr>
        <p:spPr>
          <a:xfrm>
            <a:off x="4579800" y="1981500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1"/>
          <p:cNvSpPr txBox="1"/>
          <p:nvPr>
            <p:ph idx="5" type="subTitle"/>
          </p:nvPr>
        </p:nvSpPr>
        <p:spPr>
          <a:xfrm>
            <a:off x="4579800" y="2750397"/>
            <a:ext cx="3492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65" name="Google Shape;265;p21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66" name="Google Shape;266;p21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1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21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2"/>
          <p:cNvPicPr preferRelativeResize="0"/>
          <p:nvPr/>
        </p:nvPicPr>
        <p:blipFill rotWithShape="1">
          <a:blip r:embed="rId2">
            <a:alphaModFix amt="65000"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2"/>
          <p:cNvGrpSpPr/>
          <p:nvPr/>
        </p:nvGrpSpPr>
        <p:grpSpPr>
          <a:xfrm flipH="1" rot="10800000">
            <a:off x="-900650" y="-480387"/>
            <a:ext cx="7530949" cy="4360812"/>
            <a:chOff x="-900650" y="1279200"/>
            <a:chExt cx="7530949" cy="4360812"/>
          </a:xfrm>
        </p:grpSpPr>
        <p:pic>
          <p:nvPicPr>
            <p:cNvPr id="272" name="Google Shape;272;p22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900650" y="127920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2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5356725" y="4205337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22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75" name="Google Shape;275;p22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2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22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8" name="Google Shape;278;p22"/>
          <p:cNvSpPr txBox="1"/>
          <p:nvPr>
            <p:ph type="title"/>
          </p:nvPr>
        </p:nvSpPr>
        <p:spPr>
          <a:xfrm>
            <a:off x="713225" y="539500"/>
            <a:ext cx="42105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79" name="Google Shape;279;p22"/>
          <p:cNvSpPr txBox="1"/>
          <p:nvPr>
            <p:ph idx="1" type="subTitle"/>
          </p:nvPr>
        </p:nvSpPr>
        <p:spPr>
          <a:xfrm>
            <a:off x="713227" y="1592100"/>
            <a:ext cx="42105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0" name="Google Shape;280;p22"/>
          <p:cNvSpPr txBox="1"/>
          <p:nvPr/>
        </p:nvSpPr>
        <p:spPr>
          <a:xfrm>
            <a:off x="713225" y="3611950"/>
            <a:ext cx="4353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1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 rotWithShape="1">
          <a:blip r:embed="rId2">
            <a:alphaModFix amt="65000"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3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84" name="Google Shape;284;p23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3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3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7" name="Google Shape;287;p23"/>
          <p:cNvGrpSpPr/>
          <p:nvPr/>
        </p:nvGrpSpPr>
        <p:grpSpPr>
          <a:xfrm>
            <a:off x="-833250" y="1038550"/>
            <a:ext cx="9789648" cy="4786574"/>
            <a:chOff x="-833250" y="1038550"/>
            <a:chExt cx="9789648" cy="4786574"/>
          </a:xfrm>
        </p:grpSpPr>
        <p:pic>
          <p:nvPicPr>
            <p:cNvPr id="288" name="Google Shape;288;p23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833250" y="1207125"/>
              <a:ext cx="1390751" cy="15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3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7627325" y="43904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3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595875" y="1038550"/>
              <a:ext cx="360523" cy="4061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4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24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94" name="Google Shape;294;p24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4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4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7" name="Google Shape;297;p24"/>
          <p:cNvGrpSpPr/>
          <p:nvPr/>
        </p:nvGrpSpPr>
        <p:grpSpPr>
          <a:xfrm>
            <a:off x="-311476" y="612987"/>
            <a:ext cx="9281202" cy="5212137"/>
            <a:chOff x="-311476" y="612987"/>
            <a:chExt cx="9281202" cy="5212137"/>
          </a:xfrm>
        </p:grpSpPr>
        <p:pic>
          <p:nvPicPr>
            <p:cNvPr id="298" name="Google Shape;298;p24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7960274" y="612987"/>
              <a:ext cx="846601" cy="95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4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1553950" y="43904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4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311476" y="1942700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4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721275" y="1490075"/>
              <a:ext cx="248451" cy="279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"/>
          <p:cNvGrpSpPr/>
          <p:nvPr/>
        </p:nvGrpSpPr>
        <p:grpSpPr>
          <a:xfrm>
            <a:off x="-143449" y="246525"/>
            <a:ext cx="10218876" cy="4167326"/>
            <a:chOff x="-143449" y="246525"/>
            <a:chExt cx="10218876" cy="4167326"/>
          </a:xfrm>
        </p:grpSpPr>
        <p:pic>
          <p:nvPicPr>
            <p:cNvPr id="34" name="Google Shape;34;p4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030001" y="246525"/>
              <a:ext cx="2045426" cy="230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143449" y="41127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776288" y="371292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0000" y="1215752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40" name="Google Shape;40;p4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4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4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"/>
          <p:cNvGrpSpPr/>
          <p:nvPr/>
        </p:nvGrpSpPr>
        <p:grpSpPr>
          <a:xfrm>
            <a:off x="8030001" y="-273475"/>
            <a:ext cx="2045426" cy="5189925"/>
            <a:chOff x="8030001" y="-273475"/>
            <a:chExt cx="2045426" cy="5189925"/>
          </a:xfrm>
        </p:grpSpPr>
        <p:pic>
          <p:nvPicPr>
            <p:cNvPr id="46" name="Google Shape;46;p5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030001" y="1480600"/>
              <a:ext cx="2045426" cy="230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822201" y="-27347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119663" y="421552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Google Shape;49;p5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50" name="Google Shape;50;p5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5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5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" name="Google Shape;53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4973594" y="2912325"/>
            <a:ext cx="2867400" cy="1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2" type="subTitle"/>
          </p:nvPr>
        </p:nvSpPr>
        <p:spPr>
          <a:xfrm>
            <a:off x="1303014" y="2912325"/>
            <a:ext cx="2867400" cy="1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3" type="subTitle"/>
          </p:nvPr>
        </p:nvSpPr>
        <p:spPr>
          <a:xfrm>
            <a:off x="1303000" y="2458427"/>
            <a:ext cx="2867400" cy="4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4" type="subTitle"/>
          </p:nvPr>
        </p:nvSpPr>
        <p:spPr>
          <a:xfrm>
            <a:off x="4973596" y="2458427"/>
            <a:ext cx="2867400" cy="4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b="1" sz="18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6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6"/>
          <p:cNvGrpSpPr/>
          <p:nvPr/>
        </p:nvGrpSpPr>
        <p:grpSpPr>
          <a:xfrm>
            <a:off x="-103912" y="-1043726"/>
            <a:ext cx="6130152" cy="6544877"/>
            <a:chOff x="-103912" y="-1043726"/>
            <a:chExt cx="6130152" cy="6544877"/>
          </a:xfrm>
        </p:grpSpPr>
        <p:pic>
          <p:nvPicPr>
            <p:cNvPr id="61" name="Google Shape;61;p6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97776" y="2357700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103912" y="480022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4545442" y="-1043726"/>
              <a:ext cx="1480799" cy="16681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6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65" name="Google Shape;65;p6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6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6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" name="Google Shape;68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7"/>
          <p:cNvGrpSpPr/>
          <p:nvPr/>
        </p:nvGrpSpPr>
        <p:grpSpPr>
          <a:xfrm>
            <a:off x="-308037" y="950575"/>
            <a:ext cx="9452038" cy="4872863"/>
            <a:chOff x="-308037" y="950575"/>
            <a:chExt cx="9452038" cy="4872863"/>
          </a:xfrm>
        </p:grpSpPr>
        <p:pic>
          <p:nvPicPr>
            <p:cNvPr id="72" name="Google Shape;72;p7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235074" y="3519288"/>
              <a:ext cx="2045426" cy="230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521776" y="95057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308037" y="173497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7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76" name="Google Shape;76;p7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9" name="Google Shape;79;p7"/>
          <p:cNvSpPr txBox="1"/>
          <p:nvPr>
            <p:ph type="title"/>
          </p:nvPr>
        </p:nvSpPr>
        <p:spPr>
          <a:xfrm>
            <a:off x="4135975" y="943150"/>
            <a:ext cx="42948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" type="subTitle"/>
          </p:nvPr>
        </p:nvSpPr>
        <p:spPr>
          <a:xfrm>
            <a:off x="4135975" y="1970950"/>
            <a:ext cx="4294800" cy="22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81" name="Google Shape;81;p7"/>
          <p:cNvSpPr/>
          <p:nvPr>
            <p:ph idx="2" type="pic"/>
          </p:nvPr>
        </p:nvSpPr>
        <p:spPr>
          <a:xfrm>
            <a:off x="713225" y="539500"/>
            <a:ext cx="2780100" cy="40935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100000" dist="28575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8"/>
          <p:cNvPicPr preferRelativeResize="0"/>
          <p:nvPr/>
        </p:nvPicPr>
        <p:blipFill rotWithShape="1">
          <a:blip r:embed="rId2">
            <a:alphaModFix amt="65000"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8"/>
          <p:cNvGrpSpPr/>
          <p:nvPr/>
        </p:nvGrpSpPr>
        <p:grpSpPr>
          <a:xfrm>
            <a:off x="-256775" y="180350"/>
            <a:ext cx="10365074" cy="4084124"/>
            <a:chOff x="-256775" y="180350"/>
            <a:chExt cx="10365074" cy="4084124"/>
          </a:xfrm>
        </p:grpSpPr>
        <p:pic>
          <p:nvPicPr>
            <p:cNvPr id="85" name="Google Shape;85;p8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117200" y="18035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256775" y="282980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8" name="Google Shape;88;p8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89" name="Google Shape;89;p8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8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8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9"/>
          <p:cNvPicPr preferRelativeResize="0"/>
          <p:nvPr/>
        </p:nvPicPr>
        <p:blipFill rotWithShape="1">
          <a:blip r:embed="rId2">
            <a:alphaModFix amt="6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9"/>
          <p:cNvGrpSpPr/>
          <p:nvPr/>
        </p:nvGrpSpPr>
        <p:grpSpPr>
          <a:xfrm>
            <a:off x="-945675" y="490625"/>
            <a:ext cx="10336924" cy="5009274"/>
            <a:chOff x="-945675" y="490625"/>
            <a:chExt cx="10336924" cy="5009274"/>
          </a:xfrm>
        </p:grpSpPr>
        <p:pic>
          <p:nvPicPr>
            <p:cNvPr id="95" name="Google Shape;95;p9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-945675" y="490625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7457550" y="4065225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9"/>
            <p:cNvPicPr preferRelativeResize="0"/>
            <p:nvPr/>
          </p:nvPicPr>
          <p:blipFill rotWithShape="1">
            <a:blip r:embed="rId3">
              <a:alphaModFix amt="70000"/>
            </a:blip>
            <a:srcRect b="28196" l="30644" r="30644" t="28196"/>
            <a:stretch/>
          </p:blipFill>
          <p:spPr>
            <a:xfrm>
              <a:off x="8686424" y="1273125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9" name="Google Shape;99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0" name="Google Shape;100;p9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01" name="Google Shape;101;p9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9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9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0"/>
          <p:cNvSpPr txBox="1"/>
          <p:nvPr>
            <p:ph type="title"/>
          </p:nvPr>
        </p:nvSpPr>
        <p:spPr>
          <a:xfrm>
            <a:off x="1948800" y="4146800"/>
            <a:ext cx="52464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ctrTitle"/>
          </p:nvPr>
        </p:nvSpPr>
        <p:spPr>
          <a:xfrm>
            <a:off x="3503675" y="795100"/>
            <a:ext cx="5426100" cy="26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Web-Based</a:t>
            </a:r>
            <a:r>
              <a:rPr lang="en" sz="4400">
                <a:solidFill>
                  <a:schemeClr val="lt1"/>
                </a:solidFill>
              </a:rPr>
              <a:t> Facial Authentication </a:t>
            </a:r>
            <a:r>
              <a:rPr lang="en" sz="4400"/>
              <a:t>System</a:t>
            </a:r>
            <a:endParaRPr sz="4400"/>
          </a:p>
        </p:txBody>
      </p:sp>
      <p:sp>
        <p:nvSpPr>
          <p:cNvPr id="307" name="Google Shape;307;p25"/>
          <p:cNvSpPr txBox="1"/>
          <p:nvPr>
            <p:ph idx="1" type="subTitle"/>
          </p:nvPr>
        </p:nvSpPr>
        <p:spPr>
          <a:xfrm>
            <a:off x="4385075" y="3548950"/>
            <a:ext cx="24096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Yosri Zayani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Mohammad</a:t>
            </a:r>
            <a:r>
              <a:rPr lang="en"/>
              <a:t> Hajjaj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Firas Amara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Nada Hermi</a:t>
            </a:r>
            <a:endParaRPr/>
          </a:p>
        </p:txBody>
      </p:sp>
      <p:pic>
        <p:nvPicPr>
          <p:cNvPr id="308" name="Google Shape;308;p25"/>
          <p:cNvPicPr preferRelativeResize="0"/>
          <p:nvPr/>
        </p:nvPicPr>
        <p:blipFill rotWithShape="1">
          <a:blip r:embed="rId3">
            <a:alphaModFix/>
          </a:blip>
          <a:srcRect b="10820" l="11891" r="11883" t="10828"/>
          <a:stretch/>
        </p:blipFill>
        <p:spPr>
          <a:xfrm>
            <a:off x="593551" y="795100"/>
            <a:ext cx="3753424" cy="3857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25"/>
          <p:cNvCxnSpPr>
            <a:stCxn id="307" idx="3"/>
          </p:cNvCxnSpPr>
          <p:nvPr/>
        </p:nvCxnSpPr>
        <p:spPr>
          <a:xfrm>
            <a:off x="6794675" y="3883000"/>
            <a:ext cx="284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</a:t>
            </a:r>
            <a:endParaRPr/>
          </a:p>
        </p:txBody>
      </p:sp>
      <p:sp>
        <p:nvSpPr>
          <p:cNvPr id="477" name="Google Shape;477;p34"/>
          <p:cNvSpPr txBox="1"/>
          <p:nvPr/>
        </p:nvSpPr>
        <p:spPr>
          <a:xfrm>
            <a:off x="713225" y="1535125"/>
            <a:ext cx="7717500" cy="26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Convenience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No need for passwords; quick verification.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Enhanced Security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Unique facial features reduce unauthorized access risks.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Speed and Efficiency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Fast verification enhances user experience.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Passive Authentication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Operates without disrupting workflows.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Additional Features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Includes functionalities like emotion detection.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</a:t>
            </a:r>
            <a:endParaRPr/>
          </a:p>
        </p:txBody>
      </p:sp>
      <p:sp>
        <p:nvSpPr>
          <p:cNvPr id="483" name="Google Shape;483;p35"/>
          <p:cNvSpPr txBox="1"/>
          <p:nvPr/>
        </p:nvSpPr>
        <p:spPr>
          <a:xfrm>
            <a:off x="713225" y="1535125"/>
            <a:ext cx="7717500" cy="26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Privacy Concerns: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Issues with user consent, data minimization, and compliance.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Bias and Fairness: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Algorithmic biases can lead to inaccuracies.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Security Vulnerabilities: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Risks of data breaches and spoofing.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Liveness Detection Challenges: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Ensuring physical presence of users.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Ethical Considerations: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Potential misuse in mass surveillance, lack of transparency.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/>
          <p:cNvSpPr txBox="1"/>
          <p:nvPr>
            <p:ph idx="6" type="subTitle"/>
          </p:nvPr>
        </p:nvSpPr>
        <p:spPr>
          <a:xfrm>
            <a:off x="1202238" y="2388138"/>
            <a:ext cx="2266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Azure Face API</a:t>
            </a:r>
            <a:endParaRPr/>
          </a:p>
        </p:txBody>
      </p:sp>
      <p:sp>
        <p:nvSpPr>
          <p:cNvPr id="489" name="Google Shape;489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EXISTING SOLUTIONS </a:t>
            </a:r>
            <a:endParaRPr/>
          </a:p>
        </p:txBody>
      </p:sp>
      <p:sp>
        <p:nvSpPr>
          <p:cNvPr id="490" name="Google Shape;490;p36"/>
          <p:cNvSpPr txBox="1"/>
          <p:nvPr>
            <p:ph idx="2" type="subTitle"/>
          </p:nvPr>
        </p:nvSpPr>
        <p:spPr>
          <a:xfrm>
            <a:off x="3458450" y="1287125"/>
            <a:ext cx="56856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Characteristics</a:t>
            </a:r>
            <a:r>
              <a:rPr lang="en"/>
              <a:t>: Facial detection, verification, identification; integrates with AWS.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Advantages</a:t>
            </a:r>
            <a:r>
              <a:rPr lang="en"/>
              <a:t>: High scalability and reliability; extensive features.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</a:t>
            </a:r>
            <a:r>
              <a:rPr lang="en"/>
              <a:t>: Privacy concerns; limited customization.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6"/>
          <p:cNvSpPr txBox="1"/>
          <p:nvPr>
            <p:ph idx="3" type="subTitle"/>
          </p:nvPr>
        </p:nvSpPr>
        <p:spPr>
          <a:xfrm>
            <a:off x="3468750" y="2486350"/>
            <a:ext cx="54888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Characteristics</a:t>
            </a:r>
            <a:r>
              <a:rPr lang="en"/>
              <a:t>: Facial detection, verification, emotion recognition; integrates with Azure.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Advantages</a:t>
            </a:r>
            <a:r>
              <a:rPr lang="en"/>
              <a:t>: Advanced machine learning; precise recognition.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</a:t>
            </a:r>
            <a:r>
              <a:rPr lang="en"/>
              <a:t>: Potential bias; dependency on Azure.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6"/>
          <p:cNvSpPr txBox="1"/>
          <p:nvPr>
            <p:ph idx="4" type="subTitle"/>
          </p:nvPr>
        </p:nvSpPr>
        <p:spPr>
          <a:xfrm>
            <a:off x="3468750" y="3685575"/>
            <a:ext cx="54888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Characteristics</a:t>
            </a:r>
            <a:r>
              <a:rPr lang="en"/>
              <a:t>: Facial detection, landmark detection, attribute analysis; integrates with Google Cloud.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Advantages</a:t>
            </a:r>
            <a:r>
              <a:rPr lang="en"/>
              <a:t>: High accuracy; comprehensive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</a:t>
            </a:r>
            <a:r>
              <a:rPr lang="en"/>
              <a:t>: Privacy concerns; higher cost.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6"/>
          <p:cNvSpPr txBox="1"/>
          <p:nvPr>
            <p:ph idx="7" type="subTitle"/>
          </p:nvPr>
        </p:nvSpPr>
        <p:spPr>
          <a:xfrm>
            <a:off x="1191875" y="1287125"/>
            <a:ext cx="2266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Rekognition</a:t>
            </a:r>
            <a:endParaRPr/>
          </a:p>
        </p:txBody>
      </p:sp>
      <p:sp>
        <p:nvSpPr>
          <p:cNvPr id="494" name="Google Shape;494;p36"/>
          <p:cNvSpPr txBox="1"/>
          <p:nvPr>
            <p:ph idx="8" type="subTitle"/>
          </p:nvPr>
        </p:nvSpPr>
        <p:spPr>
          <a:xfrm>
            <a:off x="1181688" y="3579500"/>
            <a:ext cx="2266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Cloud Vision API</a:t>
            </a:r>
            <a:endParaRPr/>
          </a:p>
        </p:txBody>
      </p:sp>
      <p:grpSp>
        <p:nvGrpSpPr>
          <p:cNvPr id="495" name="Google Shape;495;p36"/>
          <p:cNvGrpSpPr/>
          <p:nvPr/>
        </p:nvGrpSpPr>
        <p:grpSpPr>
          <a:xfrm>
            <a:off x="617714" y="1436440"/>
            <a:ext cx="454302" cy="451077"/>
            <a:chOff x="5953154" y="2024010"/>
            <a:chExt cx="535986" cy="529060"/>
          </a:xfrm>
        </p:grpSpPr>
        <p:sp>
          <p:nvSpPr>
            <p:cNvPr id="496" name="Google Shape;496;p36"/>
            <p:cNvSpPr/>
            <p:nvPr/>
          </p:nvSpPr>
          <p:spPr>
            <a:xfrm>
              <a:off x="5953154" y="2024010"/>
              <a:ext cx="204303" cy="446696"/>
            </a:xfrm>
            <a:custGeom>
              <a:rect b="b" l="l" r="r" t="t"/>
              <a:pathLst>
                <a:path extrusionOk="0" h="1806" w="826">
                  <a:moveTo>
                    <a:pt x="539" y="1420"/>
                  </a:moveTo>
                  <a:lnTo>
                    <a:pt x="539" y="1420"/>
                  </a:lnTo>
                  <a:cubicBezTo>
                    <a:pt x="557" y="1420"/>
                    <a:pt x="568" y="1405"/>
                    <a:pt x="568" y="1387"/>
                  </a:cubicBezTo>
                  <a:cubicBezTo>
                    <a:pt x="568" y="1372"/>
                    <a:pt x="557" y="1358"/>
                    <a:pt x="539" y="1358"/>
                  </a:cubicBezTo>
                  <a:cubicBezTo>
                    <a:pt x="403" y="1358"/>
                    <a:pt x="286" y="1438"/>
                    <a:pt x="235" y="1556"/>
                  </a:cubicBezTo>
                  <a:cubicBezTo>
                    <a:pt x="169" y="1501"/>
                    <a:pt x="154" y="1409"/>
                    <a:pt x="191" y="1336"/>
                  </a:cubicBezTo>
                  <a:cubicBezTo>
                    <a:pt x="220" y="1343"/>
                    <a:pt x="246" y="1347"/>
                    <a:pt x="275" y="1347"/>
                  </a:cubicBezTo>
                  <a:cubicBezTo>
                    <a:pt x="293" y="1347"/>
                    <a:pt x="304" y="1332"/>
                    <a:pt x="304" y="1317"/>
                  </a:cubicBezTo>
                  <a:cubicBezTo>
                    <a:pt x="304" y="1299"/>
                    <a:pt x="293" y="1284"/>
                    <a:pt x="275" y="1284"/>
                  </a:cubicBezTo>
                  <a:cubicBezTo>
                    <a:pt x="154" y="1284"/>
                    <a:pt x="59" y="1185"/>
                    <a:pt x="62" y="1068"/>
                  </a:cubicBezTo>
                  <a:cubicBezTo>
                    <a:pt x="66" y="973"/>
                    <a:pt x="128" y="896"/>
                    <a:pt x="220" y="870"/>
                  </a:cubicBezTo>
                  <a:cubicBezTo>
                    <a:pt x="235" y="866"/>
                    <a:pt x="246" y="848"/>
                    <a:pt x="242" y="830"/>
                  </a:cubicBezTo>
                  <a:cubicBezTo>
                    <a:pt x="238" y="815"/>
                    <a:pt x="220" y="804"/>
                    <a:pt x="202" y="808"/>
                  </a:cubicBezTo>
                  <a:cubicBezTo>
                    <a:pt x="176" y="815"/>
                    <a:pt x="150" y="826"/>
                    <a:pt x="128" y="841"/>
                  </a:cubicBezTo>
                  <a:cubicBezTo>
                    <a:pt x="92" y="771"/>
                    <a:pt x="136" y="687"/>
                    <a:pt x="213" y="668"/>
                  </a:cubicBezTo>
                  <a:cubicBezTo>
                    <a:pt x="231" y="665"/>
                    <a:pt x="242" y="650"/>
                    <a:pt x="238" y="632"/>
                  </a:cubicBezTo>
                  <a:cubicBezTo>
                    <a:pt x="220" y="544"/>
                    <a:pt x="257" y="452"/>
                    <a:pt x="334" y="408"/>
                  </a:cubicBezTo>
                  <a:cubicBezTo>
                    <a:pt x="374" y="489"/>
                    <a:pt x="455" y="547"/>
                    <a:pt x="554" y="547"/>
                  </a:cubicBezTo>
                  <a:cubicBezTo>
                    <a:pt x="572" y="547"/>
                    <a:pt x="583" y="533"/>
                    <a:pt x="583" y="518"/>
                  </a:cubicBezTo>
                  <a:cubicBezTo>
                    <a:pt x="583" y="500"/>
                    <a:pt x="572" y="485"/>
                    <a:pt x="554" y="485"/>
                  </a:cubicBezTo>
                  <a:cubicBezTo>
                    <a:pt x="477" y="485"/>
                    <a:pt x="403" y="434"/>
                    <a:pt x="385" y="353"/>
                  </a:cubicBezTo>
                  <a:cubicBezTo>
                    <a:pt x="341" y="199"/>
                    <a:pt x="517" y="78"/>
                    <a:pt x="649" y="162"/>
                  </a:cubicBezTo>
                  <a:cubicBezTo>
                    <a:pt x="664" y="170"/>
                    <a:pt x="682" y="166"/>
                    <a:pt x="693" y="151"/>
                  </a:cubicBezTo>
                  <a:cubicBezTo>
                    <a:pt x="715" y="107"/>
                    <a:pt x="755" y="74"/>
                    <a:pt x="803" y="63"/>
                  </a:cubicBezTo>
                  <a:cubicBezTo>
                    <a:pt x="821" y="56"/>
                    <a:pt x="829" y="38"/>
                    <a:pt x="825" y="23"/>
                  </a:cubicBezTo>
                  <a:cubicBezTo>
                    <a:pt x="818" y="5"/>
                    <a:pt x="799" y="-3"/>
                    <a:pt x="785" y="1"/>
                  </a:cubicBezTo>
                  <a:cubicBezTo>
                    <a:pt x="733" y="16"/>
                    <a:pt x="686" y="49"/>
                    <a:pt x="653" y="93"/>
                  </a:cubicBezTo>
                  <a:cubicBezTo>
                    <a:pt x="484" y="12"/>
                    <a:pt x="290" y="155"/>
                    <a:pt x="315" y="346"/>
                  </a:cubicBezTo>
                  <a:cubicBezTo>
                    <a:pt x="216" y="397"/>
                    <a:pt x="158" y="503"/>
                    <a:pt x="169" y="617"/>
                  </a:cubicBezTo>
                  <a:cubicBezTo>
                    <a:pt x="62" y="657"/>
                    <a:pt x="18" y="782"/>
                    <a:pt x="77" y="881"/>
                  </a:cubicBezTo>
                  <a:cubicBezTo>
                    <a:pt x="-48" y="1009"/>
                    <a:pt x="-18" y="1218"/>
                    <a:pt x="136" y="1310"/>
                  </a:cubicBezTo>
                  <a:cubicBezTo>
                    <a:pt x="81" y="1416"/>
                    <a:pt x="110" y="1552"/>
                    <a:pt x="213" y="1618"/>
                  </a:cubicBezTo>
                  <a:cubicBezTo>
                    <a:pt x="202" y="1677"/>
                    <a:pt x="205" y="1732"/>
                    <a:pt x="220" y="1783"/>
                  </a:cubicBezTo>
                  <a:cubicBezTo>
                    <a:pt x="227" y="1801"/>
                    <a:pt x="242" y="1809"/>
                    <a:pt x="260" y="1805"/>
                  </a:cubicBezTo>
                  <a:cubicBezTo>
                    <a:pt x="279" y="1801"/>
                    <a:pt x="286" y="1783"/>
                    <a:pt x="282" y="1765"/>
                  </a:cubicBezTo>
                  <a:cubicBezTo>
                    <a:pt x="231" y="1592"/>
                    <a:pt x="359" y="1420"/>
                    <a:pt x="539" y="14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6125303" y="2121710"/>
              <a:ext cx="48973" cy="71481"/>
            </a:xfrm>
            <a:custGeom>
              <a:rect b="b" l="l" r="r" t="t"/>
              <a:pathLst>
                <a:path extrusionOk="0" h="289" w="198">
                  <a:moveTo>
                    <a:pt x="129" y="39"/>
                  </a:moveTo>
                  <a:lnTo>
                    <a:pt x="129" y="39"/>
                  </a:lnTo>
                  <a:cubicBezTo>
                    <a:pt x="151" y="119"/>
                    <a:pt x="103" y="204"/>
                    <a:pt x="23" y="226"/>
                  </a:cubicBezTo>
                  <a:cubicBezTo>
                    <a:pt x="4" y="230"/>
                    <a:pt x="-3" y="248"/>
                    <a:pt x="1" y="266"/>
                  </a:cubicBezTo>
                  <a:cubicBezTo>
                    <a:pt x="4" y="281"/>
                    <a:pt x="23" y="292"/>
                    <a:pt x="41" y="288"/>
                  </a:cubicBezTo>
                  <a:cubicBezTo>
                    <a:pt x="155" y="255"/>
                    <a:pt x="221" y="138"/>
                    <a:pt x="191" y="24"/>
                  </a:cubicBezTo>
                  <a:cubicBezTo>
                    <a:pt x="188" y="6"/>
                    <a:pt x="169" y="-5"/>
                    <a:pt x="151" y="2"/>
                  </a:cubicBezTo>
                  <a:cubicBezTo>
                    <a:pt x="136" y="6"/>
                    <a:pt x="125" y="24"/>
                    <a:pt x="129" y="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6115409" y="2399473"/>
              <a:ext cx="44769" cy="49221"/>
            </a:xfrm>
            <a:custGeom>
              <a:rect b="b" l="l" r="r" t="t"/>
              <a:pathLst>
                <a:path extrusionOk="0" h="199" w="181">
                  <a:moveTo>
                    <a:pt x="30" y="137"/>
                  </a:moveTo>
                  <a:lnTo>
                    <a:pt x="30" y="137"/>
                  </a:lnTo>
                  <a:cubicBezTo>
                    <a:pt x="11" y="140"/>
                    <a:pt x="0" y="155"/>
                    <a:pt x="0" y="170"/>
                  </a:cubicBezTo>
                  <a:cubicBezTo>
                    <a:pt x="4" y="188"/>
                    <a:pt x="19" y="203"/>
                    <a:pt x="37" y="199"/>
                  </a:cubicBezTo>
                  <a:cubicBezTo>
                    <a:pt x="121" y="192"/>
                    <a:pt x="187" y="115"/>
                    <a:pt x="180" y="27"/>
                  </a:cubicBezTo>
                  <a:cubicBezTo>
                    <a:pt x="176" y="12"/>
                    <a:pt x="162" y="-3"/>
                    <a:pt x="143" y="1"/>
                  </a:cubicBezTo>
                  <a:cubicBezTo>
                    <a:pt x="125" y="1"/>
                    <a:pt x="114" y="16"/>
                    <a:pt x="114" y="34"/>
                  </a:cubicBezTo>
                  <a:cubicBezTo>
                    <a:pt x="121" y="85"/>
                    <a:pt x="81" y="133"/>
                    <a:pt x="30" y="1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6625" lIns="90000" spcFirstLastPara="1" rIns="90000" wrap="square" tIns="26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6054811" y="2259973"/>
              <a:ext cx="44274" cy="44521"/>
            </a:xfrm>
            <a:custGeom>
              <a:rect b="b" l="l" r="r" t="t"/>
              <a:pathLst>
                <a:path extrusionOk="0" h="180" w="179">
                  <a:moveTo>
                    <a:pt x="29" y="0"/>
                  </a:moveTo>
                  <a:lnTo>
                    <a:pt x="29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4" y="66"/>
                    <a:pt x="29" y="66"/>
                  </a:cubicBezTo>
                  <a:lnTo>
                    <a:pt x="33" y="66"/>
                  </a:lnTo>
                  <a:cubicBezTo>
                    <a:pt x="77" y="66"/>
                    <a:pt x="113" y="103"/>
                    <a:pt x="113" y="147"/>
                  </a:cubicBezTo>
                  <a:cubicBezTo>
                    <a:pt x="113" y="165"/>
                    <a:pt x="128" y="180"/>
                    <a:pt x="146" y="180"/>
                  </a:cubicBezTo>
                  <a:lnTo>
                    <a:pt x="146" y="180"/>
                  </a:lnTo>
                  <a:cubicBezTo>
                    <a:pt x="165" y="180"/>
                    <a:pt x="179" y="165"/>
                    <a:pt x="179" y="147"/>
                  </a:cubicBezTo>
                  <a:cubicBezTo>
                    <a:pt x="179" y="66"/>
                    <a:pt x="110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19800" lIns="90000" spcFirstLastPara="1" rIns="90000" wrap="square" tIns="19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6025624" y="2025000"/>
              <a:ext cx="463515" cy="528071"/>
            </a:xfrm>
            <a:custGeom>
              <a:rect b="b" l="l" r="r" t="t"/>
              <a:pathLst>
                <a:path extrusionOk="0" h="2135" w="1874">
                  <a:moveTo>
                    <a:pt x="1683" y="958"/>
                  </a:moveTo>
                  <a:lnTo>
                    <a:pt x="1683" y="958"/>
                  </a:lnTo>
                  <a:cubicBezTo>
                    <a:pt x="1698" y="994"/>
                    <a:pt x="1735" y="1020"/>
                    <a:pt x="1775" y="1020"/>
                  </a:cubicBezTo>
                  <a:cubicBezTo>
                    <a:pt x="1830" y="1020"/>
                    <a:pt x="1874" y="976"/>
                    <a:pt x="1874" y="925"/>
                  </a:cubicBezTo>
                  <a:cubicBezTo>
                    <a:pt x="1874" y="870"/>
                    <a:pt x="1830" y="826"/>
                    <a:pt x="1775" y="826"/>
                  </a:cubicBezTo>
                  <a:cubicBezTo>
                    <a:pt x="1735" y="826"/>
                    <a:pt x="1698" y="855"/>
                    <a:pt x="1683" y="892"/>
                  </a:cubicBezTo>
                  <a:cubicBezTo>
                    <a:pt x="1350" y="892"/>
                    <a:pt x="1350" y="892"/>
                    <a:pt x="1350" y="892"/>
                  </a:cubicBezTo>
                  <a:cubicBezTo>
                    <a:pt x="1350" y="826"/>
                    <a:pt x="1350" y="826"/>
                    <a:pt x="1350" y="826"/>
                  </a:cubicBezTo>
                  <a:cubicBezTo>
                    <a:pt x="1445" y="826"/>
                    <a:pt x="1445" y="826"/>
                    <a:pt x="1445" y="826"/>
                  </a:cubicBezTo>
                  <a:cubicBezTo>
                    <a:pt x="1463" y="826"/>
                    <a:pt x="1478" y="815"/>
                    <a:pt x="1478" y="796"/>
                  </a:cubicBezTo>
                  <a:cubicBezTo>
                    <a:pt x="1482" y="778"/>
                    <a:pt x="1467" y="763"/>
                    <a:pt x="1449" y="763"/>
                  </a:cubicBezTo>
                  <a:cubicBezTo>
                    <a:pt x="1350" y="763"/>
                    <a:pt x="1350" y="763"/>
                    <a:pt x="1350" y="763"/>
                  </a:cubicBezTo>
                  <a:cubicBezTo>
                    <a:pt x="1350" y="697"/>
                    <a:pt x="1350" y="697"/>
                    <a:pt x="1350" y="697"/>
                  </a:cubicBezTo>
                  <a:cubicBezTo>
                    <a:pt x="1350" y="664"/>
                    <a:pt x="1320" y="635"/>
                    <a:pt x="1287" y="635"/>
                  </a:cubicBezTo>
                  <a:cubicBezTo>
                    <a:pt x="1218" y="635"/>
                    <a:pt x="1218" y="635"/>
                    <a:pt x="1218" y="635"/>
                  </a:cubicBezTo>
                  <a:cubicBezTo>
                    <a:pt x="1218" y="562"/>
                    <a:pt x="1218" y="562"/>
                    <a:pt x="1218" y="562"/>
                  </a:cubicBezTo>
                  <a:cubicBezTo>
                    <a:pt x="1291" y="562"/>
                    <a:pt x="1291" y="562"/>
                    <a:pt x="1291" y="562"/>
                  </a:cubicBezTo>
                  <a:cubicBezTo>
                    <a:pt x="1306" y="602"/>
                    <a:pt x="1346" y="631"/>
                    <a:pt x="1394" y="628"/>
                  </a:cubicBezTo>
                  <a:cubicBezTo>
                    <a:pt x="1438" y="624"/>
                    <a:pt x="1474" y="587"/>
                    <a:pt x="1478" y="543"/>
                  </a:cubicBezTo>
                  <a:cubicBezTo>
                    <a:pt x="1485" y="485"/>
                    <a:pt x="1441" y="433"/>
                    <a:pt x="1383" y="433"/>
                  </a:cubicBezTo>
                  <a:cubicBezTo>
                    <a:pt x="1339" y="433"/>
                    <a:pt x="1302" y="463"/>
                    <a:pt x="1291" y="499"/>
                  </a:cubicBezTo>
                  <a:cubicBezTo>
                    <a:pt x="1185" y="499"/>
                    <a:pt x="1185" y="499"/>
                    <a:pt x="1185" y="499"/>
                  </a:cubicBezTo>
                  <a:cubicBezTo>
                    <a:pt x="1170" y="499"/>
                    <a:pt x="1155" y="514"/>
                    <a:pt x="1155" y="533"/>
                  </a:cubicBezTo>
                  <a:cubicBezTo>
                    <a:pt x="1155" y="635"/>
                    <a:pt x="1155" y="635"/>
                    <a:pt x="1155" y="635"/>
                  </a:cubicBezTo>
                  <a:cubicBezTo>
                    <a:pt x="1086" y="635"/>
                    <a:pt x="1086" y="635"/>
                    <a:pt x="1086" y="635"/>
                  </a:cubicBezTo>
                  <a:cubicBezTo>
                    <a:pt x="1086" y="437"/>
                    <a:pt x="1086" y="437"/>
                    <a:pt x="1086" y="437"/>
                  </a:cubicBezTo>
                  <a:cubicBezTo>
                    <a:pt x="1185" y="437"/>
                    <a:pt x="1185" y="437"/>
                    <a:pt x="1185" y="437"/>
                  </a:cubicBezTo>
                  <a:cubicBezTo>
                    <a:pt x="1203" y="437"/>
                    <a:pt x="1218" y="422"/>
                    <a:pt x="1218" y="404"/>
                  </a:cubicBezTo>
                  <a:cubicBezTo>
                    <a:pt x="1218" y="298"/>
                    <a:pt x="1218" y="298"/>
                    <a:pt x="1218" y="298"/>
                  </a:cubicBezTo>
                  <a:cubicBezTo>
                    <a:pt x="1258" y="283"/>
                    <a:pt x="1284" y="243"/>
                    <a:pt x="1280" y="199"/>
                  </a:cubicBezTo>
                  <a:cubicBezTo>
                    <a:pt x="1276" y="151"/>
                    <a:pt x="1240" y="114"/>
                    <a:pt x="1196" y="111"/>
                  </a:cubicBezTo>
                  <a:cubicBezTo>
                    <a:pt x="1137" y="103"/>
                    <a:pt x="1086" y="151"/>
                    <a:pt x="1086" y="206"/>
                  </a:cubicBezTo>
                  <a:cubicBezTo>
                    <a:pt x="1086" y="250"/>
                    <a:pt x="1115" y="287"/>
                    <a:pt x="1155" y="301"/>
                  </a:cubicBezTo>
                  <a:cubicBezTo>
                    <a:pt x="1155" y="375"/>
                    <a:pt x="1155" y="375"/>
                    <a:pt x="1155" y="375"/>
                  </a:cubicBezTo>
                  <a:cubicBezTo>
                    <a:pt x="1056" y="375"/>
                    <a:pt x="1056" y="375"/>
                    <a:pt x="1056" y="375"/>
                  </a:cubicBezTo>
                  <a:cubicBezTo>
                    <a:pt x="1038" y="375"/>
                    <a:pt x="1023" y="386"/>
                    <a:pt x="1023" y="404"/>
                  </a:cubicBezTo>
                  <a:cubicBezTo>
                    <a:pt x="1023" y="635"/>
                    <a:pt x="1023" y="635"/>
                    <a:pt x="1023" y="635"/>
                  </a:cubicBezTo>
                  <a:cubicBezTo>
                    <a:pt x="954" y="635"/>
                    <a:pt x="954" y="635"/>
                    <a:pt x="954" y="635"/>
                  </a:cubicBezTo>
                  <a:cubicBezTo>
                    <a:pt x="954" y="540"/>
                    <a:pt x="954" y="540"/>
                    <a:pt x="954" y="540"/>
                  </a:cubicBezTo>
                  <a:cubicBezTo>
                    <a:pt x="954" y="521"/>
                    <a:pt x="943" y="507"/>
                    <a:pt x="928" y="507"/>
                  </a:cubicBezTo>
                  <a:cubicBezTo>
                    <a:pt x="910" y="503"/>
                    <a:pt x="891" y="518"/>
                    <a:pt x="891" y="536"/>
                  </a:cubicBezTo>
                  <a:cubicBezTo>
                    <a:pt x="891" y="635"/>
                    <a:pt x="891" y="635"/>
                    <a:pt x="891" y="635"/>
                  </a:cubicBezTo>
                  <a:cubicBezTo>
                    <a:pt x="818" y="635"/>
                    <a:pt x="818" y="635"/>
                    <a:pt x="818" y="635"/>
                  </a:cubicBezTo>
                  <a:cubicBezTo>
                    <a:pt x="818" y="243"/>
                    <a:pt x="818" y="243"/>
                    <a:pt x="818" y="243"/>
                  </a:cubicBezTo>
                  <a:cubicBezTo>
                    <a:pt x="818" y="137"/>
                    <a:pt x="752" y="37"/>
                    <a:pt x="646" y="1"/>
                  </a:cubicBezTo>
                  <a:cubicBezTo>
                    <a:pt x="631" y="-3"/>
                    <a:pt x="613" y="5"/>
                    <a:pt x="605" y="23"/>
                  </a:cubicBezTo>
                  <a:cubicBezTo>
                    <a:pt x="602" y="37"/>
                    <a:pt x="609" y="56"/>
                    <a:pt x="627" y="63"/>
                  </a:cubicBezTo>
                  <a:cubicBezTo>
                    <a:pt x="704" y="89"/>
                    <a:pt x="756" y="162"/>
                    <a:pt x="756" y="243"/>
                  </a:cubicBezTo>
                  <a:cubicBezTo>
                    <a:pt x="756" y="1181"/>
                    <a:pt x="756" y="1181"/>
                    <a:pt x="756" y="1181"/>
                  </a:cubicBezTo>
                  <a:cubicBezTo>
                    <a:pt x="591" y="1181"/>
                    <a:pt x="591" y="1181"/>
                    <a:pt x="591" y="1181"/>
                  </a:cubicBezTo>
                  <a:cubicBezTo>
                    <a:pt x="572" y="1181"/>
                    <a:pt x="558" y="1167"/>
                    <a:pt x="558" y="1148"/>
                  </a:cubicBezTo>
                  <a:cubicBezTo>
                    <a:pt x="558" y="1068"/>
                    <a:pt x="558" y="1068"/>
                    <a:pt x="558" y="1068"/>
                  </a:cubicBezTo>
                  <a:cubicBezTo>
                    <a:pt x="558" y="1064"/>
                    <a:pt x="558" y="1060"/>
                    <a:pt x="554" y="1060"/>
                  </a:cubicBezTo>
                  <a:cubicBezTo>
                    <a:pt x="525" y="1035"/>
                    <a:pt x="495" y="1053"/>
                    <a:pt x="495" y="1079"/>
                  </a:cubicBezTo>
                  <a:cubicBezTo>
                    <a:pt x="495" y="1086"/>
                    <a:pt x="488" y="1134"/>
                    <a:pt x="525" y="1185"/>
                  </a:cubicBezTo>
                  <a:cubicBezTo>
                    <a:pt x="466" y="1199"/>
                    <a:pt x="422" y="1255"/>
                    <a:pt x="429" y="1321"/>
                  </a:cubicBezTo>
                  <a:cubicBezTo>
                    <a:pt x="429" y="1324"/>
                    <a:pt x="429" y="1328"/>
                    <a:pt x="433" y="1328"/>
                  </a:cubicBezTo>
                  <a:cubicBezTo>
                    <a:pt x="459" y="1354"/>
                    <a:pt x="492" y="1335"/>
                    <a:pt x="492" y="1310"/>
                  </a:cubicBezTo>
                  <a:cubicBezTo>
                    <a:pt x="492" y="1273"/>
                    <a:pt x="521" y="1244"/>
                    <a:pt x="558" y="1244"/>
                  </a:cubicBezTo>
                  <a:cubicBezTo>
                    <a:pt x="756" y="1244"/>
                    <a:pt x="756" y="1244"/>
                    <a:pt x="756" y="1244"/>
                  </a:cubicBezTo>
                  <a:cubicBezTo>
                    <a:pt x="756" y="1834"/>
                    <a:pt x="756" y="1834"/>
                    <a:pt x="756" y="1834"/>
                  </a:cubicBezTo>
                  <a:cubicBezTo>
                    <a:pt x="759" y="1959"/>
                    <a:pt x="657" y="2072"/>
                    <a:pt x="517" y="2072"/>
                  </a:cubicBezTo>
                  <a:cubicBezTo>
                    <a:pt x="389" y="2072"/>
                    <a:pt x="283" y="1962"/>
                    <a:pt x="283" y="1834"/>
                  </a:cubicBezTo>
                  <a:cubicBezTo>
                    <a:pt x="283" y="1816"/>
                    <a:pt x="268" y="1801"/>
                    <a:pt x="250" y="1801"/>
                  </a:cubicBezTo>
                  <a:cubicBezTo>
                    <a:pt x="231" y="1801"/>
                    <a:pt x="217" y="1816"/>
                    <a:pt x="217" y="1834"/>
                  </a:cubicBezTo>
                  <a:cubicBezTo>
                    <a:pt x="217" y="1874"/>
                    <a:pt x="228" y="1915"/>
                    <a:pt x="242" y="1951"/>
                  </a:cubicBezTo>
                  <a:cubicBezTo>
                    <a:pt x="169" y="1951"/>
                    <a:pt x="103" y="1922"/>
                    <a:pt x="55" y="1871"/>
                  </a:cubicBezTo>
                  <a:cubicBezTo>
                    <a:pt x="41" y="1860"/>
                    <a:pt x="22" y="1860"/>
                    <a:pt x="8" y="1871"/>
                  </a:cubicBezTo>
                  <a:cubicBezTo>
                    <a:pt x="-3" y="1885"/>
                    <a:pt x="-3" y="1904"/>
                    <a:pt x="8" y="1915"/>
                  </a:cubicBezTo>
                  <a:cubicBezTo>
                    <a:pt x="81" y="1992"/>
                    <a:pt x="180" y="2024"/>
                    <a:pt x="279" y="2014"/>
                  </a:cubicBezTo>
                  <a:cubicBezTo>
                    <a:pt x="334" y="2091"/>
                    <a:pt x="426" y="2135"/>
                    <a:pt x="521" y="2135"/>
                  </a:cubicBezTo>
                  <a:cubicBezTo>
                    <a:pt x="686" y="2135"/>
                    <a:pt x="825" y="1834"/>
                    <a:pt x="825" y="1834"/>
                  </a:cubicBezTo>
                  <a:cubicBezTo>
                    <a:pt x="825" y="1486"/>
                    <a:pt x="825" y="1486"/>
                    <a:pt x="825" y="1486"/>
                  </a:cubicBezTo>
                  <a:cubicBezTo>
                    <a:pt x="891" y="1486"/>
                    <a:pt x="891" y="1486"/>
                    <a:pt x="891" y="1486"/>
                  </a:cubicBezTo>
                  <a:cubicBezTo>
                    <a:pt x="891" y="1717"/>
                    <a:pt x="891" y="1717"/>
                    <a:pt x="891" y="1717"/>
                  </a:cubicBezTo>
                  <a:cubicBezTo>
                    <a:pt x="891" y="1735"/>
                    <a:pt x="906" y="1746"/>
                    <a:pt x="924" y="1746"/>
                  </a:cubicBezTo>
                  <a:cubicBezTo>
                    <a:pt x="1023" y="1746"/>
                    <a:pt x="1023" y="1746"/>
                    <a:pt x="1023" y="1746"/>
                  </a:cubicBezTo>
                  <a:cubicBezTo>
                    <a:pt x="1023" y="1889"/>
                    <a:pt x="1023" y="1889"/>
                    <a:pt x="1023" y="1889"/>
                  </a:cubicBezTo>
                  <a:cubicBezTo>
                    <a:pt x="983" y="1900"/>
                    <a:pt x="954" y="1944"/>
                    <a:pt x="957" y="1988"/>
                  </a:cubicBezTo>
                  <a:cubicBezTo>
                    <a:pt x="961" y="2032"/>
                    <a:pt x="998" y="2068"/>
                    <a:pt x="1042" y="2076"/>
                  </a:cubicBezTo>
                  <a:cubicBezTo>
                    <a:pt x="1100" y="2083"/>
                    <a:pt x="1152" y="2036"/>
                    <a:pt x="1152" y="1980"/>
                  </a:cubicBezTo>
                  <a:cubicBezTo>
                    <a:pt x="1152" y="1936"/>
                    <a:pt x="1126" y="1900"/>
                    <a:pt x="1086" y="1889"/>
                  </a:cubicBezTo>
                  <a:cubicBezTo>
                    <a:pt x="1086" y="1717"/>
                    <a:pt x="1086" y="1717"/>
                    <a:pt x="1086" y="1717"/>
                  </a:cubicBezTo>
                  <a:cubicBezTo>
                    <a:pt x="1086" y="1698"/>
                    <a:pt x="1071" y="1684"/>
                    <a:pt x="1056" y="1684"/>
                  </a:cubicBezTo>
                  <a:cubicBezTo>
                    <a:pt x="954" y="1684"/>
                    <a:pt x="954" y="1684"/>
                    <a:pt x="954" y="1684"/>
                  </a:cubicBezTo>
                  <a:cubicBezTo>
                    <a:pt x="954" y="1486"/>
                    <a:pt x="954" y="1486"/>
                    <a:pt x="954" y="1486"/>
                  </a:cubicBezTo>
                  <a:cubicBezTo>
                    <a:pt x="1023" y="1486"/>
                    <a:pt x="1023" y="1486"/>
                    <a:pt x="1023" y="1486"/>
                  </a:cubicBezTo>
                  <a:cubicBezTo>
                    <a:pt x="1023" y="1588"/>
                    <a:pt x="1023" y="1588"/>
                    <a:pt x="1023" y="1588"/>
                  </a:cubicBezTo>
                  <a:cubicBezTo>
                    <a:pt x="1023" y="1603"/>
                    <a:pt x="1034" y="1618"/>
                    <a:pt x="1049" y="1621"/>
                  </a:cubicBezTo>
                  <a:cubicBezTo>
                    <a:pt x="1071" y="1621"/>
                    <a:pt x="1086" y="1607"/>
                    <a:pt x="1086" y="1588"/>
                  </a:cubicBezTo>
                  <a:cubicBezTo>
                    <a:pt x="1086" y="1486"/>
                    <a:pt x="1086" y="1486"/>
                    <a:pt x="1086" y="1486"/>
                  </a:cubicBezTo>
                  <a:cubicBezTo>
                    <a:pt x="1155" y="1486"/>
                    <a:pt x="1155" y="1486"/>
                    <a:pt x="1155" y="1486"/>
                  </a:cubicBezTo>
                  <a:cubicBezTo>
                    <a:pt x="1155" y="1585"/>
                    <a:pt x="1155" y="1585"/>
                    <a:pt x="1155" y="1585"/>
                  </a:cubicBezTo>
                  <a:cubicBezTo>
                    <a:pt x="1155" y="1603"/>
                    <a:pt x="1170" y="1618"/>
                    <a:pt x="1185" y="1618"/>
                  </a:cubicBezTo>
                  <a:cubicBezTo>
                    <a:pt x="1284" y="1618"/>
                    <a:pt x="1284" y="1618"/>
                    <a:pt x="1284" y="1618"/>
                  </a:cubicBezTo>
                  <a:cubicBezTo>
                    <a:pt x="1284" y="1757"/>
                    <a:pt x="1284" y="1757"/>
                    <a:pt x="1284" y="1757"/>
                  </a:cubicBezTo>
                  <a:cubicBezTo>
                    <a:pt x="1243" y="1772"/>
                    <a:pt x="1214" y="1812"/>
                    <a:pt x="1221" y="1860"/>
                  </a:cubicBezTo>
                  <a:cubicBezTo>
                    <a:pt x="1225" y="1904"/>
                    <a:pt x="1262" y="1940"/>
                    <a:pt x="1306" y="1944"/>
                  </a:cubicBezTo>
                  <a:cubicBezTo>
                    <a:pt x="1364" y="1951"/>
                    <a:pt x="1412" y="1907"/>
                    <a:pt x="1412" y="1848"/>
                  </a:cubicBezTo>
                  <a:cubicBezTo>
                    <a:pt x="1412" y="1805"/>
                    <a:pt x="1386" y="1772"/>
                    <a:pt x="1350" y="1757"/>
                  </a:cubicBezTo>
                  <a:cubicBezTo>
                    <a:pt x="1350" y="1585"/>
                    <a:pt x="1350" y="1585"/>
                    <a:pt x="1350" y="1585"/>
                  </a:cubicBezTo>
                  <a:cubicBezTo>
                    <a:pt x="1350" y="1566"/>
                    <a:pt x="1335" y="1552"/>
                    <a:pt x="1317" y="1552"/>
                  </a:cubicBezTo>
                  <a:cubicBezTo>
                    <a:pt x="1218" y="1552"/>
                    <a:pt x="1218" y="1552"/>
                    <a:pt x="1218" y="1552"/>
                  </a:cubicBezTo>
                  <a:cubicBezTo>
                    <a:pt x="1218" y="1486"/>
                    <a:pt x="1218" y="1486"/>
                    <a:pt x="1218" y="1486"/>
                  </a:cubicBezTo>
                  <a:cubicBezTo>
                    <a:pt x="1287" y="1486"/>
                    <a:pt x="1287" y="1486"/>
                    <a:pt x="1287" y="1486"/>
                  </a:cubicBezTo>
                  <a:cubicBezTo>
                    <a:pt x="1320" y="1486"/>
                    <a:pt x="1350" y="1456"/>
                    <a:pt x="1350" y="1423"/>
                  </a:cubicBezTo>
                  <a:cubicBezTo>
                    <a:pt x="1350" y="1350"/>
                    <a:pt x="1350" y="1350"/>
                    <a:pt x="1350" y="1350"/>
                  </a:cubicBezTo>
                  <a:cubicBezTo>
                    <a:pt x="1485" y="1350"/>
                    <a:pt x="1485" y="1350"/>
                    <a:pt x="1485" y="1350"/>
                  </a:cubicBezTo>
                  <a:cubicBezTo>
                    <a:pt x="1485" y="1427"/>
                    <a:pt x="1485" y="1427"/>
                    <a:pt x="1485" y="1427"/>
                  </a:cubicBezTo>
                  <a:cubicBezTo>
                    <a:pt x="1445" y="1442"/>
                    <a:pt x="1416" y="1482"/>
                    <a:pt x="1419" y="1526"/>
                  </a:cubicBezTo>
                  <a:cubicBezTo>
                    <a:pt x="1423" y="1581"/>
                    <a:pt x="1471" y="1621"/>
                    <a:pt x="1522" y="1618"/>
                  </a:cubicBezTo>
                  <a:cubicBezTo>
                    <a:pt x="1573" y="1614"/>
                    <a:pt x="1614" y="1566"/>
                    <a:pt x="1610" y="1511"/>
                  </a:cubicBezTo>
                  <a:lnTo>
                    <a:pt x="1610" y="1511"/>
                  </a:lnTo>
                  <a:cubicBezTo>
                    <a:pt x="1606" y="1475"/>
                    <a:pt x="1581" y="1442"/>
                    <a:pt x="1548" y="1431"/>
                  </a:cubicBezTo>
                  <a:cubicBezTo>
                    <a:pt x="1548" y="1317"/>
                    <a:pt x="1548" y="1317"/>
                    <a:pt x="1548" y="1317"/>
                  </a:cubicBezTo>
                  <a:cubicBezTo>
                    <a:pt x="1548" y="1302"/>
                    <a:pt x="1533" y="1288"/>
                    <a:pt x="1515" y="1288"/>
                  </a:cubicBezTo>
                  <a:cubicBezTo>
                    <a:pt x="1350" y="1288"/>
                    <a:pt x="1350" y="1288"/>
                    <a:pt x="1350" y="1288"/>
                  </a:cubicBezTo>
                  <a:cubicBezTo>
                    <a:pt x="1350" y="1218"/>
                    <a:pt x="1350" y="1218"/>
                    <a:pt x="1350" y="1218"/>
                  </a:cubicBezTo>
                  <a:cubicBezTo>
                    <a:pt x="1445" y="1218"/>
                    <a:pt x="1445" y="1218"/>
                    <a:pt x="1445" y="1218"/>
                  </a:cubicBezTo>
                  <a:cubicBezTo>
                    <a:pt x="1463" y="1218"/>
                    <a:pt x="1478" y="1207"/>
                    <a:pt x="1478" y="1192"/>
                  </a:cubicBezTo>
                  <a:cubicBezTo>
                    <a:pt x="1482" y="1170"/>
                    <a:pt x="1467" y="1156"/>
                    <a:pt x="1449" y="1156"/>
                  </a:cubicBezTo>
                  <a:cubicBezTo>
                    <a:pt x="1350" y="1156"/>
                    <a:pt x="1350" y="1156"/>
                    <a:pt x="1350" y="1156"/>
                  </a:cubicBezTo>
                  <a:cubicBezTo>
                    <a:pt x="1346" y="1090"/>
                    <a:pt x="1346" y="1090"/>
                    <a:pt x="1346" y="1090"/>
                  </a:cubicBezTo>
                  <a:cubicBezTo>
                    <a:pt x="1496" y="1090"/>
                    <a:pt x="1496" y="1090"/>
                    <a:pt x="1496" y="1090"/>
                  </a:cubicBezTo>
                  <a:cubicBezTo>
                    <a:pt x="1624" y="1222"/>
                    <a:pt x="1617" y="1214"/>
                    <a:pt x="1621" y="1214"/>
                  </a:cubicBezTo>
                  <a:cubicBezTo>
                    <a:pt x="1599" y="1251"/>
                    <a:pt x="1610" y="1302"/>
                    <a:pt x="1643" y="1332"/>
                  </a:cubicBezTo>
                  <a:cubicBezTo>
                    <a:pt x="1683" y="1365"/>
                    <a:pt x="1746" y="1361"/>
                    <a:pt x="1779" y="1321"/>
                  </a:cubicBezTo>
                  <a:cubicBezTo>
                    <a:pt x="1815" y="1280"/>
                    <a:pt x="1812" y="1218"/>
                    <a:pt x="1771" y="1185"/>
                  </a:cubicBezTo>
                  <a:cubicBezTo>
                    <a:pt x="1738" y="1159"/>
                    <a:pt x="1698" y="1152"/>
                    <a:pt x="1665" y="1170"/>
                  </a:cubicBezTo>
                  <a:cubicBezTo>
                    <a:pt x="1665" y="1167"/>
                    <a:pt x="1672" y="1178"/>
                    <a:pt x="1533" y="1035"/>
                  </a:cubicBezTo>
                  <a:cubicBezTo>
                    <a:pt x="1526" y="1027"/>
                    <a:pt x="1518" y="1024"/>
                    <a:pt x="1507" y="1024"/>
                  </a:cubicBezTo>
                  <a:cubicBezTo>
                    <a:pt x="1346" y="1024"/>
                    <a:pt x="1346" y="1024"/>
                    <a:pt x="1346" y="1024"/>
                  </a:cubicBezTo>
                  <a:cubicBezTo>
                    <a:pt x="1346" y="958"/>
                    <a:pt x="1346" y="958"/>
                    <a:pt x="1346" y="958"/>
                  </a:cubicBezTo>
                  <a:cubicBezTo>
                    <a:pt x="1683" y="958"/>
                    <a:pt x="1683" y="958"/>
                    <a:pt x="1683" y="958"/>
                  </a:cubicBezTo>
                  <a:moveTo>
                    <a:pt x="1775" y="892"/>
                  </a:moveTo>
                  <a:lnTo>
                    <a:pt x="1775" y="892"/>
                  </a:lnTo>
                  <a:cubicBezTo>
                    <a:pt x="1793" y="892"/>
                    <a:pt x="1808" y="906"/>
                    <a:pt x="1808" y="925"/>
                  </a:cubicBezTo>
                  <a:cubicBezTo>
                    <a:pt x="1808" y="943"/>
                    <a:pt x="1793" y="958"/>
                    <a:pt x="1775" y="958"/>
                  </a:cubicBezTo>
                  <a:cubicBezTo>
                    <a:pt x="1756" y="958"/>
                    <a:pt x="1742" y="943"/>
                    <a:pt x="1742" y="925"/>
                  </a:cubicBezTo>
                  <a:cubicBezTo>
                    <a:pt x="1742" y="906"/>
                    <a:pt x="1756" y="892"/>
                    <a:pt x="1775" y="892"/>
                  </a:cubicBezTo>
                  <a:moveTo>
                    <a:pt x="1383" y="496"/>
                  </a:moveTo>
                  <a:lnTo>
                    <a:pt x="1383" y="496"/>
                  </a:lnTo>
                  <a:cubicBezTo>
                    <a:pt x="1401" y="496"/>
                    <a:pt x="1416" y="510"/>
                    <a:pt x="1416" y="529"/>
                  </a:cubicBezTo>
                  <a:cubicBezTo>
                    <a:pt x="1416" y="547"/>
                    <a:pt x="1401" y="562"/>
                    <a:pt x="1383" y="562"/>
                  </a:cubicBezTo>
                  <a:cubicBezTo>
                    <a:pt x="1364" y="562"/>
                    <a:pt x="1350" y="547"/>
                    <a:pt x="1350" y="529"/>
                  </a:cubicBezTo>
                  <a:cubicBezTo>
                    <a:pt x="1350" y="510"/>
                    <a:pt x="1364" y="496"/>
                    <a:pt x="1383" y="496"/>
                  </a:cubicBezTo>
                  <a:moveTo>
                    <a:pt x="1185" y="173"/>
                  </a:moveTo>
                  <a:lnTo>
                    <a:pt x="1185" y="173"/>
                  </a:lnTo>
                  <a:cubicBezTo>
                    <a:pt x="1203" y="173"/>
                    <a:pt x="1218" y="188"/>
                    <a:pt x="1218" y="206"/>
                  </a:cubicBezTo>
                  <a:cubicBezTo>
                    <a:pt x="1218" y="225"/>
                    <a:pt x="1203" y="239"/>
                    <a:pt x="1185" y="239"/>
                  </a:cubicBezTo>
                  <a:cubicBezTo>
                    <a:pt x="1166" y="239"/>
                    <a:pt x="1152" y="225"/>
                    <a:pt x="1152" y="206"/>
                  </a:cubicBezTo>
                  <a:cubicBezTo>
                    <a:pt x="1152" y="188"/>
                    <a:pt x="1166" y="173"/>
                    <a:pt x="1185" y="173"/>
                  </a:cubicBezTo>
                  <a:moveTo>
                    <a:pt x="1053" y="2014"/>
                  </a:moveTo>
                  <a:lnTo>
                    <a:pt x="1053" y="2014"/>
                  </a:lnTo>
                  <a:cubicBezTo>
                    <a:pt x="1034" y="2014"/>
                    <a:pt x="1020" y="1999"/>
                    <a:pt x="1020" y="1980"/>
                  </a:cubicBezTo>
                  <a:cubicBezTo>
                    <a:pt x="1020" y="1962"/>
                    <a:pt x="1034" y="1948"/>
                    <a:pt x="1053" y="1948"/>
                  </a:cubicBezTo>
                  <a:cubicBezTo>
                    <a:pt x="1071" y="1948"/>
                    <a:pt x="1086" y="1962"/>
                    <a:pt x="1086" y="1980"/>
                  </a:cubicBezTo>
                  <a:cubicBezTo>
                    <a:pt x="1086" y="1999"/>
                    <a:pt x="1071" y="2014"/>
                    <a:pt x="1053" y="2014"/>
                  </a:cubicBezTo>
                  <a:moveTo>
                    <a:pt x="1317" y="1882"/>
                  </a:moveTo>
                  <a:lnTo>
                    <a:pt x="1317" y="1882"/>
                  </a:lnTo>
                  <a:cubicBezTo>
                    <a:pt x="1298" y="1882"/>
                    <a:pt x="1284" y="1867"/>
                    <a:pt x="1284" y="1848"/>
                  </a:cubicBezTo>
                  <a:cubicBezTo>
                    <a:pt x="1284" y="1830"/>
                    <a:pt x="1298" y="1816"/>
                    <a:pt x="1317" y="1816"/>
                  </a:cubicBezTo>
                  <a:cubicBezTo>
                    <a:pt x="1335" y="1816"/>
                    <a:pt x="1350" y="1830"/>
                    <a:pt x="1350" y="1848"/>
                  </a:cubicBezTo>
                  <a:cubicBezTo>
                    <a:pt x="1350" y="1867"/>
                    <a:pt x="1335" y="1882"/>
                    <a:pt x="1317" y="1882"/>
                  </a:cubicBezTo>
                  <a:moveTo>
                    <a:pt x="1515" y="1552"/>
                  </a:moveTo>
                  <a:lnTo>
                    <a:pt x="1515" y="1552"/>
                  </a:lnTo>
                  <a:cubicBezTo>
                    <a:pt x="1496" y="1555"/>
                    <a:pt x="1482" y="1541"/>
                    <a:pt x="1478" y="1522"/>
                  </a:cubicBezTo>
                  <a:cubicBezTo>
                    <a:pt x="1478" y="1504"/>
                    <a:pt x="1493" y="1489"/>
                    <a:pt x="1511" y="1486"/>
                  </a:cubicBezTo>
                  <a:lnTo>
                    <a:pt x="1515" y="1486"/>
                  </a:lnTo>
                  <a:cubicBezTo>
                    <a:pt x="1529" y="1486"/>
                    <a:pt x="1544" y="1500"/>
                    <a:pt x="1548" y="1519"/>
                  </a:cubicBezTo>
                  <a:cubicBezTo>
                    <a:pt x="1548" y="1537"/>
                    <a:pt x="1533" y="1552"/>
                    <a:pt x="1515" y="1552"/>
                  </a:cubicBezTo>
                  <a:moveTo>
                    <a:pt x="1709" y="1222"/>
                  </a:moveTo>
                  <a:lnTo>
                    <a:pt x="1709" y="1222"/>
                  </a:lnTo>
                  <a:cubicBezTo>
                    <a:pt x="1727" y="1222"/>
                    <a:pt x="1742" y="1236"/>
                    <a:pt x="1742" y="1255"/>
                  </a:cubicBezTo>
                  <a:lnTo>
                    <a:pt x="1742" y="1255"/>
                  </a:lnTo>
                  <a:cubicBezTo>
                    <a:pt x="1742" y="1273"/>
                    <a:pt x="1731" y="1288"/>
                    <a:pt x="1713" y="1291"/>
                  </a:cubicBezTo>
                  <a:cubicBezTo>
                    <a:pt x="1694" y="1291"/>
                    <a:pt x="1676" y="1277"/>
                    <a:pt x="1676" y="1258"/>
                  </a:cubicBezTo>
                  <a:cubicBezTo>
                    <a:pt x="1672" y="1240"/>
                    <a:pt x="1691" y="1222"/>
                    <a:pt x="1709" y="1222"/>
                  </a:cubicBezTo>
                  <a:moveTo>
                    <a:pt x="1284" y="1423"/>
                  </a:moveTo>
                  <a:lnTo>
                    <a:pt x="1284" y="1423"/>
                  </a:lnTo>
                  <a:cubicBezTo>
                    <a:pt x="825" y="1423"/>
                    <a:pt x="825" y="1423"/>
                    <a:pt x="825" y="1423"/>
                  </a:cubicBezTo>
                  <a:cubicBezTo>
                    <a:pt x="825" y="1354"/>
                    <a:pt x="825" y="1354"/>
                    <a:pt x="825" y="1354"/>
                  </a:cubicBezTo>
                  <a:cubicBezTo>
                    <a:pt x="1185" y="1354"/>
                    <a:pt x="1185" y="1354"/>
                    <a:pt x="1185" y="1354"/>
                  </a:cubicBezTo>
                  <a:cubicBezTo>
                    <a:pt x="1203" y="1354"/>
                    <a:pt x="1218" y="1339"/>
                    <a:pt x="1218" y="1321"/>
                  </a:cubicBezTo>
                  <a:cubicBezTo>
                    <a:pt x="1218" y="1049"/>
                    <a:pt x="1218" y="1049"/>
                    <a:pt x="1218" y="1049"/>
                  </a:cubicBezTo>
                  <a:cubicBezTo>
                    <a:pt x="1218" y="1042"/>
                    <a:pt x="1214" y="1038"/>
                    <a:pt x="1210" y="1035"/>
                  </a:cubicBezTo>
                  <a:cubicBezTo>
                    <a:pt x="1185" y="1013"/>
                    <a:pt x="1155" y="1031"/>
                    <a:pt x="1155" y="1057"/>
                  </a:cubicBezTo>
                  <a:cubicBezTo>
                    <a:pt x="1155" y="1291"/>
                    <a:pt x="1155" y="1291"/>
                    <a:pt x="1155" y="1291"/>
                  </a:cubicBezTo>
                  <a:cubicBezTo>
                    <a:pt x="825" y="1291"/>
                    <a:pt x="825" y="1291"/>
                    <a:pt x="825" y="1291"/>
                  </a:cubicBezTo>
                  <a:cubicBezTo>
                    <a:pt x="825" y="829"/>
                    <a:pt x="825" y="829"/>
                    <a:pt x="825" y="829"/>
                  </a:cubicBezTo>
                  <a:cubicBezTo>
                    <a:pt x="1155" y="829"/>
                    <a:pt x="1155" y="829"/>
                    <a:pt x="1155" y="829"/>
                  </a:cubicBezTo>
                  <a:cubicBezTo>
                    <a:pt x="1155" y="917"/>
                    <a:pt x="1155" y="917"/>
                    <a:pt x="1155" y="917"/>
                  </a:cubicBezTo>
                  <a:cubicBezTo>
                    <a:pt x="1155" y="936"/>
                    <a:pt x="1166" y="950"/>
                    <a:pt x="1181" y="950"/>
                  </a:cubicBezTo>
                  <a:cubicBezTo>
                    <a:pt x="1199" y="954"/>
                    <a:pt x="1218" y="939"/>
                    <a:pt x="1218" y="921"/>
                  </a:cubicBezTo>
                  <a:cubicBezTo>
                    <a:pt x="1218" y="829"/>
                    <a:pt x="1218" y="829"/>
                    <a:pt x="1218" y="829"/>
                  </a:cubicBezTo>
                  <a:cubicBezTo>
                    <a:pt x="1218" y="793"/>
                    <a:pt x="1188" y="767"/>
                    <a:pt x="1155" y="767"/>
                  </a:cubicBezTo>
                  <a:cubicBezTo>
                    <a:pt x="825" y="767"/>
                    <a:pt x="825" y="767"/>
                    <a:pt x="825" y="767"/>
                  </a:cubicBezTo>
                  <a:cubicBezTo>
                    <a:pt x="825" y="697"/>
                    <a:pt x="825" y="697"/>
                    <a:pt x="825" y="697"/>
                  </a:cubicBezTo>
                  <a:cubicBezTo>
                    <a:pt x="1284" y="697"/>
                    <a:pt x="1284" y="697"/>
                    <a:pt x="1284" y="697"/>
                  </a:cubicBezTo>
                  <a:lnTo>
                    <a:pt x="1284" y="1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36"/>
          <p:cNvGrpSpPr/>
          <p:nvPr/>
        </p:nvGrpSpPr>
        <p:grpSpPr>
          <a:xfrm>
            <a:off x="627974" y="2540721"/>
            <a:ext cx="454512" cy="444540"/>
            <a:chOff x="7177491" y="2027968"/>
            <a:chExt cx="536234" cy="521393"/>
          </a:xfrm>
        </p:grpSpPr>
        <p:sp>
          <p:nvSpPr>
            <p:cNvPr id="502" name="Google Shape;502;p36"/>
            <p:cNvSpPr/>
            <p:nvPr/>
          </p:nvSpPr>
          <p:spPr>
            <a:xfrm>
              <a:off x="7177491" y="2027968"/>
              <a:ext cx="438781" cy="438781"/>
            </a:xfrm>
            <a:custGeom>
              <a:rect b="b" l="l" r="r" t="t"/>
              <a:pathLst>
                <a:path extrusionOk="0" h="1774" w="1774">
                  <a:moveTo>
                    <a:pt x="671" y="1628"/>
                  </a:moveTo>
                  <a:lnTo>
                    <a:pt x="671" y="1628"/>
                  </a:lnTo>
                  <a:cubicBezTo>
                    <a:pt x="649" y="1734"/>
                    <a:pt x="649" y="1734"/>
                    <a:pt x="649" y="1734"/>
                  </a:cubicBezTo>
                  <a:cubicBezTo>
                    <a:pt x="645" y="1749"/>
                    <a:pt x="656" y="1767"/>
                    <a:pt x="667" y="1771"/>
                  </a:cubicBezTo>
                  <a:cubicBezTo>
                    <a:pt x="675" y="1774"/>
                    <a:pt x="678" y="1774"/>
                    <a:pt x="682" y="1774"/>
                  </a:cubicBezTo>
                  <a:cubicBezTo>
                    <a:pt x="697" y="1774"/>
                    <a:pt x="708" y="1763"/>
                    <a:pt x="711" y="1749"/>
                  </a:cubicBezTo>
                  <a:cubicBezTo>
                    <a:pt x="733" y="1639"/>
                    <a:pt x="733" y="1639"/>
                    <a:pt x="733" y="1639"/>
                  </a:cubicBezTo>
                  <a:cubicBezTo>
                    <a:pt x="741" y="1598"/>
                    <a:pt x="730" y="1551"/>
                    <a:pt x="708" y="1510"/>
                  </a:cubicBezTo>
                  <a:cubicBezTo>
                    <a:pt x="777" y="1510"/>
                    <a:pt x="777" y="1510"/>
                    <a:pt x="777" y="1510"/>
                  </a:cubicBezTo>
                  <a:cubicBezTo>
                    <a:pt x="818" y="1510"/>
                    <a:pt x="851" y="1477"/>
                    <a:pt x="851" y="1437"/>
                  </a:cubicBezTo>
                  <a:cubicBezTo>
                    <a:pt x="851" y="1122"/>
                    <a:pt x="851" y="1122"/>
                    <a:pt x="851" y="1122"/>
                  </a:cubicBezTo>
                  <a:cubicBezTo>
                    <a:pt x="851" y="1081"/>
                    <a:pt x="818" y="1048"/>
                    <a:pt x="777" y="1048"/>
                  </a:cubicBezTo>
                  <a:cubicBezTo>
                    <a:pt x="719" y="1048"/>
                    <a:pt x="719" y="1048"/>
                    <a:pt x="719" y="1048"/>
                  </a:cubicBezTo>
                  <a:cubicBezTo>
                    <a:pt x="719" y="949"/>
                    <a:pt x="719" y="949"/>
                    <a:pt x="719" y="949"/>
                  </a:cubicBezTo>
                  <a:cubicBezTo>
                    <a:pt x="719" y="913"/>
                    <a:pt x="682" y="905"/>
                    <a:pt x="664" y="927"/>
                  </a:cubicBezTo>
                  <a:cubicBezTo>
                    <a:pt x="557" y="1048"/>
                    <a:pt x="557" y="1048"/>
                    <a:pt x="557" y="1048"/>
                  </a:cubicBezTo>
                  <a:cubicBezTo>
                    <a:pt x="433" y="1048"/>
                    <a:pt x="433" y="1048"/>
                    <a:pt x="433" y="1048"/>
                  </a:cubicBezTo>
                  <a:cubicBezTo>
                    <a:pt x="418" y="993"/>
                    <a:pt x="414" y="935"/>
                    <a:pt x="414" y="880"/>
                  </a:cubicBezTo>
                  <a:cubicBezTo>
                    <a:pt x="414" y="759"/>
                    <a:pt x="440" y="641"/>
                    <a:pt x="495" y="535"/>
                  </a:cubicBezTo>
                  <a:cubicBezTo>
                    <a:pt x="535" y="579"/>
                    <a:pt x="535" y="579"/>
                    <a:pt x="535" y="579"/>
                  </a:cubicBezTo>
                  <a:cubicBezTo>
                    <a:pt x="550" y="597"/>
                    <a:pt x="590" y="586"/>
                    <a:pt x="590" y="557"/>
                  </a:cubicBezTo>
                  <a:cubicBezTo>
                    <a:pt x="590" y="458"/>
                    <a:pt x="590" y="458"/>
                    <a:pt x="590" y="458"/>
                  </a:cubicBezTo>
                  <a:cubicBezTo>
                    <a:pt x="645" y="458"/>
                    <a:pt x="645" y="458"/>
                    <a:pt x="645" y="458"/>
                  </a:cubicBezTo>
                  <a:cubicBezTo>
                    <a:pt x="686" y="458"/>
                    <a:pt x="719" y="425"/>
                    <a:pt x="719" y="385"/>
                  </a:cubicBezTo>
                  <a:cubicBezTo>
                    <a:pt x="719" y="260"/>
                    <a:pt x="719" y="260"/>
                    <a:pt x="719" y="260"/>
                  </a:cubicBezTo>
                  <a:cubicBezTo>
                    <a:pt x="858" y="154"/>
                    <a:pt x="1019" y="99"/>
                    <a:pt x="1195" y="99"/>
                  </a:cubicBezTo>
                  <a:cubicBezTo>
                    <a:pt x="1444" y="99"/>
                    <a:pt x="1632" y="231"/>
                    <a:pt x="1720" y="308"/>
                  </a:cubicBezTo>
                  <a:cubicBezTo>
                    <a:pt x="1734" y="319"/>
                    <a:pt x="1756" y="319"/>
                    <a:pt x="1767" y="301"/>
                  </a:cubicBezTo>
                  <a:cubicBezTo>
                    <a:pt x="1778" y="289"/>
                    <a:pt x="1775" y="271"/>
                    <a:pt x="1760" y="260"/>
                  </a:cubicBezTo>
                  <a:cubicBezTo>
                    <a:pt x="1664" y="176"/>
                    <a:pt x="1463" y="37"/>
                    <a:pt x="1195" y="37"/>
                  </a:cubicBezTo>
                  <a:cubicBezTo>
                    <a:pt x="1023" y="37"/>
                    <a:pt x="858" y="84"/>
                    <a:pt x="719" y="179"/>
                  </a:cubicBezTo>
                  <a:cubicBezTo>
                    <a:pt x="719" y="73"/>
                    <a:pt x="719" y="73"/>
                    <a:pt x="719" y="73"/>
                  </a:cubicBezTo>
                  <a:cubicBezTo>
                    <a:pt x="719" y="33"/>
                    <a:pt x="686" y="0"/>
                    <a:pt x="64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385"/>
                    <a:pt x="0" y="385"/>
                    <a:pt x="0" y="385"/>
                  </a:cubicBezTo>
                  <a:cubicBezTo>
                    <a:pt x="0" y="425"/>
                    <a:pt x="33" y="458"/>
                    <a:pt x="73" y="458"/>
                  </a:cubicBezTo>
                  <a:cubicBezTo>
                    <a:pt x="425" y="458"/>
                    <a:pt x="425" y="458"/>
                    <a:pt x="425" y="458"/>
                  </a:cubicBezTo>
                  <a:cubicBezTo>
                    <a:pt x="447" y="484"/>
                    <a:pt x="447" y="484"/>
                    <a:pt x="447" y="484"/>
                  </a:cubicBezTo>
                  <a:cubicBezTo>
                    <a:pt x="385" y="605"/>
                    <a:pt x="348" y="740"/>
                    <a:pt x="348" y="880"/>
                  </a:cubicBezTo>
                  <a:cubicBezTo>
                    <a:pt x="348" y="935"/>
                    <a:pt x="356" y="993"/>
                    <a:pt x="367" y="1048"/>
                  </a:cubicBezTo>
                  <a:cubicBezTo>
                    <a:pt x="205" y="1048"/>
                    <a:pt x="205" y="1048"/>
                    <a:pt x="205" y="1048"/>
                  </a:cubicBezTo>
                  <a:cubicBezTo>
                    <a:pt x="165" y="1048"/>
                    <a:pt x="132" y="1081"/>
                    <a:pt x="132" y="1122"/>
                  </a:cubicBezTo>
                  <a:cubicBezTo>
                    <a:pt x="132" y="1437"/>
                    <a:pt x="132" y="1437"/>
                    <a:pt x="132" y="1437"/>
                  </a:cubicBezTo>
                  <a:cubicBezTo>
                    <a:pt x="132" y="1477"/>
                    <a:pt x="165" y="1510"/>
                    <a:pt x="205" y="1510"/>
                  </a:cubicBezTo>
                  <a:cubicBezTo>
                    <a:pt x="631" y="1510"/>
                    <a:pt x="631" y="1510"/>
                    <a:pt x="631" y="1510"/>
                  </a:cubicBezTo>
                  <a:cubicBezTo>
                    <a:pt x="660" y="1540"/>
                    <a:pt x="675" y="1595"/>
                    <a:pt x="671" y="1628"/>
                  </a:cubicBezTo>
                  <a:moveTo>
                    <a:pt x="73" y="392"/>
                  </a:moveTo>
                  <a:lnTo>
                    <a:pt x="73" y="392"/>
                  </a:lnTo>
                  <a:cubicBezTo>
                    <a:pt x="70" y="392"/>
                    <a:pt x="66" y="389"/>
                    <a:pt x="66" y="38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6" y="69"/>
                    <a:pt x="70" y="62"/>
                    <a:pt x="73" y="62"/>
                  </a:cubicBezTo>
                  <a:cubicBezTo>
                    <a:pt x="645" y="62"/>
                    <a:pt x="645" y="62"/>
                    <a:pt x="645" y="62"/>
                  </a:cubicBezTo>
                  <a:cubicBezTo>
                    <a:pt x="653" y="62"/>
                    <a:pt x="656" y="69"/>
                    <a:pt x="656" y="73"/>
                  </a:cubicBezTo>
                  <a:cubicBezTo>
                    <a:pt x="656" y="385"/>
                    <a:pt x="656" y="385"/>
                    <a:pt x="656" y="385"/>
                  </a:cubicBezTo>
                  <a:cubicBezTo>
                    <a:pt x="656" y="389"/>
                    <a:pt x="653" y="392"/>
                    <a:pt x="645" y="392"/>
                  </a:cubicBezTo>
                  <a:cubicBezTo>
                    <a:pt x="557" y="392"/>
                    <a:pt x="557" y="392"/>
                    <a:pt x="557" y="392"/>
                  </a:cubicBezTo>
                  <a:cubicBezTo>
                    <a:pt x="539" y="392"/>
                    <a:pt x="524" y="407"/>
                    <a:pt x="524" y="425"/>
                  </a:cubicBezTo>
                  <a:cubicBezTo>
                    <a:pt x="524" y="473"/>
                    <a:pt x="524" y="473"/>
                    <a:pt x="524" y="473"/>
                  </a:cubicBezTo>
                  <a:cubicBezTo>
                    <a:pt x="462" y="403"/>
                    <a:pt x="462" y="403"/>
                    <a:pt x="462" y="403"/>
                  </a:cubicBezTo>
                  <a:cubicBezTo>
                    <a:pt x="458" y="396"/>
                    <a:pt x="447" y="392"/>
                    <a:pt x="440" y="392"/>
                  </a:cubicBezTo>
                  <a:lnTo>
                    <a:pt x="73" y="392"/>
                  </a:lnTo>
                  <a:moveTo>
                    <a:pt x="194" y="1437"/>
                  </a:moveTo>
                  <a:lnTo>
                    <a:pt x="194" y="1437"/>
                  </a:lnTo>
                  <a:cubicBezTo>
                    <a:pt x="194" y="1125"/>
                    <a:pt x="194" y="1125"/>
                    <a:pt x="194" y="1125"/>
                  </a:cubicBezTo>
                  <a:cubicBezTo>
                    <a:pt x="194" y="1122"/>
                    <a:pt x="198" y="1118"/>
                    <a:pt x="202" y="1118"/>
                  </a:cubicBezTo>
                  <a:cubicBezTo>
                    <a:pt x="576" y="1118"/>
                    <a:pt x="576" y="1118"/>
                    <a:pt x="576" y="1118"/>
                  </a:cubicBezTo>
                  <a:cubicBezTo>
                    <a:pt x="583" y="1118"/>
                    <a:pt x="587" y="1114"/>
                    <a:pt x="590" y="1111"/>
                  </a:cubicBezTo>
                  <a:cubicBezTo>
                    <a:pt x="656" y="1037"/>
                    <a:pt x="656" y="1037"/>
                    <a:pt x="656" y="1037"/>
                  </a:cubicBezTo>
                  <a:cubicBezTo>
                    <a:pt x="656" y="1096"/>
                    <a:pt x="656" y="1096"/>
                    <a:pt x="656" y="1096"/>
                  </a:cubicBezTo>
                  <a:cubicBezTo>
                    <a:pt x="656" y="1107"/>
                    <a:pt x="667" y="1118"/>
                    <a:pt x="678" y="1118"/>
                  </a:cubicBezTo>
                  <a:cubicBezTo>
                    <a:pt x="777" y="1118"/>
                    <a:pt x="777" y="1118"/>
                    <a:pt x="777" y="1118"/>
                  </a:cubicBezTo>
                  <a:cubicBezTo>
                    <a:pt x="785" y="1118"/>
                    <a:pt x="788" y="1122"/>
                    <a:pt x="788" y="1129"/>
                  </a:cubicBezTo>
                  <a:cubicBezTo>
                    <a:pt x="788" y="1437"/>
                    <a:pt x="788" y="1437"/>
                    <a:pt x="788" y="1437"/>
                  </a:cubicBezTo>
                  <a:cubicBezTo>
                    <a:pt x="788" y="1441"/>
                    <a:pt x="785" y="1448"/>
                    <a:pt x="777" y="1448"/>
                  </a:cubicBezTo>
                  <a:cubicBezTo>
                    <a:pt x="205" y="1448"/>
                    <a:pt x="205" y="1448"/>
                    <a:pt x="205" y="1448"/>
                  </a:cubicBezTo>
                  <a:cubicBezTo>
                    <a:pt x="202" y="1448"/>
                    <a:pt x="194" y="1441"/>
                    <a:pt x="194" y="1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7322680" y="2115774"/>
              <a:ext cx="391045" cy="433587"/>
            </a:xfrm>
            <a:custGeom>
              <a:rect b="b" l="l" r="r" t="t"/>
              <a:pathLst>
                <a:path extrusionOk="0" h="1753" w="1581">
                  <a:moveTo>
                    <a:pt x="1463" y="719"/>
                  </a:moveTo>
                  <a:lnTo>
                    <a:pt x="1463" y="719"/>
                  </a:lnTo>
                  <a:cubicBezTo>
                    <a:pt x="1422" y="671"/>
                    <a:pt x="1429" y="565"/>
                    <a:pt x="1437" y="528"/>
                  </a:cubicBezTo>
                  <a:lnTo>
                    <a:pt x="1437" y="525"/>
                  </a:lnTo>
                  <a:cubicBezTo>
                    <a:pt x="1477" y="261"/>
                    <a:pt x="1301" y="37"/>
                    <a:pt x="1279" y="11"/>
                  </a:cubicBezTo>
                  <a:cubicBezTo>
                    <a:pt x="1268" y="-3"/>
                    <a:pt x="1250" y="-3"/>
                    <a:pt x="1235" y="8"/>
                  </a:cubicBezTo>
                  <a:cubicBezTo>
                    <a:pt x="1221" y="19"/>
                    <a:pt x="1221" y="37"/>
                    <a:pt x="1232" y="52"/>
                  </a:cubicBezTo>
                  <a:cubicBezTo>
                    <a:pt x="1297" y="132"/>
                    <a:pt x="1404" y="323"/>
                    <a:pt x="1375" y="517"/>
                  </a:cubicBezTo>
                  <a:cubicBezTo>
                    <a:pt x="1371" y="528"/>
                    <a:pt x="1345" y="682"/>
                    <a:pt x="1415" y="759"/>
                  </a:cubicBezTo>
                  <a:lnTo>
                    <a:pt x="1415" y="763"/>
                  </a:lnTo>
                  <a:cubicBezTo>
                    <a:pt x="1459" y="807"/>
                    <a:pt x="1525" y="895"/>
                    <a:pt x="1517" y="935"/>
                  </a:cubicBezTo>
                  <a:cubicBezTo>
                    <a:pt x="1517" y="950"/>
                    <a:pt x="1470" y="965"/>
                    <a:pt x="1463" y="968"/>
                  </a:cubicBezTo>
                  <a:cubicBezTo>
                    <a:pt x="1426" y="987"/>
                    <a:pt x="1408" y="1027"/>
                    <a:pt x="1419" y="1067"/>
                  </a:cubicBezTo>
                  <a:cubicBezTo>
                    <a:pt x="1429" y="1111"/>
                    <a:pt x="1429" y="1111"/>
                    <a:pt x="1429" y="1111"/>
                  </a:cubicBezTo>
                  <a:cubicBezTo>
                    <a:pt x="1429" y="1126"/>
                    <a:pt x="1426" y="1148"/>
                    <a:pt x="1400" y="1148"/>
                  </a:cubicBezTo>
                  <a:cubicBezTo>
                    <a:pt x="1371" y="1148"/>
                    <a:pt x="1360" y="1185"/>
                    <a:pt x="1378" y="1203"/>
                  </a:cubicBezTo>
                  <a:cubicBezTo>
                    <a:pt x="1400" y="1225"/>
                    <a:pt x="1404" y="1243"/>
                    <a:pt x="1367" y="1258"/>
                  </a:cubicBezTo>
                  <a:cubicBezTo>
                    <a:pt x="1345" y="1276"/>
                    <a:pt x="1323" y="1313"/>
                    <a:pt x="1349" y="1353"/>
                  </a:cubicBezTo>
                  <a:cubicBezTo>
                    <a:pt x="1378" y="1397"/>
                    <a:pt x="1375" y="1460"/>
                    <a:pt x="1305" y="1478"/>
                  </a:cubicBezTo>
                  <a:cubicBezTo>
                    <a:pt x="1265" y="1489"/>
                    <a:pt x="1155" y="1481"/>
                    <a:pt x="1067" y="1445"/>
                  </a:cubicBezTo>
                  <a:cubicBezTo>
                    <a:pt x="1001" y="1423"/>
                    <a:pt x="927" y="1478"/>
                    <a:pt x="927" y="1548"/>
                  </a:cubicBezTo>
                  <a:cubicBezTo>
                    <a:pt x="927" y="1687"/>
                    <a:pt x="927" y="1687"/>
                    <a:pt x="927" y="1687"/>
                  </a:cubicBezTo>
                  <a:cubicBezTo>
                    <a:pt x="69" y="1687"/>
                    <a:pt x="69" y="1687"/>
                    <a:pt x="69" y="1687"/>
                  </a:cubicBezTo>
                  <a:cubicBezTo>
                    <a:pt x="102" y="1529"/>
                    <a:pt x="102" y="1529"/>
                    <a:pt x="102" y="1529"/>
                  </a:cubicBezTo>
                  <a:cubicBezTo>
                    <a:pt x="102" y="1515"/>
                    <a:pt x="95" y="1496"/>
                    <a:pt x="84" y="1493"/>
                  </a:cubicBezTo>
                  <a:cubicBezTo>
                    <a:pt x="62" y="1485"/>
                    <a:pt x="44" y="1496"/>
                    <a:pt x="40" y="1515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-4" y="1735"/>
                    <a:pt x="14" y="1753"/>
                    <a:pt x="33" y="1753"/>
                  </a:cubicBezTo>
                  <a:cubicBezTo>
                    <a:pt x="960" y="1753"/>
                    <a:pt x="960" y="1753"/>
                    <a:pt x="960" y="1753"/>
                  </a:cubicBezTo>
                  <a:cubicBezTo>
                    <a:pt x="979" y="1753"/>
                    <a:pt x="993" y="1738"/>
                    <a:pt x="993" y="1720"/>
                  </a:cubicBezTo>
                  <a:cubicBezTo>
                    <a:pt x="993" y="1548"/>
                    <a:pt x="993" y="1548"/>
                    <a:pt x="993" y="1548"/>
                  </a:cubicBezTo>
                  <a:cubicBezTo>
                    <a:pt x="989" y="1518"/>
                    <a:pt x="1023" y="1496"/>
                    <a:pt x="1048" y="1507"/>
                  </a:cubicBezTo>
                  <a:cubicBezTo>
                    <a:pt x="1155" y="1551"/>
                    <a:pt x="1294" y="1551"/>
                    <a:pt x="1316" y="1540"/>
                  </a:cubicBezTo>
                  <a:cubicBezTo>
                    <a:pt x="1444" y="1507"/>
                    <a:pt x="1448" y="1386"/>
                    <a:pt x="1400" y="1320"/>
                  </a:cubicBezTo>
                  <a:cubicBezTo>
                    <a:pt x="1455" y="1276"/>
                    <a:pt x="1473" y="1254"/>
                    <a:pt x="1452" y="1196"/>
                  </a:cubicBezTo>
                  <a:cubicBezTo>
                    <a:pt x="1510" y="1152"/>
                    <a:pt x="1496" y="1097"/>
                    <a:pt x="1481" y="1049"/>
                  </a:cubicBezTo>
                  <a:cubicBezTo>
                    <a:pt x="1477" y="1042"/>
                    <a:pt x="1481" y="1031"/>
                    <a:pt x="1488" y="1027"/>
                  </a:cubicBezTo>
                  <a:cubicBezTo>
                    <a:pt x="1525" y="1009"/>
                    <a:pt x="1573" y="990"/>
                    <a:pt x="1580" y="946"/>
                  </a:cubicBezTo>
                  <a:cubicBezTo>
                    <a:pt x="1595" y="862"/>
                    <a:pt x="1485" y="745"/>
                    <a:pt x="1463" y="7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7359534" y="2086340"/>
              <a:ext cx="230026" cy="230768"/>
            </a:xfrm>
            <a:custGeom>
              <a:rect b="b" l="l" r="r" t="t"/>
              <a:pathLst>
                <a:path extrusionOk="0" h="933" w="930">
                  <a:moveTo>
                    <a:pt x="928" y="339"/>
                  </a:moveTo>
                  <a:lnTo>
                    <a:pt x="928" y="339"/>
                  </a:lnTo>
                  <a:cubicBezTo>
                    <a:pt x="918" y="303"/>
                    <a:pt x="903" y="262"/>
                    <a:pt x="881" y="226"/>
                  </a:cubicBezTo>
                  <a:cubicBezTo>
                    <a:pt x="877" y="215"/>
                    <a:pt x="863" y="207"/>
                    <a:pt x="848" y="211"/>
                  </a:cubicBezTo>
                  <a:cubicBezTo>
                    <a:pt x="749" y="233"/>
                    <a:pt x="749" y="233"/>
                    <a:pt x="749" y="233"/>
                  </a:cubicBezTo>
                  <a:cubicBezTo>
                    <a:pt x="734" y="215"/>
                    <a:pt x="716" y="197"/>
                    <a:pt x="701" y="185"/>
                  </a:cubicBezTo>
                  <a:cubicBezTo>
                    <a:pt x="720" y="83"/>
                    <a:pt x="720" y="83"/>
                    <a:pt x="720" y="83"/>
                  </a:cubicBezTo>
                  <a:cubicBezTo>
                    <a:pt x="723" y="68"/>
                    <a:pt x="716" y="57"/>
                    <a:pt x="705" y="50"/>
                  </a:cubicBezTo>
                  <a:cubicBezTo>
                    <a:pt x="668" y="28"/>
                    <a:pt x="632" y="13"/>
                    <a:pt x="591" y="2"/>
                  </a:cubicBezTo>
                  <a:cubicBezTo>
                    <a:pt x="576" y="-2"/>
                    <a:pt x="566" y="2"/>
                    <a:pt x="555" y="17"/>
                  </a:cubicBezTo>
                  <a:cubicBezTo>
                    <a:pt x="500" y="101"/>
                    <a:pt x="500" y="101"/>
                    <a:pt x="500" y="101"/>
                  </a:cubicBezTo>
                  <a:cubicBezTo>
                    <a:pt x="478" y="97"/>
                    <a:pt x="456" y="97"/>
                    <a:pt x="430" y="101"/>
                  </a:cubicBezTo>
                  <a:cubicBezTo>
                    <a:pt x="375" y="17"/>
                    <a:pt x="375" y="17"/>
                    <a:pt x="375" y="17"/>
                  </a:cubicBezTo>
                  <a:cubicBezTo>
                    <a:pt x="368" y="2"/>
                    <a:pt x="353" y="-2"/>
                    <a:pt x="338" y="2"/>
                  </a:cubicBezTo>
                  <a:cubicBezTo>
                    <a:pt x="302" y="13"/>
                    <a:pt x="261" y="28"/>
                    <a:pt x="224" y="50"/>
                  </a:cubicBezTo>
                  <a:cubicBezTo>
                    <a:pt x="214" y="57"/>
                    <a:pt x="206" y="68"/>
                    <a:pt x="210" y="83"/>
                  </a:cubicBezTo>
                  <a:cubicBezTo>
                    <a:pt x="232" y="185"/>
                    <a:pt x="232" y="185"/>
                    <a:pt x="232" y="185"/>
                  </a:cubicBezTo>
                  <a:cubicBezTo>
                    <a:pt x="214" y="197"/>
                    <a:pt x="195" y="215"/>
                    <a:pt x="184" y="233"/>
                  </a:cubicBezTo>
                  <a:cubicBezTo>
                    <a:pt x="82" y="211"/>
                    <a:pt x="82" y="211"/>
                    <a:pt x="82" y="211"/>
                  </a:cubicBezTo>
                  <a:cubicBezTo>
                    <a:pt x="67" y="207"/>
                    <a:pt x="56" y="215"/>
                    <a:pt x="49" y="226"/>
                  </a:cubicBezTo>
                  <a:cubicBezTo>
                    <a:pt x="27" y="262"/>
                    <a:pt x="12" y="303"/>
                    <a:pt x="1" y="339"/>
                  </a:cubicBezTo>
                  <a:cubicBezTo>
                    <a:pt x="-3" y="354"/>
                    <a:pt x="1" y="369"/>
                    <a:pt x="16" y="376"/>
                  </a:cubicBezTo>
                  <a:cubicBezTo>
                    <a:pt x="100" y="431"/>
                    <a:pt x="100" y="431"/>
                    <a:pt x="100" y="431"/>
                  </a:cubicBezTo>
                  <a:cubicBezTo>
                    <a:pt x="96" y="457"/>
                    <a:pt x="96" y="479"/>
                    <a:pt x="100" y="501"/>
                  </a:cubicBezTo>
                  <a:cubicBezTo>
                    <a:pt x="16" y="556"/>
                    <a:pt x="16" y="556"/>
                    <a:pt x="16" y="556"/>
                  </a:cubicBezTo>
                  <a:cubicBezTo>
                    <a:pt x="1" y="567"/>
                    <a:pt x="-3" y="578"/>
                    <a:pt x="1" y="592"/>
                  </a:cubicBezTo>
                  <a:cubicBezTo>
                    <a:pt x="12" y="633"/>
                    <a:pt x="27" y="669"/>
                    <a:pt x="49" y="706"/>
                  </a:cubicBezTo>
                  <a:cubicBezTo>
                    <a:pt x="56" y="717"/>
                    <a:pt x="67" y="724"/>
                    <a:pt x="82" y="721"/>
                  </a:cubicBezTo>
                  <a:cubicBezTo>
                    <a:pt x="184" y="702"/>
                    <a:pt x="184" y="702"/>
                    <a:pt x="184" y="702"/>
                  </a:cubicBezTo>
                  <a:cubicBezTo>
                    <a:pt x="195" y="717"/>
                    <a:pt x="214" y="735"/>
                    <a:pt x="232" y="750"/>
                  </a:cubicBezTo>
                  <a:cubicBezTo>
                    <a:pt x="210" y="849"/>
                    <a:pt x="210" y="849"/>
                    <a:pt x="210" y="849"/>
                  </a:cubicBezTo>
                  <a:cubicBezTo>
                    <a:pt x="206" y="864"/>
                    <a:pt x="214" y="878"/>
                    <a:pt x="224" y="882"/>
                  </a:cubicBezTo>
                  <a:cubicBezTo>
                    <a:pt x="265" y="904"/>
                    <a:pt x="305" y="922"/>
                    <a:pt x="349" y="933"/>
                  </a:cubicBezTo>
                  <a:cubicBezTo>
                    <a:pt x="356" y="933"/>
                    <a:pt x="368" y="926"/>
                    <a:pt x="375" y="919"/>
                  </a:cubicBezTo>
                  <a:cubicBezTo>
                    <a:pt x="430" y="831"/>
                    <a:pt x="430" y="831"/>
                    <a:pt x="430" y="831"/>
                  </a:cubicBezTo>
                  <a:cubicBezTo>
                    <a:pt x="456" y="834"/>
                    <a:pt x="478" y="834"/>
                    <a:pt x="500" y="831"/>
                  </a:cubicBezTo>
                  <a:cubicBezTo>
                    <a:pt x="555" y="919"/>
                    <a:pt x="555" y="919"/>
                    <a:pt x="555" y="919"/>
                  </a:cubicBezTo>
                  <a:cubicBezTo>
                    <a:pt x="566" y="930"/>
                    <a:pt x="576" y="933"/>
                    <a:pt x="591" y="930"/>
                  </a:cubicBezTo>
                  <a:cubicBezTo>
                    <a:pt x="632" y="919"/>
                    <a:pt x="668" y="904"/>
                    <a:pt x="705" y="882"/>
                  </a:cubicBezTo>
                  <a:cubicBezTo>
                    <a:pt x="716" y="878"/>
                    <a:pt x="723" y="864"/>
                    <a:pt x="720" y="849"/>
                  </a:cubicBezTo>
                  <a:cubicBezTo>
                    <a:pt x="701" y="750"/>
                    <a:pt x="701" y="750"/>
                    <a:pt x="701" y="750"/>
                  </a:cubicBezTo>
                  <a:cubicBezTo>
                    <a:pt x="716" y="735"/>
                    <a:pt x="734" y="717"/>
                    <a:pt x="749" y="702"/>
                  </a:cubicBezTo>
                  <a:cubicBezTo>
                    <a:pt x="848" y="721"/>
                    <a:pt x="848" y="721"/>
                    <a:pt x="848" y="721"/>
                  </a:cubicBezTo>
                  <a:cubicBezTo>
                    <a:pt x="863" y="724"/>
                    <a:pt x="877" y="717"/>
                    <a:pt x="881" y="706"/>
                  </a:cubicBezTo>
                  <a:cubicBezTo>
                    <a:pt x="903" y="669"/>
                    <a:pt x="918" y="633"/>
                    <a:pt x="928" y="592"/>
                  </a:cubicBezTo>
                  <a:cubicBezTo>
                    <a:pt x="932" y="578"/>
                    <a:pt x="928" y="567"/>
                    <a:pt x="918" y="556"/>
                  </a:cubicBezTo>
                  <a:cubicBezTo>
                    <a:pt x="830" y="501"/>
                    <a:pt x="830" y="501"/>
                    <a:pt x="830" y="501"/>
                  </a:cubicBezTo>
                  <a:cubicBezTo>
                    <a:pt x="833" y="479"/>
                    <a:pt x="833" y="457"/>
                    <a:pt x="830" y="431"/>
                  </a:cubicBezTo>
                  <a:cubicBezTo>
                    <a:pt x="918" y="376"/>
                    <a:pt x="918" y="376"/>
                    <a:pt x="918" y="376"/>
                  </a:cubicBezTo>
                  <a:cubicBezTo>
                    <a:pt x="928" y="369"/>
                    <a:pt x="932" y="354"/>
                    <a:pt x="928" y="339"/>
                  </a:cubicBezTo>
                  <a:moveTo>
                    <a:pt x="778" y="391"/>
                  </a:moveTo>
                  <a:lnTo>
                    <a:pt x="778" y="391"/>
                  </a:lnTo>
                  <a:cubicBezTo>
                    <a:pt x="771" y="398"/>
                    <a:pt x="764" y="409"/>
                    <a:pt x="767" y="420"/>
                  </a:cubicBezTo>
                  <a:cubicBezTo>
                    <a:pt x="771" y="449"/>
                    <a:pt x="771" y="482"/>
                    <a:pt x="767" y="512"/>
                  </a:cubicBezTo>
                  <a:cubicBezTo>
                    <a:pt x="764" y="523"/>
                    <a:pt x="771" y="534"/>
                    <a:pt x="778" y="541"/>
                  </a:cubicBezTo>
                  <a:cubicBezTo>
                    <a:pt x="863" y="596"/>
                    <a:pt x="863" y="596"/>
                    <a:pt x="863" y="596"/>
                  </a:cubicBezTo>
                  <a:cubicBezTo>
                    <a:pt x="855" y="618"/>
                    <a:pt x="848" y="636"/>
                    <a:pt x="837" y="655"/>
                  </a:cubicBezTo>
                  <a:cubicBezTo>
                    <a:pt x="742" y="636"/>
                    <a:pt x="742" y="636"/>
                    <a:pt x="742" y="636"/>
                  </a:cubicBezTo>
                  <a:cubicBezTo>
                    <a:pt x="731" y="633"/>
                    <a:pt x="716" y="636"/>
                    <a:pt x="708" y="647"/>
                  </a:cubicBezTo>
                  <a:cubicBezTo>
                    <a:pt x="690" y="673"/>
                    <a:pt x="672" y="691"/>
                    <a:pt x="646" y="710"/>
                  </a:cubicBezTo>
                  <a:cubicBezTo>
                    <a:pt x="635" y="717"/>
                    <a:pt x="632" y="732"/>
                    <a:pt x="635" y="743"/>
                  </a:cubicBezTo>
                  <a:cubicBezTo>
                    <a:pt x="654" y="838"/>
                    <a:pt x="654" y="838"/>
                    <a:pt x="654" y="838"/>
                  </a:cubicBezTo>
                  <a:cubicBezTo>
                    <a:pt x="635" y="849"/>
                    <a:pt x="617" y="856"/>
                    <a:pt x="595" y="864"/>
                  </a:cubicBezTo>
                  <a:cubicBezTo>
                    <a:pt x="540" y="779"/>
                    <a:pt x="540" y="779"/>
                    <a:pt x="540" y="779"/>
                  </a:cubicBezTo>
                  <a:cubicBezTo>
                    <a:pt x="536" y="772"/>
                    <a:pt x="525" y="768"/>
                    <a:pt x="514" y="768"/>
                  </a:cubicBezTo>
                  <a:cubicBezTo>
                    <a:pt x="485" y="772"/>
                    <a:pt x="452" y="772"/>
                    <a:pt x="423" y="768"/>
                  </a:cubicBezTo>
                  <a:cubicBezTo>
                    <a:pt x="408" y="765"/>
                    <a:pt x="397" y="772"/>
                    <a:pt x="390" y="779"/>
                  </a:cubicBezTo>
                  <a:cubicBezTo>
                    <a:pt x="335" y="864"/>
                    <a:pt x="335" y="864"/>
                    <a:pt x="335" y="864"/>
                  </a:cubicBezTo>
                  <a:cubicBezTo>
                    <a:pt x="316" y="856"/>
                    <a:pt x="294" y="849"/>
                    <a:pt x="276" y="838"/>
                  </a:cubicBezTo>
                  <a:cubicBezTo>
                    <a:pt x="298" y="743"/>
                    <a:pt x="298" y="743"/>
                    <a:pt x="298" y="743"/>
                  </a:cubicBezTo>
                  <a:cubicBezTo>
                    <a:pt x="298" y="732"/>
                    <a:pt x="294" y="717"/>
                    <a:pt x="283" y="710"/>
                  </a:cubicBezTo>
                  <a:cubicBezTo>
                    <a:pt x="261" y="691"/>
                    <a:pt x="239" y="673"/>
                    <a:pt x="221" y="647"/>
                  </a:cubicBezTo>
                  <a:cubicBezTo>
                    <a:pt x="214" y="636"/>
                    <a:pt x="203" y="633"/>
                    <a:pt x="188" y="636"/>
                  </a:cubicBezTo>
                  <a:cubicBezTo>
                    <a:pt x="92" y="655"/>
                    <a:pt x="92" y="655"/>
                    <a:pt x="92" y="655"/>
                  </a:cubicBezTo>
                  <a:cubicBezTo>
                    <a:pt x="82" y="636"/>
                    <a:pt x="74" y="618"/>
                    <a:pt x="67" y="596"/>
                  </a:cubicBezTo>
                  <a:cubicBezTo>
                    <a:pt x="151" y="541"/>
                    <a:pt x="151" y="541"/>
                    <a:pt x="151" y="541"/>
                  </a:cubicBezTo>
                  <a:cubicBezTo>
                    <a:pt x="162" y="534"/>
                    <a:pt x="166" y="523"/>
                    <a:pt x="166" y="512"/>
                  </a:cubicBezTo>
                  <a:cubicBezTo>
                    <a:pt x="159" y="482"/>
                    <a:pt x="159" y="449"/>
                    <a:pt x="166" y="420"/>
                  </a:cubicBezTo>
                  <a:cubicBezTo>
                    <a:pt x="166" y="409"/>
                    <a:pt x="162" y="398"/>
                    <a:pt x="151" y="391"/>
                  </a:cubicBezTo>
                  <a:cubicBezTo>
                    <a:pt x="67" y="336"/>
                    <a:pt x="67" y="336"/>
                    <a:pt x="67" y="336"/>
                  </a:cubicBezTo>
                  <a:cubicBezTo>
                    <a:pt x="74" y="317"/>
                    <a:pt x="82" y="295"/>
                    <a:pt x="92" y="277"/>
                  </a:cubicBezTo>
                  <a:cubicBezTo>
                    <a:pt x="188" y="295"/>
                    <a:pt x="188" y="295"/>
                    <a:pt x="188" y="295"/>
                  </a:cubicBezTo>
                  <a:cubicBezTo>
                    <a:pt x="203" y="299"/>
                    <a:pt x="214" y="295"/>
                    <a:pt x="221" y="285"/>
                  </a:cubicBezTo>
                  <a:cubicBezTo>
                    <a:pt x="239" y="262"/>
                    <a:pt x="261" y="241"/>
                    <a:pt x="283" y="222"/>
                  </a:cubicBezTo>
                  <a:cubicBezTo>
                    <a:pt x="294" y="215"/>
                    <a:pt x="298" y="204"/>
                    <a:pt x="298" y="189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94" y="83"/>
                    <a:pt x="316" y="75"/>
                    <a:pt x="335" y="68"/>
                  </a:cubicBezTo>
                  <a:cubicBezTo>
                    <a:pt x="390" y="153"/>
                    <a:pt x="390" y="153"/>
                    <a:pt x="390" y="153"/>
                  </a:cubicBezTo>
                  <a:cubicBezTo>
                    <a:pt x="397" y="163"/>
                    <a:pt x="408" y="167"/>
                    <a:pt x="423" y="167"/>
                  </a:cubicBezTo>
                  <a:cubicBezTo>
                    <a:pt x="448" y="160"/>
                    <a:pt x="481" y="160"/>
                    <a:pt x="511" y="167"/>
                  </a:cubicBezTo>
                  <a:cubicBezTo>
                    <a:pt x="522" y="167"/>
                    <a:pt x="532" y="163"/>
                    <a:pt x="540" y="153"/>
                  </a:cubicBezTo>
                  <a:cubicBezTo>
                    <a:pt x="595" y="68"/>
                    <a:pt x="595" y="68"/>
                    <a:pt x="595" y="68"/>
                  </a:cubicBezTo>
                  <a:cubicBezTo>
                    <a:pt x="617" y="75"/>
                    <a:pt x="635" y="83"/>
                    <a:pt x="654" y="94"/>
                  </a:cubicBezTo>
                  <a:cubicBezTo>
                    <a:pt x="635" y="189"/>
                    <a:pt x="635" y="189"/>
                    <a:pt x="635" y="189"/>
                  </a:cubicBezTo>
                  <a:cubicBezTo>
                    <a:pt x="632" y="204"/>
                    <a:pt x="635" y="215"/>
                    <a:pt x="646" y="222"/>
                  </a:cubicBezTo>
                  <a:cubicBezTo>
                    <a:pt x="672" y="241"/>
                    <a:pt x="690" y="262"/>
                    <a:pt x="708" y="285"/>
                  </a:cubicBezTo>
                  <a:cubicBezTo>
                    <a:pt x="716" y="295"/>
                    <a:pt x="731" y="299"/>
                    <a:pt x="742" y="295"/>
                  </a:cubicBezTo>
                  <a:cubicBezTo>
                    <a:pt x="837" y="277"/>
                    <a:pt x="837" y="277"/>
                    <a:pt x="837" y="277"/>
                  </a:cubicBezTo>
                  <a:cubicBezTo>
                    <a:pt x="848" y="295"/>
                    <a:pt x="855" y="317"/>
                    <a:pt x="863" y="336"/>
                  </a:cubicBezTo>
                  <a:lnTo>
                    <a:pt x="778" y="3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7425080" y="2152133"/>
              <a:ext cx="95968" cy="98936"/>
            </a:xfrm>
            <a:custGeom>
              <a:rect b="b" l="l" r="r" t="t"/>
              <a:pathLst>
                <a:path extrusionOk="0" h="400" w="388">
                  <a:moveTo>
                    <a:pt x="202" y="63"/>
                  </a:moveTo>
                  <a:lnTo>
                    <a:pt x="202" y="63"/>
                  </a:lnTo>
                  <a:cubicBezTo>
                    <a:pt x="257" y="63"/>
                    <a:pt x="304" y="99"/>
                    <a:pt x="326" y="150"/>
                  </a:cubicBezTo>
                  <a:cubicBezTo>
                    <a:pt x="334" y="165"/>
                    <a:pt x="352" y="172"/>
                    <a:pt x="367" y="169"/>
                  </a:cubicBezTo>
                  <a:cubicBezTo>
                    <a:pt x="385" y="161"/>
                    <a:pt x="392" y="143"/>
                    <a:pt x="385" y="125"/>
                  </a:cubicBezTo>
                  <a:cubicBezTo>
                    <a:pt x="355" y="51"/>
                    <a:pt x="282" y="0"/>
                    <a:pt x="202" y="0"/>
                  </a:cubicBezTo>
                  <a:cubicBezTo>
                    <a:pt x="91" y="0"/>
                    <a:pt x="0" y="92"/>
                    <a:pt x="0" y="202"/>
                  </a:cubicBezTo>
                  <a:cubicBezTo>
                    <a:pt x="0" y="312"/>
                    <a:pt x="91" y="400"/>
                    <a:pt x="202" y="400"/>
                  </a:cubicBezTo>
                  <a:cubicBezTo>
                    <a:pt x="275" y="400"/>
                    <a:pt x="345" y="359"/>
                    <a:pt x="378" y="290"/>
                  </a:cubicBezTo>
                  <a:cubicBezTo>
                    <a:pt x="385" y="275"/>
                    <a:pt x="381" y="257"/>
                    <a:pt x="363" y="249"/>
                  </a:cubicBezTo>
                  <a:cubicBezTo>
                    <a:pt x="348" y="238"/>
                    <a:pt x="330" y="246"/>
                    <a:pt x="323" y="260"/>
                  </a:cubicBezTo>
                  <a:cubicBezTo>
                    <a:pt x="297" y="308"/>
                    <a:pt x="253" y="337"/>
                    <a:pt x="202" y="337"/>
                  </a:cubicBezTo>
                  <a:cubicBezTo>
                    <a:pt x="125" y="337"/>
                    <a:pt x="62" y="275"/>
                    <a:pt x="62" y="202"/>
                  </a:cubicBezTo>
                  <a:cubicBezTo>
                    <a:pt x="62" y="125"/>
                    <a:pt x="125" y="63"/>
                    <a:pt x="202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7210140" y="2060617"/>
              <a:ext cx="34628" cy="15335"/>
            </a:xfrm>
            <a:custGeom>
              <a:rect b="b" l="l" r="r" t="t"/>
              <a:pathLst>
                <a:path extrusionOk="0" h="62" w="140">
                  <a:moveTo>
                    <a:pt x="33" y="62"/>
                  </a:moveTo>
                  <a:lnTo>
                    <a:pt x="33" y="62"/>
                  </a:lnTo>
                  <a:cubicBezTo>
                    <a:pt x="106" y="62"/>
                    <a:pt x="106" y="62"/>
                    <a:pt x="106" y="62"/>
                  </a:cubicBezTo>
                  <a:cubicBezTo>
                    <a:pt x="121" y="62"/>
                    <a:pt x="136" y="51"/>
                    <a:pt x="139" y="37"/>
                  </a:cubicBezTo>
                  <a:cubicBezTo>
                    <a:pt x="143" y="14"/>
                    <a:pt x="125" y="0"/>
                    <a:pt x="10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5"/>
                  </a:cubicBezTo>
                  <a:cubicBezTo>
                    <a:pt x="-4" y="47"/>
                    <a:pt x="15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7258867" y="2060617"/>
              <a:ext cx="64556" cy="15335"/>
            </a:xfrm>
            <a:custGeom>
              <a:rect b="b" l="l" r="r" t="t"/>
              <a:pathLst>
                <a:path extrusionOk="0" h="62" w="261">
                  <a:moveTo>
                    <a:pt x="228" y="0"/>
                  </a:moveTo>
                  <a:lnTo>
                    <a:pt x="228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5"/>
                  </a:cubicBezTo>
                  <a:cubicBezTo>
                    <a:pt x="-3" y="47"/>
                    <a:pt x="12" y="62"/>
                    <a:pt x="30" y="62"/>
                  </a:cubicBezTo>
                  <a:cubicBezTo>
                    <a:pt x="228" y="62"/>
                    <a:pt x="228" y="62"/>
                    <a:pt x="228" y="62"/>
                  </a:cubicBezTo>
                  <a:cubicBezTo>
                    <a:pt x="247" y="62"/>
                    <a:pt x="261" y="47"/>
                    <a:pt x="261" y="25"/>
                  </a:cubicBezTo>
                  <a:cubicBezTo>
                    <a:pt x="258" y="11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7210140" y="2093266"/>
              <a:ext cx="56394" cy="15335"/>
            </a:xfrm>
            <a:custGeom>
              <a:rect b="b" l="l" r="r" t="t"/>
              <a:pathLst>
                <a:path extrusionOk="0" h="62" w="228">
                  <a:moveTo>
                    <a:pt x="198" y="0"/>
                  </a:moveTo>
                  <a:lnTo>
                    <a:pt x="198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5"/>
                  </a:cubicBezTo>
                  <a:cubicBezTo>
                    <a:pt x="-4" y="44"/>
                    <a:pt x="15" y="62"/>
                    <a:pt x="3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213" y="62"/>
                    <a:pt x="227" y="51"/>
                    <a:pt x="227" y="33"/>
                  </a:cubicBezTo>
                  <a:cubicBezTo>
                    <a:pt x="231" y="14"/>
                    <a:pt x="216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7283353" y="2093266"/>
              <a:ext cx="40069" cy="15335"/>
            </a:xfrm>
            <a:custGeom>
              <a:rect b="b" l="l" r="r" t="t"/>
              <a:pathLst>
                <a:path extrusionOk="0" h="62" w="162">
                  <a:moveTo>
                    <a:pt x="129" y="0"/>
                  </a:moveTo>
                  <a:lnTo>
                    <a:pt x="129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5"/>
                  </a:cubicBezTo>
                  <a:cubicBezTo>
                    <a:pt x="-3" y="44"/>
                    <a:pt x="12" y="62"/>
                    <a:pt x="30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48" y="62"/>
                    <a:pt x="162" y="44"/>
                    <a:pt x="162" y="25"/>
                  </a:cubicBezTo>
                  <a:cubicBezTo>
                    <a:pt x="159" y="11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7242542" y="2353468"/>
              <a:ext cx="41306" cy="15335"/>
            </a:xfrm>
            <a:custGeom>
              <a:rect b="b" l="l" r="r" t="t"/>
              <a:pathLst>
                <a:path extrusionOk="0" h="62" w="167">
                  <a:moveTo>
                    <a:pt x="137" y="0"/>
                  </a:moveTo>
                  <a:lnTo>
                    <a:pt x="137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6"/>
                  </a:cubicBezTo>
                  <a:cubicBezTo>
                    <a:pt x="-3" y="48"/>
                    <a:pt x="12" y="62"/>
                    <a:pt x="34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51" y="62"/>
                    <a:pt x="166" y="51"/>
                    <a:pt x="166" y="37"/>
                  </a:cubicBezTo>
                  <a:cubicBezTo>
                    <a:pt x="170" y="15"/>
                    <a:pt x="155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7298194" y="2353468"/>
              <a:ext cx="57878" cy="15335"/>
            </a:xfrm>
            <a:custGeom>
              <a:rect b="b" l="l" r="r" t="t"/>
              <a:pathLst>
                <a:path extrusionOk="0" h="62" w="234">
                  <a:moveTo>
                    <a:pt x="201" y="62"/>
                  </a:moveTo>
                  <a:lnTo>
                    <a:pt x="201" y="62"/>
                  </a:lnTo>
                  <a:cubicBezTo>
                    <a:pt x="220" y="62"/>
                    <a:pt x="234" y="48"/>
                    <a:pt x="234" y="26"/>
                  </a:cubicBezTo>
                  <a:cubicBezTo>
                    <a:pt x="231" y="11"/>
                    <a:pt x="216" y="0"/>
                    <a:pt x="20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26"/>
                  </a:cubicBezTo>
                  <a:cubicBezTo>
                    <a:pt x="0" y="48"/>
                    <a:pt x="14" y="62"/>
                    <a:pt x="33" y="62"/>
                  </a:cubicBezTo>
                  <a:lnTo>
                    <a:pt x="201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7242542" y="2320819"/>
              <a:ext cx="62082" cy="15335"/>
            </a:xfrm>
            <a:custGeom>
              <a:rect b="b" l="l" r="r" t="t"/>
              <a:pathLst>
                <a:path extrusionOk="0" h="62" w="251">
                  <a:moveTo>
                    <a:pt x="217" y="0"/>
                  </a:moveTo>
                  <a:lnTo>
                    <a:pt x="217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9"/>
                  </a:cubicBezTo>
                  <a:cubicBezTo>
                    <a:pt x="-3" y="48"/>
                    <a:pt x="12" y="62"/>
                    <a:pt x="34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39" y="62"/>
                    <a:pt x="254" y="48"/>
                    <a:pt x="250" y="29"/>
                  </a:cubicBezTo>
                  <a:cubicBezTo>
                    <a:pt x="250" y="11"/>
                    <a:pt x="236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7321444" y="2320819"/>
              <a:ext cx="34628" cy="15335"/>
            </a:xfrm>
            <a:custGeom>
              <a:rect b="b" l="l" r="r" t="t"/>
              <a:pathLst>
                <a:path extrusionOk="0" h="62" w="140">
                  <a:moveTo>
                    <a:pt x="30" y="62"/>
                  </a:moveTo>
                  <a:lnTo>
                    <a:pt x="30" y="62"/>
                  </a:lnTo>
                  <a:cubicBezTo>
                    <a:pt x="107" y="62"/>
                    <a:pt x="107" y="62"/>
                    <a:pt x="107" y="62"/>
                  </a:cubicBezTo>
                  <a:cubicBezTo>
                    <a:pt x="122" y="62"/>
                    <a:pt x="137" y="51"/>
                    <a:pt x="140" y="37"/>
                  </a:cubicBezTo>
                  <a:cubicBezTo>
                    <a:pt x="140" y="18"/>
                    <a:pt x="126" y="0"/>
                    <a:pt x="10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9"/>
                  </a:cubicBezTo>
                  <a:cubicBezTo>
                    <a:pt x="-3" y="48"/>
                    <a:pt x="12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4" name="Google Shape;514;p36"/>
          <p:cNvGrpSpPr/>
          <p:nvPr/>
        </p:nvGrpSpPr>
        <p:grpSpPr>
          <a:xfrm>
            <a:off x="617721" y="3725752"/>
            <a:ext cx="433928" cy="457196"/>
            <a:chOff x="5360030" y="3399718"/>
            <a:chExt cx="512736" cy="535986"/>
          </a:xfrm>
        </p:grpSpPr>
        <p:sp>
          <p:nvSpPr>
            <p:cNvPr id="515" name="Google Shape;515;p36"/>
            <p:cNvSpPr/>
            <p:nvPr/>
          </p:nvSpPr>
          <p:spPr>
            <a:xfrm>
              <a:off x="5360030" y="3399718"/>
              <a:ext cx="512736" cy="535986"/>
            </a:xfrm>
            <a:custGeom>
              <a:rect b="b" l="l" r="r" t="t"/>
              <a:pathLst>
                <a:path extrusionOk="0" h="2167" w="2073">
                  <a:moveTo>
                    <a:pt x="2061" y="1727"/>
                  </a:moveTo>
                  <a:lnTo>
                    <a:pt x="2061" y="1727"/>
                  </a:lnTo>
                  <a:cubicBezTo>
                    <a:pt x="1973" y="1672"/>
                    <a:pt x="1973" y="1672"/>
                    <a:pt x="1973" y="1672"/>
                  </a:cubicBezTo>
                  <a:cubicBezTo>
                    <a:pt x="1977" y="1650"/>
                    <a:pt x="1977" y="1628"/>
                    <a:pt x="1973" y="1602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72" y="1540"/>
                    <a:pt x="2075" y="1525"/>
                    <a:pt x="2072" y="1511"/>
                  </a:cubicBezTo>
                  <a:cubicBezTo>
                    <a:pt x="2061" y="1470"/>
                    <a:pt x="2046" y="1433"/>
                    <a:pt x="2024" y="1397"/>
                  </a:cubicBezTo>
                  <a:cubicBezTo>
                    <a:pt x="2020" y="1386"/>
                    <a:pt x="2006" y="1379"/>
                    <a:pt x="1991" y="1382"/>
                  </a:cubicBezTo>
                  <a:cubicBezTo>
                    <a:pt x="1892" y="1400"/>
                    <a:pt x="1892" y="1400"/>
                    <a:pt x="1892" y="1400"/>
                  </a:cubicBezTo>
                  <a:cubicBezTo>
                    <a:pt x="1877" y="1386"/>
                    <a:pt x="1859" y="1367"/>
                    <a:pt x="1845" y="1353"/>
                  </a:cubicBezTo>
                  <a:cubicBezTo>
                    <a:pt x="1863" y="1254"/>
                    <a:pt x="1863" y="1254"/>
                    <a:pt x="1863" y="1254"/>
                  </a:cubicBezTo>
                  <a:cubicBezTo>
                    <a:pt x="1866" y="1239"/>
                    <a:pt x="1859" y="1228"/>
                    <a:pt x="1848" y="1221"/>
                  </a:cubicBezTo>
                  <a:cubicBezTo>
                    <a:pt x="1811" y="1199"/>
                    <a:pt x="1775" y="1184"/>
                    <a:pt x="1734" y="1173"/>
                  </a:cubicBezTo>
                  <a:cubicBezTo>
                    <a:pt x="1720" y="1169"/>
                    <a:pt x="1705" y="1173"/>
                    <a:pt x="1698" y="1184"/>
                  </a:cubicBezTo>
                  <a:cubicBezTo>
                    <a:pt x="1643" y="1272"/>
                    <a:pt x="1643" y="1272"/>
                    <a:pt x="1643" y="1272"/>
                  </a:cubicBezTo>
                  <a:cubicBezTo>
                    <a:pt x="1621" y="1268"/>
                    <a:pt x="1595" y="1268"/>
                    <a:pt x="1573" y="1272"/>
                  </a:cubicBezTo>
                  <a:cubicBezTo>
                    <a:pt x="1573" y="1268"/>
                    <a:pt x="1573" y="1268"/>
                    <a:pt x="1573" y="1268"/>
                  </a:cubicBezTo>
                  <a:cubicBezTo>
                    <a:pt x="1573" y="1265"/>
                    <a:pt x="1573" y="1316"/>
                    <a:pt x="1573" y="480"/>
                  </a:cubicBezTo>
                  <a:cubicBezTo>
                    <a:pt x="1573" y="432"/>
                    <a:pt x="1537" y="396"/>
                    <a:pt x="1489" y="396"/>
                  </a:cubicBezTo>
                  <a:cubicBezTo>
                    <a:pt x="1313" y="396"/>
                    <a:pt x="1313" y="396"/>
                    <a:pt x="1313" y="396"/>
                  </a:cubicBezTo>
                  <a:cubicBezTo>
                    <a:pt x="1313" y="33"/>
                    <a:pt x="1313" y="33"/>
                    <a:pt x="1313" y="33"/>
                  </a:cubicBezTo>
                  <a:cubicBezTo>
                    <a:pt x="1313" y="15"/>
                    <a:pt x="1298" y="0"/>
                    <a:pt x="1280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75" y="0"/>
                    <a:pt x="261" y="15"/>
                    <a:pt x="261" y="33"/>
                  </a:cubicBezTo>
                  <a:cubicBezTo>
                    <a:pt x="261" y="396"/>
                    <a:pt x="261" y="396"/>
                    <a:pt x="261" y="396"/>
                  </a:cubicBezTo>
                  <a:cubicBezTo>
                    <a:pt x="88" y="396"/>
                    <a:pt x="88" y="396"/>
                    <a:pt x="88" y="396"/>
                  </a:cubicBezTo>
                  <a:cubicBezTo>
                    <a:pt x="41" y="396"/>
                    <a:pt x="0" y="432"/>
                    <a:pt x="0" y="480"/>
                  </a:cubicBezTo>
                  <a:cubicBezTo>
                    <a:pt x="0" y="1686"/>
                    <a:pt x="0" y="1686"/>
                    <a:pt x="0" y="1686"/>
                  </a:cubicBezTo>
                  <a:cubicBezTo>
                    <a:pt x="0" y="1734"/>
                    <a:pt x="41" y="1774"/>
                    <a:pt x="88" y="1774"/>
                  </a:cubicBezTo>
                  <a:cubicBezTo>
                    <a:pt x="528" y="1774"/>
                    <a:pt x="528" y="1774"/>
                    <a:pt x="528" y="1774"/>
                  </a:cubicBezTo>
                  <a:cubicBezTo>
                    <a:pt x="495" y="1972"/>
                    <a:pt x="495" y="1972"/>
                    <a:pt x="495" y="1972"/>
                  </a:cubicBezTo>
                  <a:cubicBezTo>
                    <a:pt x="429" y="1972"/>
                    <a:pt x="429" y="1972"/>
                    <a:pt x="429" y="1972"/>
                  </a:cubicBezTo>
                  <a:cubicBezTo>
                    <a:pt x="396" y="1972"/>
                    <a:pt x="367" y="1998"/>
                    <a:pt x="367" y="2035"/>
                  </a:cubicBezTo>
                  <a:cubicBezTo>
                    <a:pt x="367" y="2133"/>
                    <a:pt x="367" y="2133"/>
                    <a:pt x="367" y="2133"/>
                  </a:cubicBezTo>
                  <a:cubicBezTo>
                    <a:pt x="367" y="2152"/>
                    <a:pt x="381" y="2167"/>
                    <a:pt x="400" y="2167"/>
                  </a:cubicBezTo>
                  <a:cubicBezTo>
                    <a:pt x="561" y="2167"/>
                    <a:pt x="561" y="2167"/>
                    <a:pt x="561" y="2167"/>
                  </a:cubicBezTo>
                  <a:cubicBezTo>
                    <a:pt x="565" y="2167"/>
                    <a:pt x="572" y="2163"/>
                    <a:pt x="572" y="2159"/>
                  </a:cubicBezTo>
                  <a:cubicBezTo>
                    <a:pt x="598" y="2133"/>
                    <a:pt x="579" y="2104"/>
                    <a:pt x="554" y="2104"/>
                  </a:cubicBezTo>
                  <a:cubicBezTo>
                    <a:pt x="437" y="2104"/>
                    <a:pt x="437" y="2104"/>
                    <a:pt x="437" y="2104"/>
                  </a:cubicBezTo>
                  <a:cubicBezTo>
                    <a:pt x="437" y="2035"/>
                    <a:pt x="437" y="2035"/>
                    <a:pt x="437" y="2035"/>
                  </a:cubicBezTo>
                  <a:cubicBezTo>
                    <a:pt x="1141" y="2035"/>
                    <a:pt x="1141" y="2035"/>
                    <a:pt x="1141" y="2035"/>
                  </a:cubicBezTo>
                  <a:cubicBezTo>
                    <a:pt x="1141" y="2104"/>
                    <a:pt x="1141" y="2104"/>
                    <a:pt x="1141" y="2104"/>
                  </a:cubicBezTo>
                  <a:cubicBezTo>
                    <a:pt x="693" y="2104"/>
                    <a:pt x="693" y="2104"/>
                    <a:pt x="693" y="2104"/>
                  </a:cubicBezTo>
                  <a:cubicBezTo>
                    <a:pt x="678" y="2104"/>
                    <a:pt x="664" y="2115"/>
                    <a:pt x="660" y="2130"/>
                  </a:cubicBezTo>
                  <a:cubicBezTo>
                    <a:pt x="660" y="2148"/>
                    <a:pt x="675" y="2167"/>
                    <a:pt x="693" y="2167"/>
                  </a:cubicBezTo>
                  <a:cubicBezTo>
                    <a:pt x="1144" y="2167"/>
                    <a:pt x="1144" y="2167"/>
                    <a:pt x="1144" y="2167"/>
                  </a:cubicBezTo>
                  <a:cubicBezTo>
                    <a:pt x="1177" y="2167"/>
                    <a:pt x="1206" y="2137"/>
                    <a:pt x="1206" y="2104"/>
                  </a:cubicBezTo>
                  <a:cubicBezTo>
                    <a:pt x="1206" y="2035"/>
                    <a:pt x="1206" y="2035"/>
                    <a:pt x="1206" y="2035"/>
                  </a:cubicBezTo>
                  <a:cubicBezTo>
                    <a:pt x="1206" y="1998"/>
                    <a:pt x="1177" y="1972"/>
                    <a:pt x="1144" y="1972"/>
                  </a:cubicBezTo>
                  <a:cubicBezTo>
                    <a:pt x="1078" y="1972"/>
                    <a:pt x="1078" y="1972"/>
                    <a:pt x="1078" y="1972"/>
                  </a:cubicBezTo>
                  <a:cubicBezTo>
                    <a:pt x="1045" y="1774"/>
                    <a:pt x="1045" y="1774"/>
                    <a:pt x="1045" y="1774"/>
                  </a:cubicBezTo>
                  <a:cubicBezTo>
                    <a:pt x="1148" y="1774"/>
                    <a:pt x="1148" y="1774"/>
                    <a:pt x="1148" y="1774"/>
                  </a:cubicBezTo>
                  <a:cubicBezTo>
                    <a:pt x="1155" y="1807"/>
                    <a:pt x="1170" y="1844"/>
                    <a:pt x="1192" y="1877"/>
                  </a:cubicBezTo>
                  <a:cubicBezTo>
                    <a:pt x="1195" y="1888"/>
                    <a:pt x="1210" y="1895"/>
                    <a:pt x="1225" y="1892"/>
                  </a:cubicBezTo>
                  <a:cubicBezTo>
                    <a:pt x="1324" y="1873"/>
                    <a:pt x="1324" y="1873"/>
                    <a:pt x="1324" y="1873"/>
                  </a:cubicBezTo>
                  <a:cubicBezTo>
                    <a:pt x="1338" y="1888"/>
                    <a:pt x="1357" y="1906"/>
                    <a:pt x="1371" y="1921"/>
                  </a:cubicBezTo>
                  <a:cubicBezTo>
                    <a:pt x="1353" y="2020"/>
                    <a:pt x="1353" y="2020"/>
                    <a:pt x="1353" y="2020"/>
                  </a:cubicBezTo>
                  <a:cubicBezTo>
                    <a:pt x="1349" y="2035"/>
                    <a:pt x="1357" y="2049"/>
                    <a:pt x="1368" y="2053"/>
                  </a:cubicBezTo>
                  <a:cubicBezTo>
                    <a:pt x="1412" y="2079"/>
                    <a:pt x="1474" y="2104"/>
                    <a:pt x="1489" y="2104"/>
                  </a:cubicBezTo>
                  <a:cubicBezTo>
                    <a:pt x="1500" y="2104"/>
                    <a:pt x="1511" y="2097"/>
                    <a:pt x="1518" y="2089"/>
                  </a:cubicBezTo>
                  <a:cubicBezTo>
                    <a:pt x="1573" y="2001"/>
                    <a:pt x="1573" y="2001"/>
                    <a:pt x="1573" y="2001"/>
                  </a:cubicBezTo>
                  <a:cubicBezTo>
                    <a:pt x="1595" y="2005"/>
                    <a:pt x="1621" y="2005"/>
                    <a:pt x="1643" y="2001"/>
                  </a:cubicBezTo>
                  <a:cubicBezTo>
                    <a:pt x="1698" y="2089"/>
                    <a:pt x="1698" y="2089"/>
                    <a:pt x="1698" y="2089"/>
                  </a:cubicBezTo>
                  <a:cubicBezTo>
                    <a:pt x="1705" y="2101"/>
                    <a:pt x="1720" y="2104"/>
                    <a:pt x="1734" y="2101"/>
                  </a:cubicBezTo>
                  <a:cubicBezTo>
                    <a:pt x="1775" y="2089"/>
                    <a:pt x="1811" y="2075"/>
                    <a:pt x="1848" y="2053"/>
                  </a:cubicBezTo>
                  <a:cubicBezTo>
                    <a:pt x="1859" y="2049"/>
                    <a:pt x="1866" y="2035"/>
                    <a:pt x="1863" y="2020"/>
                  </a:cubicBezTo>
                  <a:cubicBezTo>
                    <a:pt x="1845" y="1921"/>
                    <a:pt x="1845" y="1921"/>
                    <a:pt x="1845" y="1921"/>
                  </a:cubicBezTo>
                  <a:cubicBezTo>
                    <a:pt x="1859" y="1906"/>
                    <a:pt x="1877" y="1888"/>
                    <a:pt x="1892" y="1873"/>
                  </a:cubicBezTo>
                  <a:cubicBezTo>
                    <a:pt x="1991" y="1892"/>
                    <a:pt x="1991" y="1892"/>
                    <a:pt x="1991" y="1892"/>
                  </a:cubicBezTo>
                  <a:cubicBezTo>
                    <a:pt x="2006" y="1895"/>
                    <a:pt x="2020" y="1888"/>
                    <a:pt x="2024" y="1877"/>
                  </a:cubicBezTo>
                  <a:cubicBezTo>
                    <a:pt x="2046" y="1840"/>
                    <a:pt x="2061" y="1804"/>
                    <a:pt x="2072" y="1763"/>
                  </a:cubicBezTo>
                  <a:cubicBezTo>
                    <a:pt x="2075" y="1749"/>
                    <a:pt x="2072" y="1738"/>
                    <a:pt x="2061" y="1727"/>
                  </a:cubicBezTo>
                  <a:moveTo>
                    <a:pt x="1485" y="458"/>
                  </a:moveTo>
                  <a:lnTo>
                    <a:pt x="1485" y="458"/>
                  </a:lnTo>
                  <a:cubicBezTo>
                    <a:pt x="1500" y="458"/>
                    <a:pt x="1511" y="469"/>
                    <a:pt x="1511" y="480"/>
                  </a:cubicBezTo>
                  <a:cubicBezTo>
                    <a:pt x="1511" y="1177"/>
                    <a:pt x="1511" y="1177"/>
                    <a:pt x="1511" y="1177"/>
                  </a:cubicBezTo>
                  <a:cubicBezTo>
                    <a:pt x="1503" y="1169"/>
                    <a:pt x="1493" y="1169"/>
                    <a:pt x="1481" y="1169"/>
                  </a:cubicBezTo>
                  <a:cubicBezTo>
                    <a:pt x="1467" y="1173"/>
                    <a:pt x="1456" y="1180"/>
                    <a:pt x="1441" y="1184"/>
                  </a:cubicBezTo>
                  <a:cubicBezTo>
                    <a:pt x="1441" y="557"/>
                    <a:pt x="1441" y="557"/>
                    <a:pt x="1441" y="557"/>
                  </a:cubicBezTo>
                  <a:cubicBezTo>
                    <a:pt x="1441" y="539"/>
                    <a:pt x="1426" y="524"/>
                    <a:pt x="1412" y="524"/>
                  </a:cubicBezTo>
                  <a:cubicBezTo>
                    <a:pt x="1313" y="524"/>
                    <a:pt x="1313" y="524"/>
                    <a:pt x="1313" y="524"/>
                  </a:cubicBezTo>
                  <a:cubicBezTo>
                    <a:pt x="1313" y="458"/>
                    <a:pt x="1313" y="458"/>
                    <a:pt x="1313" y="458"/>
                  </a:cubicBezTo>
                  <a:lnTo>
                    <a:pt x="1485" y="458"/>
                  </a:lnTo>
                  <a:moveTo>
                    <a:pt x="1353" y="1250"/>
                  </a:moveTo>
                  <a:lnTo>
                    <a:pt x="1353" y="1250"/>
                  </a:lnTo>
                  <a:cubicBezTo>
                    <a:pt x="1371" y="1353"/>
                    <a:pt x="1371" y="1353"/>
                    <a:pt x="1371" y="1353"/>
                  </a:cubicBezTo>
                  <a:cubicBezTo>
                    <a:pt x="1357" y="1367"/>
                    <a:pt x="1338" y="1382"/>
                    <a:pt x="1324" y="1400"/>
                  </a:cubicBezTo>
                  <a:cubicBezTo>
                    <a:pt x="1313" y="1397"/>
                    <a:pt x="1313" y="1397"/>
                    <a:pt x="1313" y="1397"/>
                  </a:cubicBezTo>
                  <a:cubicBezTo>
                    <a:pt x="1313" y="590"/>
                    <a:pt x="1313" y="590"/>
                    <a:pt x="1313" y="590"/>
                  </a:cubicBezTo>
                  <a:cubicBezTo>
                    <a:pt x="1379" y="590"/>
                    <a:pt x="1379" y="590"/>
                    <a:pt x="1379" y="590"/>
                  </a:cubicBezTo>
                  <a:cubicBezTo>
                    <a:pt x="1379" y="1213"/>
                    <a:pt x="1379" y="1213"/>
                    <a:pt x="1379" y="1213"/>
                  </a:cubicBezTo>
                  <a:cubicBezTo>
                    <a:pt x="1375" y="1213"/>
                    <a:pt x="1371" y="1217"/>
                    <a:pt x="1368" y="1217"/>
                  </a:cubicBezTo>
                  <a:cubicBezTo>
                    <a:pt x="1357" y="1224"/>
                    <a:pt x="1349" y="1239"/>
                    <a:pt x="1353" y="1250"/>
                  </a:cubicBezTo>
                  <a:moveTo>
                    <a:pt x="1159" y="1547"/>
                  </a:moveTo>
                  <a:lnTo>
                    <a:pt x="1159" y="1547"/>
                  </a:lnTo>
                  <a:cubicBezTo>
                    <a:pt x="1203" y="1580"/>
                    <a:pt x="1203" y="1580"/>
                    <a:pt x="1203" y="1580"/>
                  </a:cubicBezTo>
                  <a:cubicBezTo>
                    <a:pt x="657" y="1580"/>
                    <a:pt x="657" y="1580"/>
                    <a:pt x="657" y="1580"/>
                  </a:cubicBezTo>
                  <a:cubicBezTo>
                    <a:pt x="657" y="330"/>
                    <a:pt x="657" y="330"/>
                    <a:pt x="657" y="330"/>
                  </a:cubicBezTo>
                  <a:cubicBezTo>
                    <a:pt x="1247" y="330"/>
                    <a:pt x="1247" y="330"/>
                    <a:pt x="1247" y="330"/>
                  </a:cubicBezTo>
                  <a:cubicBezTo>
                    <a:pt x="1247" y="1389"/>
                    <a:pt x="1247" y="1389"/>
                    <a:pt x="1247" y="1389"/>
                  </a:cubicBezTo>
                  <a:cubicBezTo>
                    <a:pt x="1225" y="1382"/>
                    <a:pt x="1225" y="1382"/>
                    <a:pt x="1225" y="1382"/>
                  </a:cubicBezTo>
                  <a:cubicBezTo>
                    <a:pt x="1210" y="1382"/>
                    <a:pt x="1199" y="1386"/>
                    <a:pt x="1192" y="1397"/>
                  </a:cubicBezTo>
                  <a:cubicBezTo>
                    <a:pt x="1170" y="1433"/>
                    <a:pt x="1155" y="1474"/>
                    <a:pt x="1144" y="1511"/>
                  </a:cubicBezTo>
                  <a:cubicBezTo>
                    <a:pt x="1141" y="1525"/>
                    <a:pt x="1144" y="1540"/>
                    <a:pt x="1159" y="1547"/>
                  </a:cubicBezTo>
                  <a:moveTo>
                    <a:pt x="326" y="330"/>
                  </a:moveTo>
                  <a:lnTo>
                    <a:pt x="326" y="330"/>
                  </a:lnTo>
                  <a:cubicBezTo>
                    <a:pt x="590" y="330"/>
                    <a:pt x="590" y="330"/>
                    <a:pt x="590" y="330"/>
                  </a:cubicBezTo>
                  <a:cubicBezTo>
                    <a:pt x="590" y="1580"/>
                    <a:pt x="590" y="1580"/>
                    <a:pt x="590" y="1580"/>
                  </a:cubicBezTo>
                  <a:cubicBezTo>
                    <a:pt x="326" y="1580"/>
                    <a:pt x="326" y="1580"/>
                    <a:pt x="326" y="1580"/>
                  </a:cubicBezTo>
                  <a:lnTo>
                    <a:pt x="326" y="330"/>
                  </a:lnTo>
                  <a:moveTo>
                    <a:pt x="1247" y="70"/>
                  </a:moveTo>
                  <a:lnTo>
                    <a:pt x="1247" y="70"/>
                  </a:lnTo>
                  <a:cubicBezTo>
                    <a:pt x="1247" y="267"/>
                    <a:pt x="1247" y="267"/>
                    <a:pt x="1247" y="267"/>
                  </a:cubicBezTo>
                  <a:cubicBezTo>
                    <a:pt x="326" y="267"/>
                    <a:pt x="326" y="267"/>
                    <a:pt x="326" y="267"/>
                  </a:cubicBezTo>
                  <a:cubicBezTo>
                    <a:pt x="326" y="70"/>
                    <a:pt x="326" y="70"/>
                    <a:pt x="326" y="70"/>
                  </a:cubicBezTo>
                  <a:lnTo>
                    <a:pt x="1247" y="70"/>
                  </a:lnTo>
                  <a:moveTo>
                    <a:pt x="62" y="1686"/>
                  </a:moveTo>
                  <a:lnTo>
                    <a:pt x="62" y="1686"/>
                  </a:lnTo>
                  <a:cubicBezTo>
                    <a:pt x="62" y="480"/>
                    <a:pt x="62" y="480"/>
                    <a:pt x="62" y="480"/>
                  </a:cubicBezTo>
                  <a:cubicBezTo>
                    <a:pt x="62" y="469"/>
                    <a:pt x="73" y="458"/>
                    <a:pt x="88" y="458"/>
                  </a:cubicBezTo>
                  <a:cubicBezTo>
                    <a:pt x="261" y="458"/>
                    <a:pt x="261" y="458"/>
                    <a:pt x="261" y="458"/>
                  </a:cubicBezTo>
                  <a:cubicBezTo>
                    <a:pt x="261" y="524"/>
                    <a:pt x="261" y="524"/>
                    <a:pt x="261" y="524"/>
                  </a:cubicBezTo>
                  <a:cubicBezTo>
                    <a:pt x="161" y="524"/>
                    <a:pt x="161" y="524"/>
                    <a:pt x="161" y="524"/>
                  </a:cubicBezTo>
                  <a:cubicBezTo>
                    <a:pt x="147" y="524"/>
                    <a:pt x="132" y="539"/>
                    <a:pt x="132" y="557"/>
                  </a:cubicBezTo>
                  <a:cubicBezTo>
                    <a:pt x="132" y="719"/>
                    <a:pt x="132" y="719"/>
                    <a:pt x="132" y="719"/>
                  </a:cubicBezTo>
                  <a:cubicBezTo>
                    <a:pt x="132" y="733"/>
                    <a:pt x="143" y="748"/>
                    <a:pt x="158" y="751"/>
                  </a:cubicBezTo>
                  <a:cubicBezTo>
                    <a:pt x="180" y="755"/>
                    <a:pt x="194" y="740"/>
                    <a:pt x="194" y="719"/>
                  </a:cubicBezTo>
                  <a:cubicBezTo>
                    <a:pt x="194" y="594"/>
                    <a:pt x="194" y="594"/>
                    <a:pt x="194" y="594"/>
                  </a:cubicBezTo>
                  <a:cubicBezTo>
                    <a:pt x="261" y="594"/>
                    <a:pt x="261" y="594"/>
                    <a:pt x="261" y="594"/>
                  </a:cubicBezTo>
                  <a:cubicBezTo>
                    <a:pt x="261" y="1580"/>
                    <a:pt x="261" y="1580"/>
                    <a:pt x="261" y="1580"/>
                  </a:cubicBezTo>
                  <a:cubicBezTo>
                    <a:pt x="194" y="1580"/>
                    <a:pt x="194" y="1580"/>
                    <a:pt x="194" y="1580"/>
                  </a:cubicBezTo>
                  <a:cubicBezTo>
                    <a:pt x="194" y="858"/>
                    <a:pt x="194" y="858"/>
                    <a:pt x="194" y="858"/>
                  </a:cubicBezTo>
                  <a:cubicBezTo>
                    <a:pt x="194" y="843"/>
                    <a:pt x="183" y="828"/>
                    <a:pt x="165" y="828"/>
                  </a:cubicBezTo>
                  <a:cubicBezTo>
                    <a:pt x="147" y="825"/>
                    <a:pt x="132" y="839"/>
                    <a:pt x="132" y="858"/>
                  </a:cubicBezTo>
                  <a:cubicBezTo>
                    <a:pt x="132" y="1609"/>
                    <a:pt x="132" y="1609"/>
                    <a:pt x="132" y="1609"/>
                  </a:cubicBezTo>
                  <a:cubicBezTo>
                    <a:pt x="132" y="1628"/>
                    <a:pt x="147" y="1642"/>
                    <a:pt x="161" y="1642"/>
                  </a:cubicBezTo>
                  <a:cubicBezTo>
                    <a:pt x="1236" y="1642"/>
                    <a:pt x="1236" y="1642"/>
                    <a:pt x="1236" y="1642"/>
                  </a:cubicBezTo>
                  <a:cubicBezTo>
                    <a:pt x="1236" y="1653"/>
                    <a:pt x="1236" y="1661"/>
                    <a:pt x="1239" y="1672"/>
                  </a:cubicBezTo>
                  <a:cubicBezTo>
                    <a:pt x="1181" y="1712"/>
                    <a:pt x="1181" y="1712"/>
                    <a:pt x="1181" y="1712"/>
                  </a:cubicBezTo>
                  <a:cubicBezTo>
                    <a:pt x="1173" y="1708"/>
                    <a:pt x="1247" y="1708"/>
                    <a:pt x="88" y="1708"/>
                  </a:cubicBezTo>
                  <a:cubicBezTo>
                    <a:pt x="73" y="1708"/>
                    <a:pt x="62" y="1701"/>
                    <a:pt x="62" y="1686"/>
                  </a:cubicBezTo>
                  <a:moveTo>
                    <a:pt x="1009" y="1972"/>
                  </a:moveTo>
                  <a:lnTo>
                    <a:pt x="1009" y="1972"/>
                  </a:lnTo>
                  <a:cubicBezTo>
                    <a:pt x="565" y="1972"/>
                    <a:pt x="565" y="1972"/>
                    <a:pt x="565" y="1972"/>
                  </a:cubicBezTo>
                  <a:cubicBezTo>
                    <a:pt x="598" y="1774"/>
                    <a:pt x="598" y="1774"/>
                    <a:pt x="598" y="1774"/>
                  </a:cubicBezTo>
                  <a:cubicBezTo>
                    <a:pt x="975" y="1774"/>
                    <a:pt x="975" y="1774"/>
                    <a:pt x="975" y="1774"/>
                  </a:cubicBezTo>
                  <a:lnTo>
                    <a:pt x="1009" y="1972"/>
                  </a:lnTo>
                  <a:moveTo>
                    <a:pt x="1980" y="1826"/>
                  </a:moveTo>
                  <a:lnTo>
                    <a:pt x="1980" y="1826"/>
                  </a:lnTo>
                  <a:cubicBezTo>
                    <a:pt x="1885" y="1807"/>
                    <a:pt x="1885" y="1807"/>
                    <a:pt x="1885" y="1807"/>
                  </a:cubicBezTo>
                  <a:cubicBezTo>
                    <a:pt x="1870" y="1804"/>
                    <a:pt x="1859" y="1807"/>
                    <a:pt x="1852" y="1818"/>
                  </a:cubicBezTo>
                  <a:cubicBezTo>
                    <a:pt x="1833" y="1844"/>
                    <a:pt x="1811" y="1862"/>
                    <a:pt x="1789" y="1881"/>
                  </a:cubicBezTo>
                  <a:cubicBezTo>
                    <a:pt x="1778" y="1888"/>
                    <a:pt x="1775" y="1899"/>
                    <a:pt x="1778" y="1914"/>
                  </a:cubicBezTo>
                  <a:cubicBezTo>
                    <a:pt x="1797" y="2009"/>
                    <a:pt x="1797" y="2009"/>
                    <a:pt x="1797" y="2009"/>
                  </a:cubicBezTo>
                  <a:cubicBezTo>
                    <a:pt x="1778" y="2020"/>
                    <a:pt x="1757" y="2027"/>
                    <a:pt x="1738" y="2035"/>
                  </a:cubicBezTo>
                  <a:cubicBezTo>
                    <a:pt x="1683" y="1950"/>
                    <a:pt x="1683" y="1950"/>
                    <a:pt x="1683" y="1950"/>
                  </a:cubicBezTo>
                  <a:cubicBezTo>
                    <a:pt x="1665" y="1925"/>
                    <a:pt x="1643" y="1950"/>
                    <a:pt x="1562" y="1939"/>
                  </a:cubicBezTo>
                  <a:cubicBezTo>
                    <a:pt x="1551" y="1936"/>
                    <a:pt x="1540" y="1943"/>
                    <a:pt x="1533" y="1950"/>
                  </a:cubicBezTo>
                  <a:cubicBezTo>
                    <a:pt x="1478" y="2035"/>
                    <a:pt x="1478" y="2035"/>
                    <a:pt x="1478" y="2035"/>
                  </a:cubicBezTo>
                  <a:cubicBezTo>
                    <a:pt x="1459" y="2027"/>
                    <a:pt x="1437" y="2020"/>
                    <a:pt x="1419" y="2009"/>
                  </a:cubicBezTo>
                  <a:cubicBezTo>
                    <a:pt x="1437" y="1914"/>
                    <a:pt x="1437" y="1914"/>
                    <a:pt x="1437" y="1914"/>
                  </a:cubicBezTo>
                  <a:cubicBezTo>
                    <a:pt x="1441" y="1899"/>
                    <a:pt x="1437" y="1888"/>
                    <a:pt x="1426" y="1881"/>
                  </a:cubicBezTo>
                  <a:cubicBezTo>
                    <a:pt x="1405" y="1862"/>
                    <a:pt x="1382" y="1844"/>
                    <a:pt x="1364" y="1818"/>
                  </a:cubicBezTo>
                  <a:cubicBezTo>
                    <a:pt x="1357" y="1807"/>
                    <a:pt x="1346" y="1804"/>
                    <a:pt x="1331" y="1807"/>
                  </a:cubicBezTo>
                  <a:cubicBezTo>
                    <a:pt x="1236" y="1826"/>
                    <a:pt x="1236" y="1826"/>
                    <a:pt x="1236" y="1826"/>
                  </a:cubicBezTo>
                  <a:cubicBezTo>
                    <a:pt x="1225" y="1807"/>
                    <a:pt x="1217" y="1789"/>
                    <a:pt x="1210" y="1767"/>
                  </a:cubicBezTo>
                  <a:cubicBezTo>
                    <a:pt x="1294" y="1712"/>
                    <a:pt x="1294" y="1712"/>
                    <a:pt x="1294" y="1712"/>
                  </a:cubicBezTo>
                  <a:cubicBezTo>
                    <a:pt x="1305" y="1705"/>
                    <a:pt x="1309" y="1694"/>
                    <a:pt x="1305" y="1683"/>
                  </a:cubicBezTo>
                  <a:cubicBezTo>
                    <a:pt x="1294" y="1602"/>
                    <a:pt x="1320" y="1580"/>
                    <a:pt x="1294" y="1562"/>
                  </a:cubicBezTo>
                  <a:cubicBezTo>
                    <a:pt x="1210" y="1507"/>
                    <a:pt x="1210" y="1507"/>
                    <a:pt x="1210" y="1507"/>
                  </a:cubicBezTo>
                  <a:cubicBezTo>
                    <a:pt x="1217" y="1488"/>
                    <a:pt x="1225" y="1467"/>
                    <a:pt x="1236" y="1448"/>
                  </a:cubicBezTo>
                  <a:cubicBezTo>
                    <a:pt x="1331" y="1467"/>
                    <a:pt x="1331" y="1467"/>
                    <a:pt x="1331" y="1467"/>
                  </a:cubicBezTo>
                  <a:cubicBezTo>
                    <a:pt x="1346" y="1470"/>
                    <a:pt x="1357" y="1467"/>
                    <a:pt x="1364" y="1455"/>
                  </a:cubicBezTo>
                  <a:cubicBezTo>
                    <a:pt x="1382" y="1433"/>
                    <a:pt x="1405" y="1411"/>
                    <a:pt x="1426" y="1393"/>
                  </a:cubicBezTo>
                  <a:cubicBezTo>
                    <a:pt x="1437" y="1386"/>
                    <a:pt x="1441" y="1375"/>
                    <a:pt x="1437" y="1360"/>
                  </a:cubicBezTo>
                  <a:cubicBezTo>
                    <a:pt x="1419" y="1265"/>
                    <a:pt x="1419" y="1265"/>
                    <a:pt x="1419" y="1265"/>
                  </a:cubicBezTo>
                  <a:cubicBezTo>
                    <a:pt x="1437" y="1254"/>
                    <a:pt x="1459" y="1247"/>
                    <a:pt x="1478" y="1239"/>
                  </a:cubicBezTo>
                  <a:cubicBezTo>
                    <a:pt x="1533" y="1323"/>
                    <a:pt x="1533" y="1323"/>
                    <a:pt x="1533" y="1323"/>
                  </a:cubicBezTo>
                  <a:cubicBezTo>
                    <a:pt x="1540" y="1335"/>
                    <a:pt x="1551" y="1338"/>
                    <a:pt x="1562" y="1338"/>
                  </a:cubicBezTo>
                  <a:cubicBezTo>
                    <a:pt x="1591" y="1331"/>
                    <a:pt x="1625" y="1331"/>
                    <a:pt x="1654" y="1338"/>
                  </a:cubicBezTo>
                  <a:cubicBezTo>
                    <a:pt x="1665" y="1338"/>
                    <a:pt x="1676" y="1335"/>
                    <a:pt x="1683" y="1323"/>
                  </a:cubicBezTo>
                  <a:cubicBezTo>
                    <a:pt x="1738" y="1239"/>
                    <a:pt x="1738" y="1239"/>
                    <a:pt x="1738" y="1239"/>
                  </a:cubicBezTo>
                  <a:cubicBezTo>
                    <a:pt x="1757" y="1247"/>
                    <a:pt x="1778" y="1254"/>
                    <a:pt x="1797" y="1265"/>
                  </a:cubicBezTo>
                  <a:cubicBezTo>
                    <a:pt x="1778" y="1360"/>
                    <a:pt x="1778" y="1360"/>
                    <a:pt x="1778" y="1360"/>
                  </a:cubicBezTo>
                  <a:cubicBezTo>
                    <a:pt x="1775" y="1375"/>
                    <a:pt x="1778" y="1386"/>
                    <a:pt x="1789" y="1393"/>
                  </a:cubicBezTo>
                  <a:cubicBezTo>
                    <a:pt x="1811" y="1411"/>
                    <a:pt x="1833" y="1433"/>
                    <a:pt x="1852" y="1455"/>
                  </a:cubicBezTo>
                  <a:cubicBezTo>
                    <a:pt x="1859" y="1467"/>
                    <a:pt x="1870" y="1470"/>
                    <a:pt x="1885" y="1467"/>
                  </a:cubicBezTo>
                  <a:cubicBezTo>
                    <a:pt x="1980" y="1448"/>
                    <a:pt x="1980" y="1448"/>
                    <a:pt x="1980" y="1448"/>
                  </a:cubicBezTo>
                  <a:cubicBezTo>
                    <a:pt x="1991" y="1467"/>
                    <a:pt x="1998" y="1488"/>
                    <a:pt x="2006" y="1507"/>
                  </a:cubicBezTo>
                  <a:cubicBezTo>
                    <a:pt x="1921" y="1562"/>
                    <a:pt x="1921" y="1562"/>
                    <a:pt x="1921" y="1562"/>
                  </a:cubicBezTo>
                  <a:cubicBezTo>
                    <a:pt x="1910" y="1569"/>
                    <a:pt x="1907" y="1580"/>
                    <a:pt x="1910" y="1591"/>
                  </a:cubicBezTo>
                  <a:cubicBezTo>
                    <a:pt x="1914" y="1620"/>
                    <a:pt x="1914" y="1653"/>
                    <a:pt x="1910" y="1683"/>
                  </a:cubicBezTo>
                  <a:cubicBezTo>
                    <a:pt x="1907" y="1694"/>
                    <a:pt x="1910" y="1705"/>
                    <a:pt x="1921" y="1712"/>
                  </a:cubicBezTo>
                  <a:cubicBezTo>
                    <a:pt x="2006" y="1767"/>
                    <a:pt x="2006" y="1767"/>
                    <a:pt x="2006" y="1767"/>
                  </a:cubicBezTo>
                  <a:cubicBezTo>
                    <a:pt x="1998" y="1789"/>
                    <a:pt x="1991" y="1807"/>
                    <a:pt x="1980" y="18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5708286" y="3755642"/>
              <a:ext cx="99183" cy="98441"/>
            </a:xfrm>
            <a:custGeom>
              <a:rect b="b" l="l" r="r" t="t"/>
              <a:pathLst>
                <a:path extrusionOk="0" h="398" w="401">
                  <a:moveTo>
                    <a:pt x="334" y="93"/>
                  </a:moveTo>
                  <a:lnTo>
                    <a:pt x="334" y="93"/>
                  </a:lnTo>
                  <a:cubicBezTo>
                    <a:pt x="319" y="101"/>
                    <a:pt x="312" y="119"/>
                    <a:pt x="319" y="134"/>
                  </a:cubicBezTo>
                  <a:cubicBezTo>
                    <a:pt x="367" y="225"/>
                    <a:pt x="305" y="335"/>
                    <a:pt x="198" y="335"/>
                  </a:cubicBezTo>
                  <a:cubicBezTo>
                    <a:pt x="125" y="335"/>
                    <a:pt x="62" y="273"/>
                    <a:pt x="62" y="200"/>
                  </a:cubicBezTo>
                  <a:cubicBezTo>
                    <a:pt x="62" y="112"/>
                    <a:pt x="147" y="46"/>
                    <a:pt x="231" y="64"/>
                  </a:cubicBezTo>
                  <a:cubicBezTo>
                    <a:pt x="249" y="68"/>
                    <a:pt x="264" y="60"/>
                    <a:pt x="268" y="42"/>
                  </a:cubicBezTo>
                  <a:cubicBezTo>
                    <a:pt x="271" y="24"/>
                    <a:pt x="264" y="9"/>
                    <a:pt x="246" y="5"/>
                  </a:cubicBezTo>
                  <a:cubicBezTo>
                    <a:pt x="121" y="-24"/>
                    <a:pt x="0" y="72"/>
                    <a:pt x="0" y="200"/>
                  </a:cubicBezTo>
                  <a:cubicBezTo>
                    <a:pt x="0" y="310"/>
                    <a:pt x="88" y="398"/>
                    <a:pt x="198" y="398"/>
                  </a:cubicBezTo>
                  <a:cubicBezTo>
                    <a:pt x="349" y="398"/>
                    <a:pt x="447" y="236"/>
                    <a:pt x="378" y="104"/>
                  </a:cubicBezTo>
                  <a:cubicBezTo>
                    <a:pt x="367" y="90"/>
                    <a:pt x="349" y="82"/>
                    <a:pt x="334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5457235" y="3433109"/>
              <a:ext cx="16077" cy="15582"/>
            </a:xfrm>
            <a:custGeom>
              <a:rect b="b" l="l" r="r" t="t"/>
              <a:pathLst>
                <a:path extrusionOk="0" h="63" w="65">
                  <a:moveTo>
                    <a:pt x="32" y="0"/>
                  </a:moveTo>
                  <a:lnTo>
                    <a:pt x="32" y="0"/>
                  </a:lnTo>
                  <a:cubicBezTo>
                    <a:pt x="51" y="0"/>
                    <a:pt x="65" y="12"/>
                    <a:pt x="65" y="30"/>
                  </a:cubicBezTo>
                  <a:cubicBezTo>
                    <a:pt x="65" y="48"/>
                    <a:pt x="51" y="63"/>
                    <a:pt x="32" y="63"/>
                  </a:cubicBezTo>
                  <a:cubicBezTo>
                    <a:pt x="14" y="63"/>
                    <a:pt x="0" y="48"/>
                    <a:pt x="0" y="30"/>
                  </a:cubicBezTo>
                  <a:cubicBezTo>
                    <a:pt x="0" y="12"/>
                    <a:pt x="14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5489884" y="3433109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32" y="63"/>
                  </a:moveTo>
                  <a:lnTo>
                    <a:pt x="32" y="63"/>
                  </a:lnTo>
                  <a:cubicBezTo>
                    <a:pt x="51" y="63"/>
                    <a:pt x="62" y="48"/>
                    <a:pt x="62" y="30"/>
                  </a:cubicBezTo>
                  <a:cubicBezTo>
                    <a:pt x="62" y="12"/>
                    <a:pt x="47" y="0"/>
                    <a:pt x="32" y="0"/>
                  </a:cubicBezTo>
                  <a:cubicBezTo>
                    <a:pt x="14" y="0"/>
                    <a:pt x="0" y="12"/>
                    <a:pt x="0" y="30"/>
                  </a:cubicBezTo>
                  <a:cubicBezTo>
                    <a:pt x="0" y="48"/>
                    <a:pt x="14" y="63"/>
                    <a:pt x="32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5522533" y="3433109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32" y="63"/>
                  </a:moveTo>
                  <a:lnTo>
                    <a:pt x="32" y="63"/>
                  </a:lnTo>
                  <a:cubicBezTo>
                    <a:pt x="51" y="63"/>
                    <a:pt x="62" y="48"/>
                    <a:pt x="62" y="30"/>
                  </a:cubicBezTo>
                  <a:cubicBezTo>
                    <a:pt x="62" y="12"/>
                    <a:pt x="47" y="0"/>
                    <a:pt x="32" y="0"/>
                  </a:cubicBezTo>
                  <a:cubicBezTo>
                    <a:pt x="14" y="0"/>
                    <a:pt x="0" y="12"/>
                    <a:pt x="0" y="30"/>
                  </a:cubicBezTo>
                  <a:cubicBezTo>
                    <a:pt x="0" y="48"/>
                    <a:pt x="14" y="63"/>
                    <a:pt x="32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5457235" y="3513990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32" y="62"/>
                  </a:moveTo>
                  <a:lnTo>
                    <a:pt x="32" y="62"/>
                  </a:ln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7"/>
                  </a:cubicBezTo>
                  <a:cubicBezTo>
                    <a:pt x="132" y="14"/>
                    <a:pt x="117" y="0"/>
                    <a:pt x="9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0" y="48"/>
                    <a:pt x="14" y="62"/>
                    <a:pt x="32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5457235" y="3546639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5"/>
                  </a:cubicBezTo>
                  <a:cubicBezTo>
                    <a:pt x="0" y="48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3"/>
                  </a:cubicBezTo>
                  <a:cubicBezTo>
                    <a:pt x="132" y="14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5457235" y="3579288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5"/>
                  </a:cubicBezTo>
                  <a:cubicBezTo>
                    <a:pt x="0" y="44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3"/>
                  </a:cubicBezTo>
                  <a:cubicBezTo>
                    <a:pt x="132" y="14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5457235" y="3610947"/>
              <a:ext cx="32649" cy="16324"/>
            </a:xfrm>
            <a:custGeom>
              <a:rect b="b" l="l" r="r" t="t"/>
              <a:pathLst>
                <a:path extrusionOk="0" h="66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0" y="48"/>
                    <a:pt x="14" y="66"/>
                    <a:pt x="32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13" y="66"/>
                    <a:pt x="128" y="51"/>
                    <a:pt x="132" y="37"/>
                  </a:cubicBezTo>
                  <a:cubicBezTo>
                    <a:pt x="132" y="18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5457235" y="3643596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0" y="48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7"/>
                  </a:cubicBezTo>
                  <a:cubicBezTo>
                    <a:pt x="132" y="18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5457235" y="3676245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6"/>
                  </a:cubicBezTo>
                  <a:cubicBezTo>
                    <a:pt x="0" y="48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7"/>
                  </a:cubicBezTo>
                  <a:cubicBezTo>
                    <a:pt x="132" y="15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5457235" y="3708894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6"/>
                  </a:cubicBezTo>
                  <a:cubicBezTo>
                    <a:pt x="0" y="44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3"/>
                  </a:cubicBezTo>
                  <a:cubicBezTo>
                    <a:pt x="132" y="15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5457235" y="3740801"/>
              <a:ext cx="32649" cy="16077"/>
            </a:xfrm>
            <a:custGeom>
              <a:rect b="b" l="l" r="r" t="t"/>
              <a:pathLst>
                <a:path extrusionOk="0" h="65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4"/>
                    <a:pt x="0" y="29"/>
                  </a:cubicBezTo>
                  <a:cubicBezTo>
                    <a:pt x="0" y="47"/>
                    <a:pt x="14" y="65"/>
                    <a:pt x="32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13" y="65"/>
                    <a:pt x="128" y="51"/>
                    <a:pt x="132" y="36"/>
                  </a:cubicBezTo>
                  <a:cubicBezTo>
                    <a:pt x="132" y="18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5538610" y="3514237"/>
              <a:ext cx="26218" cy="46500"/>
            </a:xfrm>
            <a:custGeom>
              <a:rect b="b" l="l" r="r" t="t"/>
              <a:pathLst>
                <a:path extrusionOk="0" h="188" w="106">
                  <a:moveTo>
                    <a:pt x="48" y="171"/>
                  </a:moveTo>
                  <a:lnTo>
                    <a:pt x="48" y="171"/>
                  </a:lnTo>
                  <a:cubicBezTo>
                    <a:pt x="55" y="186"/>
                    <a:pt x="74" y="193"/>
                    <a:pt x="92" y="182"/>
                  </a:cubicBezTo>
                  <a:cubicBezTo>
                    <a:pt x="107" y="175"/>
                    <a:pt x="111" y="153"/>
                    <a:pt x="99" y="138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11" y="36"/>
                    <a:pt x="107" y="17"/>
                    <a:pt x="92" y="6"/>
                  </a:cubicBezTo>
                  <a:cubicBezTo>
                    <a:pt x="77" y="-5"/>
                    <a:pt x="59" y="-1"/>
                    <a:pt x="48" y="13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0" y="80"/>
                    <a:pt x="-3" y="94"/>
                    <a:pt x="4" y="105"/>
                  </a:cubicBezTo>
                  <a:lnTo>
                    <a:pt x="48" y="1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2675" lIns="90000" spcFirstLastPara="1" rIns="90000" wrap="square" tIns="22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5622459" y="3514237"/>
              <a:ext cx="26218" cy="46500"/>
            </a:xfrm>
            <a:custGeom>
              <a:rect b="b" l="l" r="r" t="t"/>
              <a:pathLst>
                <a:path extrusionOk="0" h="188" w="106">
                  <a:moveTo>
                    <a:pt x="13" y="182"/>
                  </a:moveTo>
                  <a:lnTo>
                    <a:pt x="13" y="182"/>
                  </a:lnTo>
                  <a:cubicBezTo>
                    <a:pt x="28" y="193"/>
                    <a:pt x="50" y="186"/>
                    <a:pt x="57" y="171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9" y="94"/>
                    <a:pt x="105" y="80"/>
                    <a:pt x="98" y="72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46" y="-1"/>
                    <a:pt x="28" y="-5"/>
                    <a:pt x="13" y="6"/>
                  </a:cubicBezTo>
                  <a:cubicBezTo>
                    <a:pt x="-1" y="17"/>
                    <a:pt x="-5" y="36"/>
                    <a:pt x="6" y="50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-5" y="153"/>
                    <a:pt x="-1" y="175"/>
                    <a:pt x="13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2675" lIns="90000" spcFirstLastPara="1" rIns="90000" wrap="square" tIns="22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5580905" y="3515227"/>
              <a:ext cx="26465" cy="45511"/>
            </a:xfrm>
            <a:custGeom>
              <a:rect b="b" l="l" r="r" t="t"/>
              <a:pathLst>
                <a:path extrusionOk="0" h="184" w="107">
                  <a:moveTo>
                    <a:pt x="20" y="182"/>
                  </a:moveTo>
                  <a:lnTo>
                    <a:pt x="20" y="182"/>
                  </a:lnTo>
                  <a:cubicBezTo>
                    <a:pt x="38" y="189"/>
                    <a:pt x="57" y="178"/>
                    <a:pt x="60" y="164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12" y="28"/>
                    <a:pt x="101" y="9"/>
                    <a:pt x="86" y="2"/>
                  </a:cubicBezTo>
                  <a:cubicBezTo>
                    <a:pt x="68" y="-5"/>
                    <a:pt x="49" y="6"/>
                    <a:pt x="46" y="2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-6" y="156"/>
                    <a:pt x="5" y="175"/>
                    <a:pt x="20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1225" lIns="90000" spcFirstLastPara="1" rIns="90000" wrap="square" tIns="212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5538610" y="3579288"/>
              <a:ext cx="69008" cy="15335"/>
            </a:xfrm>
            <a:custGeom>
              <a:rect b="b" l="l" r="r" t="t"/>
              <a:pathLst>
                <a:path extrusionOk="0" h="62" w="279">
                  <a:moveTo>
                    <a:pt x="33" y="62"/>
                  </a:moveTo>
                  <a:lnTo>
                    <a:pt x="33" y="62"/>
                  </a:lnTo>
                  <a:cubicBezTo>
                    <a:pt x="246" y="62"/>
                    <a:pt x="246" y="62"/>
                    <a:pt x="246" y="62"/>
                  </a:cubicBezTo>
                  <a:cubicBezTo>
                    <a:pt x="261" y="62"/>
                    <a:pt x="275" y="51"/>
                    <a:pt x="279" y="33"/>
                  </a:cubicBezTo>
                  <a:cubicBezTo>
                    <a:pt x="279" y="14"/>
                    <a:pt x="264" y="0"/>
                    <a:pt x="24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5"/>
                  </a:cubicBezTo>
                  <a:cubicBezTo>
                    <a:pt x="-3" y="44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5627653" y="3579288"/>
              <a:ext cx="24487" cy="15335"/>
            </a:xfrm>
            <a:custGeom>
              <a:rect b="b" l="l" r="r" t="t"/>
              <a:pathLst>
                <a:path extrusionOk="0" h="62" w="99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-4" y="14"/>
                    <a:pt x="0" y="33"/>
                  </a:cubicBezTo>
                  <a:cubicBezTo>
                    <a:pt x="3" y="51"/>
                    <a:pt x="18" y="62"/>
                    <a:pt x="33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80" y="62"/>
                    <a:pt x="95" y="51"/>
                    <a:pt x="99" y="33"/>
                  </a:cubicBezTo>
                  <a:cubicBezTo>
                    <a:pt x="99" y="14"/>
                    <a:pt x="84" y="0"/>
                    <a:pt x="66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5538610" y="3610947"/>
              <a:ext cx="32154" cy="16324"/>
            </a:xfrm>
            <a:custGeom>
              <a:rect b="b" l="l" r="r" t="t"/>
              <a:pathLst>
                <a:path extrusionOk="0" h="66" w="130">
                  <a:moveTo>
                    <a:pt x="33" y="66"/>
                  </a:moveTo>
                  <a:lnTo>
                    <a:pt x="33" y="66"/>
                  </a:lnTo>
                  <a:cubicBezTo>
                    <a:pt x="96" y="66"/>
                    <a:pt x="96" y="66"/>
                    <a:pt x="96" y="66"/>
                  </a:cubicBezTo>
                  <a:cubicBezTo>
                    <a:pt x="114" y="66"/>
                    <a:pt x="129" y="51"/>
                    <a:pt x="129" y="37"/>
                  </a:cubicBezTo>
                  <a:cubicBezTo>
                    <a:pt x="132" y="18"/>
                    <a:pt x="118" y="0"/>
                    <a:pt x="9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9"/>
                  </a:cubicBezTo>
                  <a:cubicBezTo>
                    <a:pt x="-3" y="48"/>
                    <a:pt x="11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5585852" y="3610947"/>
              <a:ext cx="69255" cy="16324"/>
            </a:xfrm>
            <a:custGeom>
              <a:rect b="b" l="l" r="r" t="t"/>
              <a:pathLst>
                <a:path extrusionOk="0" h="66" w="280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8"/>
                    <a:pt x="0" y="37"/>
                  </a:cubicBezTo>
                  <a:cubicBezTo>
                    <a:pt x="4" y="51"/>
                    <a:pt x="18" y="66"/>
                    <a:pt x="33" y="66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64" y="66"/>
                    <a:pt x="279" y="51"/>
                    <a:pt x="279" y="37"/>
                  </a:cubicBezTo>
                  <a:cubicBezTo>
                    <a:pt x="282" y="18"/>
                    <a:pt x="268" y="0"/>
                    <a:pt x="246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5538610" y="3643596"/>
              <a:ext cx="32154" cy="15335"/>
            </a:xfrm>
            <a:custGeom>
              <a:rect b="b" l="l" r="r" t="t"/>
              <a:pathLst>
                <a:path extrusionOk="0" h="62" w="130">
                  <a:moveTo>
                    <a:pt x="33" y="62"/>
                  </a:moveTo>
                  <a:lnTo>
                    <a:pt x="33" y="62"/>
                  </a:lnTo>
                  <a:cubicBezTo>
                    <a:pt x="96" y="62"/>
                    <a:pt x="96" y="62"/>
                    <a:pt x="96" y="62"/>
                  </a:cubicBezTo>
                  <a:cubicBezTo>
                    <a:pt x="114" y="62"/>
                    <a:pt x="129" y="51"/>
                    <a:pt x="129" y="37"/>
                  </a:cubicBezTo>
                  <a:cubicBezTo>
                    <a:pt x="132" y="18"/>
                    <a:pt x="118" y="0"/>
                    <a:pt x="9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9"/>
                  </a:cubicBezTo>
                  <a:cubicBezTo>
                    <a:pt x="-3" y="48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5585852" y="3643596"/>
              <a:ext cx="69255" cy="15335"/>
            </a:xfrm>
            <a:custGeom>
              <a:rect b="b" l="l" r="r" t="t"/>
              <a:pathLst>
                <a:path extrusionOk="0" h="62" w="280">
                  <a:moveTo>
                    <a:pt x="246" y="0"/>
                  </a:moveTo>
                  <a:lnTo>
                    <a:pt x="246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64" y="62"/>
                    <a:pt x="279" y="51"/>
                    <a:pt x="279" y="37"/>
                  </a:cubicBezTo>
                  <a:cubicBezTo>
                    <a:pt x="282" y="18"/>
                    <a:pt x="268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5538610" y="3676245"/>
              <a:ext cx="65298" cy="15335"/>
            </a:xfrm>
            <a:custGeom>
              <a:rect b="b" l="l" r="r" t="t"/>
              <a:pathLst>
                <a:path extrusionOk="0" h="62" w="264">
                  <a:moveTo>
                    <a:pt x="33" y="62"/>
                  </a:moveTo>
                  <a:lnTo>
                    <a:pt x="33" y="62"/>
                  </a:lnTo>
                  <a:cubicBezTo>
                    <a:pt x="231" y="62"/>
                    <a:pt x="231" y="62"/>
                    <a:pt x="231" y="62"/>
                  </a:cubicBezTo>
                  <a:cubicBezTo>
                    <a:pt x="246" y="62"/>
                    <a:pt x="261" y="51"/>
                    <a:pt x="264" y="37"/>
                  </a:cubicBezTo>
                  <a:cubicBezTo>
                    <a:pt x="264" y="15"/>
                    <a:pt x="250" y="0"/>
                    <a:pt x="23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6"/>
                  </a:cubicBezTo>
                  <a:cubicBezTo>
                    <a:pt x="-3" y="48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5619491" y="3676245"/>
              <a:ext cx="35617" cy="15335"/>
            </a:xfrm>
            <a:custGeom>
              <a:rect b="b" l="l" r="r" t="t"/>
              <a:pathLst>
                <a:path extrusionOk="0" h="62" w="144">
                  <a:moveTo>
                    <a:pt x="110" y="0"/>
                  </a:moveTo>
                  <a:lnTo>
                    <a:pt x="110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4" y="0"/>
                    <a:pt x="0" y="11"/>
                    <a:pt x="0" y="26"/>
                  </a:cubicBezTo>
                  <a:cubicBezTo>
                    <a:pt x="-4" y="48"/>
                    <a:pt x="11" y="62"/>
                    <a:pt x="3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28" y="62"/>
                    <a:pt x="143" y="51"/>
                    <a:pt x="143" y="37"/>
                  </a:cubicBezTo>
                  <a:cubicBezTo>
                    <a:pt x="146" y="15"/>
                    <a:pt x="132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5538610" y="3708894"/>
              <a:ext cx="41058" cy="15335"/>
            </a:xfrm>
            <a:custGeom>
              <a:rect b="b" l="l" r="r" t="t"/>
              <a:pathLst>
                <a:path extrusionOk="0" h="62" w="166">
                  <a:moveTo>
                    <a:pt x="33" y="62"/>
                  </a:moveTo>
                  <a:lnTo>
                    <a:pt x="33" y="62"/>
                  </a:lnTo>
                  <a:cubicBezTo>
                    <a:pt x="136" y="62"/>
                    <a:pt x="136" y="62"/>
                    <a:pt x="136" y="62"/>
                  </a:cubicBezTo>
                  <a:cubicBezTo>
                    <a:pt x="151" y="62"/>
                    <a:pt x="165" y="51"/>
                    <a:pt x="165" y="33"/>
                  </a:cubicBezTo>
                  <a:cubicBezTo>
                    <a:pt x="169" y="15"/>
                    <a:pt x="155" y="0"/>
                    <a:pt x="13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6"/>
                  </a:cubicBezTo>
                  <a:cubicBezTo>
                    <a:pt x="-3" y="44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595746" y="3708894"/>
              <a:ext cx="59362" cy="15335"/>
            </a:xfrm>
            <a:custGeom>
              <a:rect b="b" l="l" r="r" t="t"/>
              <a:pathLst>
                <a:path extrusionOk="0" h="62" w="240">
                  <a:moveTo>
                    <a:pt x="206" y="0"/>
                  </a:moveTo>
                  <a:lnTo>
                    <a:pt x="206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1"/>
                    <a:pt x="0" y="26"/>
                  </a:cubicBezTo>
                  <a:cubicBezTo>
                    <a:pt x="-3" y="44"/>
                    <a:pt x="12" y="62"/>
                    <a:pt x="30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28" y="62"/>
                    <a:pt x="242" y="44"/>
                    <a:pt x="239" y="26"/>
                  </a:cubicBezTo>
                  <a:cubicBezTo>
                    <a:pt x="239" y="11"/>
                    <a:pt x="224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5538610" y="3740801"/>
              <a:ext cx="80880" cy="16077"/>
            </a:xfrm>
            <a:custGeom>
              <a:rect b="b" l="l" r="r" t="t"/>
              <a:pathLst>
                <a:path extrusionOk="0" h="65" w="327">
                  <a:moveTo>
                    <a:pt x="294" y="0"/>
                  </a:moveTo>
                  <a:lnTo>
                    <a:pt x="294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4"/>
                    <a:pt x="0" y="29"/>
                  </a:cubicBezTo>
                  <a:cubicBezTo>
                    <a:pt x="-3" y="47"/>
                    <a:pt x="11" y="65"/>
                    <a:pt x="33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308" y="65"/>
                    <a:pt x="323" y="51"/>
                    <a:pt x="327" y="36"/>
                  </a:cubicBezTo>
                  <a:cubicBezTo>
                    <a:pt x="327" y="18"/>
                    <a:pt x="312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7"/>
          <p:cNvSpPr txBox="1"/>
          <p:nvPr>
            <p:ph idx="6" type="subTitle"/>
          </p:nvPr>
        </p:nvSpPr>
        <p:spPr>
          <a:xfrm>
            <a:off x="1084388" y="1857863"/>
            <a:ext cx="2266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Face++</a:t>
            </a:r>
            <a:endParaRPr/>
          </a:p>
        </p:txBody>
      </p:sp>
      <p:sp>
        <p:nvSpPr>
          <p:cNvPr id="547" name="Google Shape;547;p37"/>
          <p:cNvSpPr txBox="1"/>
          <p:nvPr>
            <p:ph idx="2" type="subTitle"/>
          </p:nvPr>
        </p:nvSpPr>
        <p:spPr>
          <a:xfrm>
            <a:off x="3340600" y="756850"/>
            <a:ext cx="56856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Characteristics</a:t>
            </a:r>
            <a:r>
              <a:rPr lang="en"/>
              <a:t>: Comprehensive set of algorithms; open-source and customizable.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Advantages</a:t>
            </a:r>
            <a:r>
              <a:rPr lang="en"/>
              <a:t>: Customizable; supported by the community.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</a:t>
            </a:r>
            <a:r>
              <a:rPr lang="en"/>
              <a:t>: Steep learning curve; limited advanced features.</a:t>
            </a:r>
            <a:endParaRPr/>
          </a:p>
        </p:txBody>
      </p:sp>
      <p:sp>
        <p:nvSpPr>
          <p:cNvPr id="548" name="Google Shape;548;p37"/>
          <p:cNvSpPr txBox="1"/>
          <p:nvPr>
            <p:ph idx="3" type="subTitle"/>
          </p:nvPr>
        </p:nvSpPr>
        <p:spPr>
          <a:xfrm>
            <a:off x="3350900" y="1956075"/>
            <a:ext cx="54888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Characteristics</a:t>
            </a:r>
            <a:r>
              <a:rPr lang="en"/>
              <a:t>: Facial detection, verification, advanced services.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Advantages</a:t>
            </a:r>
            <a:r>
              <a:rPr lang="en"/>
              <a:t>: High accuracy; trusted by industries.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</a:t>
            </a:r>
            <a:r>
              <a:rPr lang="en"/>
              <a:t>: Privacy risks; higher cost.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7"/>
          <p:cNvSpPr txBox="1"/>
          <p:nvPr>
            <p:ph idx="4" type="subTitle"/>
          </p:nvPr>
        </p:nvSpPr>
        <p:spPr>
          <a:xfrm>
            <a:off x="3350900" y="3155300"/>
            <a:ext cx="54888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Characteristics</a:t>
            </a:r>
            <a:r>
              <a:rPr lang="en"/>
              <a:t>: Facial detection, verification, real-time processing.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Advantages</a:t>
            </a:r>
            <a:r>
              <a:rPr lang="en"/>
              <a:t>: High accuracy; real-time capabilities.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</a:t>
            </a:r>
            <a:r>
              <a:rPr lang="en"/>
              <a:t>: Privacy concerns; limited documentation and support.</a:t>
            </a:r>
            <a:endParaRPr/>
          </a:p>
        </p:txBody>
      </p:sp>
      <p:sp>
        <p:nvSpPr>
          <p:cNvPr id="550" name="Google Shape;550;p37"/>
          <p:cNvSpPr txBox="1"/>
          <p:nvPr>
            <p:ph idx="7" type="subTitle"/>
          </p:nvPr>
        </p:nvSpPr>
        <p:spPr>
          <a:xfrm>
            <a:off x="1074025" y="756850"/>
            <a:ext cx="2266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</a:t>
            </a:r>
            <a:endParaRPr/>
          </a:p>
        </p:txBody>
      </p:sp>
      <p:sp>
        <p:nvSpPr>
          <p:cNvPr id="551" name="Google Shape;551;p37"/>
          <p:cNvSpPr txBox="1"/>
          <p:nvPr>
            <p:ph idx="8" type="subTitle"/>
          </p:nvPr>
        </p:nvSpPr>
        <p:spPr>
          <a:xfrm>
            <a:off x="1063838" y="3049225"/>
            <a:ext cx="2266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Trueface</a:t>
            </a:r>
            <a:endParaRPr/>
          </a:p>
        </p:txBody>
      </p:sp>
      <p:grpSp>
        <p:nvGrpSpPr>
          <p:cNvPr id="552" name="Google Shape;552;p37"/>
          <p:cNvGrpSpPr/>
          <p:nvPr/>
        </p:nvGrpSpPr>
        <p:grpSpPr>
          <a:xfrm>
            <a:off x="499864" y="906165"/>
            <a:ext cx="454302" cy="451077"/>
            <a:chOff x="5953154" y="2024010"/>
            <a:chExt cx="535986" cy="529060"/>
          </a:xfrm>
        </p:grpSpPr>
        <p:sp>
          <p:nvSpPr>
            <p:cNvPr id="553" name="Google Shape;553;p37"/>
            <p:cNvSpPr/>
            <p:nvPr/>
          </p:nvSpPr>
          <p:spPr>
            <a:xfrm>
              <a:off x="5953154" y="2024010"/>
              <a:ext cx="204303" cy="446696"/>
            </a:xfrm>
            <a:custGeom>
              <a:rect b="b" l="l" r="r" t="t"/>
              <a:pathLst>
                <a:path extrusionOk="0" h="1806" w="826">
                  <a:moveTo>
                    <a:pt x="539" y="1420"/>
                  </a:moveTo>
                  <a:lnTo>
                    <a:pt x="539" y="1420"/>
                  </a:lnTo>
                  <a:cubicBezTo>
                    <a:pt x="557" y="1420"/>
                    <a:pt x="568" y="1405"/>
                    <a:pt x="568" y="1387"/>
                  </a:cubicBezTo>
                  <a:cubicBezTo>
                    <a:pt x="568" y="1372"/>
                    <a:pt x="557" y="1358"/>
                    <a:pt x="539" y="1358"/>
                  </a:cubicBezTo>
                  <a:cubicBezTo>
                    <a:pt x="403" y="1358"/>
                    <a:pt x="286" y="1438"/>
                    <a:pt x="235" y="1556"/>
                  </a:cubicBezTo>
                  <a:cubicBezTo>
                    <a:pt x="169" y="1501"/>
                    <a:pt x="154" y="1409"/>
                    <a:pt x="191" y="1336"/>
                  </a:cubicBezTo>
                  <a:cubicBezTo>
                    <a:pt x="220" y="1343"/>
                    <a:pt x="246" y="1347"/>
                    <a:pt x="275" y="1347"/>
                  </a:cubicBezTo>
                  <a:cubicBezTo>
                    <a:pt x="293" y="1347"/>
                    <a:pt x="304" y="1332"/>
                    <a:pt x="304" y="1317"/>
                  </a:cubicBezTo>
                  <a:cubicBezTo>
                    <a:pt x="304" y="1299"/>
                    <a:pt x="293" y="1284"/>
                    <a:pt x="275" y="1284"/>
                  </a:cubicBezTo>
                  <a:cubicBezTo>
                    <a:pt x="154" y="1284"/>
                    <a:pt x="59" y="1185"/>
                    <a:pt x="62" y="1068"/>
                  </a:cubicBezTo>
                  <a:cubicBezTo>
                    <a:pt x="66" y="973"/>
                    <a:pt x="128" y="896"/>
                    <a:pt x="220" y="870"/>
                  </a:cubicBezTo>
                  <a:cubicBezTo>
                    <a:pt x="235" y="866"/>
                    <a:pt x="246" y="848"/>
                    <a:pt x="242" y="830"/>
                  </a:cubicBezTo>
                  <a:cubicBezTo>
                    <a:pt x="238" y="815"/>
                    <a:pt x="220" y="804"/>
                    <a:pt x="202" y="808"/>
                  </a:cubicBezTo>
                  <a:cubicBezTo>
                    <a:pt x="176" y="815"/>
                    <a:pt x="150" y="826"/>
                    <a:pt x="128" y="841"/>
                  </a:cubicBezTo>
                  <a:cubicBezTo>
                    <a:pt x="92" y="771"/>
                    <a:pt x="136" y="687"/>
                    <a:pt x="213" y="668"/>
                  </a:cubicBezTo>
                  <a:cubicBezTo>
                    <a:pt x="231" y="665"/>
                    <a:pt x="242" y="650"/>
                    <a:pt x="238" y="632"/>
                  </a:cubicBezTo>
                  <a:cubicBezTo>
                    <a:pt x="220" y="544"/>
                    <a:pt x="257" y="452"/>
                    <a:pt x="334" y="408"/>
                  </a:cubicBezTo>
                  <a:cubicBezTo>
                    <a:pt x="374" y="489"/>
                    <a:pt x="455" y="547"/>
                    <a:pt x="554" y="547"/>
                  </a:cubicBezTo>
                  <a:cubicBezTo>
                    <a:pt x="572" y="547"/>
                    <a:pt x="583" y="533"/>
                    <a:pt x="583" y="518"/>
                  </a:cubicBezTo>
                  <a:cubicBezTo>
                    <a:pt x="583" y="500"/>
                    <a:pt x="572" y="485"/>
                    <a:pt x="554" y="485"/>
                  </a:cubicBezTo>
                  <a:cubicBezTo>
                    <a:pt x="477" y="485"/>
                    <a:pt x="403" y="434"/>
                    <a:pt x="385" y="353"/>
                  </a:cubicBezTo>
                  <a:cubicBezTo>
                    <a:pt x="341" y="199"/>
                    <a:pt x="517" y="78"/>
                    <a:pt x="649" y="162"/>
                  </a:cubicBezTo>
                  <a:cubicBezTo>
                    <a:pt x="664" y="170"/>
                    <a:pt x="682" y="166"/>
                    <a:pt x="693" y="151"/>
                  </a:cubicBezTo>
                  <a:cubicBezTo>
                    <a:pt x="715" y="107"/>
                    <a:pt x="755" y="74"/>
                    <a:pt x="803" y="63"/>
                  </a:cubicBezTo>
                  <a:cubicBezTo>
                    <a:pt x="821" y="56"/>
                    <a:pt x="829" y="38"/>
                    <a:pt x="825" y="23"/>
                  </a:cubicBezTo>
                  <a:cubicBezTo>
                    <a:pt x="818" y="5"/>
                    <a:pt x="799" y="-3"/>
                    <a:pt x="785" y="1"/>
                  </a:cubicBezTo>
                  <a:cubicBezTo>
                    <a:pt x="733" y="16"/>
                    <a:pt x="686" y="49"/>
                    <a:pt x="653" y="93"/>
                  </a:cubicBezTo>
                  <a:cubicBezTo>
                    <a:pt x="484" y="12"/>
                    <a:pt x="290" y="155"/>
                    <a:pt x="315" y="346"/>
                  </a:cubicBezTo>
                  <a:cubicBezTo>
                    <a:pt x="216" y="397"/>
                    <a:pt x="158" y="503"/>
                    <a:pt x="169" y="617"/>
                  </a:cubicBezTo>
                  <a:cubicBezTo>
                    <a:pt x="62" y="657"/>
                    <a:pt x="18" y="782"/>
                    <a:pt x="77" y="881"/>
                  </a:cubicBezTo>
                  <a:cubicBezTo>
                    <a:pt x="-48" y="1009"/>
                    <a:pt x="-18" y="1218"/>
                    <a:pt x="136" y="1310"/>
                  </a:cubicBezTo>
                  <a:cubicBezTo>
                    <a:pt x="81" y="1416"/>
                    <a:pt x="110" y="1552"/>
                    <a:pt x="213" y="1618"/>
                  </a:cubicBezTo>
                  <a:cubicBezTo>
                    <a:pt x="202" y="1677"/>
                    <a:pt x="205" y="1732"/>
                    <a:pt x="220" y="1783"/>
                  </a:cubicBezTo>
                  <a:cubicBezTo>
                    <a:pt x="227" y="1801"/>
                    <a:pt x="242" y="1809"/>
                    <a:pt x="260" y="1805"/>
                  </a:cubicBezTo>
                  <a:cubicBezTo>
                    <a:pt x="279" y="1801"/>
                    <a:pt x="286" y="1783"/>
                    <a:pt x="282" y="1765"/>
                  </a:cubicBezTo>
                  <a:cubicBezTo>
                    <a:pt x="231" y="1592"/>
                    <a:pt x="359" y="1420"/>
                    <a:pt x="539" y="14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6125303" y="2121710"/>
              <a:ext cx="48973" cy="71481"/>
            </a:xfrm>
            <a:custGeom>
              <a:rect b="b" l="l" r="r" t="t"/>
              <a:pathLst>
                <a:path extrusionOk="0" h="289" w="198">
                  <a:moveTo>
                    <a:pt x="129" y="39"/>
                  </a:moveTo>
                  <a:lnTo>
                    <a:pt x="129" y="39"/>
                  </a:lnTo>
                  <a:cubicBezTo>
                    <a:pt x="151" y="119"/>
                    <a:pt x="103" y="204"/>
                    <a:pt x="23" y="226"/>
                  </a:cubicBezTo>
                  <a:cubicBezTo>
                    <a:pt x="4" y="230"/>
                    <a:pt x="-3" y="248"/>
                    <a:pt x="1" y="266"/>
                  </a:cubicBezTo>
                  <a:cubicBezTo>
                    <a:pt x="4" y="281"/>
                    <a:pt x="23" y="292"/>
                    <a:pt x="41" y="288"/>
                  </a:cubicBezTo>
                  <a:cubicBezTo>
                    <a:pt x="155" y="255"/>
                    <a:pt x="221" y="138"/>
                    <a:pt x="191" y="24"/>
                  </a:cubicBezTo>
                  <a:cubicBezTo>
                    <a:pt x="188" y="6"/>
                    <a:pt x="169" y="-5"/>
                    <a:pt x="151" y="2"/>
                  </a:cubicBezTo>
                  <a:cubicBezTo>
                    <a:pt x="136" y="6"/>
                    <a:pt x="125" y="24"/>
                    <a:pt x="129" y="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6115409" y="2399473"/>
              <a:ext cx="44769" cy="49221"/>
            </a:xfrm>
            <a:custGeom>
              <a:rect b="b" l="l" r="r" t="t"/>
              <a:pathLst>
                <a:path extrusionOk="0" h="199" w="181">
                  <a:moveTo>
                    <a:pt x="30" y="137"/>
                  </a:moveTo>
                  <a:lnTo>
                    <a:pt x="30" y="137"/>
                  </a:lnTo>
                  <a:cubicBezTo>
                    <a:pt x="11" y="140"/>
                    <a:pt x="0" y="155"/>
                    <a:pt x="0" y="170"/>
                  </a:cubicBezTo>
                  <a:cubicBezTo>
                    <a:pt x="4" y="188"/>
                    <a:pt x="19" y="203"/>
                    <a:pt x="37" y="199"/>
                  </a:cubicBezTo>
                  <a:cubicBezTo>
                    <a:pt x="121" y="192"/>
                    <a:pt x="187" y="115"/>
                    <a:pt x="180" y="27"/>
                  </a:cubicBezTo>
                  <a:cubicBezTo>
                    <a:pt x="176" y="12"/>
                    <a:pt x="162" y="-3"/>
                    <a:pt x="143" y="1"/>
                  </a:cubicBezTo>
                  <a:cubicBezTo>
                    <a:pt x="125" y="1"/>
                    <a:pt x="114" y="16"/>
                    <a:pt x="114" y="34"/>
                  </a:cubicBezTo>
                  <a:cubicBezTo>
                    <a:pt x="121" y="85"/>
                    <a:pt x="81" y="133"/>
                    <a:pt x="30" y="1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6625" lIns="90000" spcFirstLastPara="1" rIns="90000" wrap="square" tIns="26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6054811" y="2259973"/>
              <a:ext cx="44274" cy="44521"/>
            </a:xfrm>
            <a:custGeom>
              <a:rect b="b" l="l" r="r" t="t"/>
              <a:pathLst>
                <a:path extrusionOk="0" h="180" w="179">
                  <a:moveTo>
                    <a:pt x="29" y="0"/>
                  </a:moveTo>
                  <a:lnTo>
                    <a:pt x="29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4" y="66"/>
                    <a:pt x="29" y="66"/>
                  </a:cubicBezTo>
                  <a:lnTo>
                    <a:pt x="33" y="66"/>
                  </a:lnTo>
                  <a:cubicBezTo>
                    <a:pt x="77" y="66"/>
                    <a:pt x="113" y="103"/>
                    <a:pt x="113" y="147"/>
                  </a:cubicBezTo>
                  <a:cubicBezTo>
                    <a:pt x="113" y="165"/>
                    <a:pt x="128" y="180"/>
                    <a:pt x="146" y="180"/>
                  </a:cubicBezTo>
                  <a:lnTo>
                    <a:pt x="146" y="180"/>
                  </a:lnTo>
                  <a:cubicBezTo>
                    <a:pt x="165" y="180"/>
                    <a:pt x="179" y="165"/>
                    <a:pt x="179" y="147"/>
                  </a:cubicBezTo>
                  <a:cubicBezTo>
                    <a:pt x="179" y="66"/>
                    <a:pt x="110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19800" lIns="90000" spcFirstLastPara="1" rIns="90000" wrap="square" tIns="19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6025624" y="2025000"/>
              <a:ext cx="463515" cy="528071"/>
            </a:xfrm>
            <a:custGeom>
              <a:rect b="b" l="l" r="r" t="t"/>
              <a:pathLst>
                <a:path extrusionOk="0" h="2135" w="1874">
                  <a:moveTo>
                    <a:pt x="1683" y="958"/>
                  </a:moveTo>
                  <a:lnTo>
                    <a:pt x="1683" y="958"/>
                  </a:lnTo>
                  <a:cubicBezTo>
                    <a:pt x="1698" y="994"/>
                    <a:pt x="1735" y="1020"/>
                    <a:pt x="1775" y="1020"/>
                  </a:cubicBezTo>
                  <a:cubicBezTo>
                    <a:pt x="1830" y="1020"/>
                    <a:pt x="1874" y="976"/>
                    <a:pt x="1874" y="925"/>
                  </a:cubicBezTo>
                  <a:cubicBezTo>
                    <a:pt x="1874" y="870"/>
                    <a:pt x="1830" y="826"/>
                    <a:pt x="1775" y="826"/>
                  </a:cubicBezTo>
                  <a:cubicBezTo>
                    <a:pt x="1735" y="826"/>
                    <a:pt x="1698" y="855"/>
                    <a:pt x="1683" y="892"/>
                  </a:cubicBezTo>
                  <a:cubicBezTo>
                    <a:pt x="1350" y="892"/>
                    <a:pt x="1350" y="892"/>
                    <a:pt x="1350" y="892"/>
                  </a:cubicBezTo>
                  <a:cubicBezTo>
                    <a:pt x="1350" y="826"/>
                    <a:pt x="1350" y="826"/>
                    <a:pt x="1350" y="826"/>
                  </a:cubicBezTo>
                  <a:cubicBezTo>
                    <a:pt x="1445" y="826"/>
                    <a:pt x="1445" y="826"/>
                    <a:pt x="1445" y="826"/>
                  </a:cubicBezTo>
                  <a:cubicBezTo>
                    <a:pt x="1463" y="826"/>
                    <a:pt x="1478" y="815"/>
                    <a:pt x="1478" y="796"/>
                  </a:cubicBezTo>
                  <a:cubicBezTo>
                    <a:pt x="1482" y="778"/>
                    <a:pt x="1467" y="763"/>
                    <a:pt x="1449" y="763"/>
                  </a:cubicBezTo>
                  <a:cubicBezTo>
                    <a:pt x="1350" y="763"/>
                    <a:pt x="1350" y="763"/>
                    <a:pt x="1350" y="763"/>
                  </a:cubicBezTo>
                  <a:cubicBezTo>
                    <a:pt x="1350" y="697"/>
                    <a:pt x="1350" y="697"/>
                    <a:pt x="1350" y="697"/>
                  </a:cubicBezTo>
                  <a:cubicBezTo>
                    <a:pt x="1350" y="664"/>
                    <a:pt x="1320" y="635"/>
                    <a:pt x="1287" y="635"/>
                  </a:cubicBezTo>
                  <a:cubicBezTo>
                    <a:pt x="1218" y="635"/>
                    <a:pt x="1218" y="635"/>
                    <a:pt x="1218" y="635"/>
                  </a:cubicBezTo>
                  <a:cubicBezTo>
                    <a:pt x="1218" y="562"/>
                    <a:pt x="1218" y="562"/>
                    <a:pt x="1218" y="562"/>
                  </a:cubicBezTo>
                  <a:cubicBezTo>
                    <a:pt x="1291" y="562"/>
                    <a:pt x="1291" y="562"/>
                    <a:pt x="1291" y="562"/>
                  </a:cubicBezTo>
                  <a:cubicBezTo>
                    <a:pt x="1306" y="602"/>
                    <a:pt x="1346" y="631"/>
                    <a:pt x="1394" y="628"/>
                  </a:cubicBezTo>
                  <a:cubicBezTo>
                    <a:pt x="1438" y="624"/>
                    <a:pt x="1474" y="587"/>
                    <a:pt x="1478" y="543"/>
                  </a:cubicBezTo>
                  <a:cubicBezTo>
                    <a:pt x="1485" y="485"/>
                    <a:pt x="1441" y="433"/>
                    <a:pt x="1383" y="433"/>
                  </a:cubicBezTo>
                  <a:cubicBezTo>
                    <a:pt x="1339" y="433"/>
                    <a:pt x="1302" y="463"/>
                    <a:pt x="1291" y="499"/>
                  </a:cubicBezTo>
                  <a:cubicBezTo>
                    <a:pt x="1185" y="499"/>
                    <a:pt x="1185" y="499"/>
                    <a:pt x="1185" y="499"/>
                  </a:cubicBezTo>
                  <a:cubicBezTo>
                    <a:pt x="1170" y="499"/>
                    <a:pt x="1155" y="514"/>
                    <a:pt x="1155" y="533"/>
                  </a:cubicBezTo>
                  <a:cubicBezTo>
                    <a:pt x="1155" y="635"/>
                    <a:pt x="1155" y="635"/>
                    <a:pt x="1155" y="635"/>
                  </a:cubicBezTo>
                  <a:cubicBezTo>
                    <a:pt x="1086" y="635"/>
                    <a:pt x="1086" y="635"/>
                    <a:pt x="1086" y="635"/>
                  </a:cubicBezTo>
                  <a:cubicBezTo>
                    <a:pt x="1086" y="437"/>
                    <a:pt x="1086" y="437"/>
                    <a:pt x="1086" y="437"/>
                  </a:cubicBezTo>
                  <a:cubicBezTo>
                    <a:pt x="1185" y="437"/>
                    <a:pt x="1185" y="437"/>
                    <a:pt x="1185" y="437"/>
                  </a:cubicBezTo>
                  <a:cubicBezTo>
                    <a:pt x="1203" y="437"/>
                    <a:pt x="1218" y="422"/>
                    <a:pt x="1218" y="404"/>
                  </a:cubicBezTo>
                  <a:cubicBezTo>
                    <a:pt x="1218" y="298"/>
                    <a:pt x="1218" y="298"/>
                    <a:pt x="1218" y="298"/>
                  </a:cubicBezTo>
                  <a:cubicBezTo>
                    <a:pt x="1258" y="283"/>
                    <a:pt x="1284" y="243"/>
                    <a:pt x="1280" y="199"/>
                  </a:cubicBezTo>
                  <a:cubicBezTo>
                    <a:pt x="1276" y="151"/>
                    <a:pt x="1240" y="114"/>
                    <a:pt x="1196" y="111"/>
                  </a:cubicBezTo>
                  <a:cubicBezTo>
                    <a:pt x="1137" y="103"/>
                    <a:pt x="1086" y="151"/>
                    <a:pt x="1086" y="206"/>
                  </a:cubicBezTo>
                  <a:cubicBezTo>
                    <a:pt x="1086" y="250"/>
                    <a:pt x="1115" y="287"/>
                    <a:pt x="1155" y="301"/>
                  </a:cubicBezTo>
                  <a:cubicBezTo>
                    <a:pt x="1155" y="375"/>
                    <a:pt x="1155" y="375"/>
                    <a:pt x="1155" y="375"/>
                  </a:cubicBezTo>
                  <a:cubicBezTo>
                    <a:pt x="1056" y="375"/>
                    <a:pt x="1056" y="375"/>
                    <a:pt x="1056" y="375"/>
                  </a:cubicBezTo>
                  <a:cubicBezTo>
                    <a:pt x="1038" y="375"/>
                    <a:pt x="1023" y="386"/>
                    <a:pt x="1023" y="404"/>
                  </a:cubicBezTo>
                  <a:cubicBezTo>
                    <a:pt x="1023" y="635"/>
                    <a:pt x="1023" y="635"/>
                    <a:pt x="1023" y="635"/>
                  </a:cubicBezTo>
                  <a:cubicBezTo>
                    <a:pt x="954" y="635"/>
                    <a:pt x="954" y="635"/>
                    <a:pt x="954" y="635"/>
                  </a:cubicBezTo>
                  <a:cubicBezTo>
                    <a:pt x="954" y="540"/>
                    <a:pt x="954" y="540"/>
                    <a:pt x="954" y="540"/>
                  </a:cubicBezTo>
                  <a:cubicBezTo>
                    <a:pt x="954" y="521"/>
                    <a:pt x="943" y="507"/>
                    <a:pt x="928" y="507"/>
                  </a:cubicBezTo>
                  <a:cubicBezTo>
                    <a:pt x="910" y="503"/>
                    <a:pt x="891" y="518"/>
                    <a:pt x="891" y="536"/>
                  </a:cubicBezTo>
                  <a:cubicBezTo>
                    <a:pt x="891" y="635"/>
                    <a:pt x="891" y="635"/>
                    <a:pt x="891" y="635"/>
                  </a:cubicBezTo>
                  <a:cubicBezTo>
                    <a:pt x="818" y="635"/>
                    <a:pt x="818" y="635"/>
                    <a:pt x="818" y="635"/>
                  </a:cubicBezTo>
                  <a:cubicBezTo>
                    <a:pt x="818" y="243"/>
                    <a:pt x="818" y="243"/>
                    <a:pt x="818" y="243"/>
                  </a:cubicBezTo>
                  <a:cubicBezTo>
                    <a:pt x="818" y="137"/>
                    <a:pt x="752" y="37"/>
                    <a:pt x="646" y="1"/>
                  </a:cubicBezTo>
                  <a:cubicBezTo>
                    <a:pt x="631" y="-3"/>
                    <a:pt x="613" y="5"/>
                    <a:pt x="605" y="23"/>
                  </a:cubicBezTo>
                  <a:cubicBezTo>
                    <a:pt x="602" y="37"/>
                    <a:pt x="609" y="56"/>
                    <a:pt x="627" y="63"/>
                  </a:cubicBezTo>
                  <a:cubicBezTo>
                    <a:pt x="704" y="89"/>
                    <a:pt x="756" y="162"/>
                    <a:pt x="756" y="243"/>
                  </a:cubicBezTo>
                  <a:cubicBezTo>
                    <a:pt x="756" y="1181"/>
                    <a:pt x="756" y="1181"/>
                    <a:pt x="756" y="1181"/>
                  </a:cubicBezTo>
                  <a:cubicBezTo>
                    <a:pt x="591" y="1181"/>
                    <a:pt x="591" y="1181"/>
                    <a:pt x="591" y="1181"/>
                  </a:cubicBezTo>
                  <a:cubicBezTo>
                    <a:pt x="572" y="1181"/>
                    <a:pt x="558" y="1167"/>
                    <a:pt x="558" y="1148"/>
                  </a:cubicBezTo>
                  <a:cubicBezTo>
                    <a:pt x="558" y="1068"/>
                    <a:pt x="558" y="1068"/>
                    <a:pt x="558" y="1068"/>
                  </a:cubicBezTo>
                  <a:cubicBezTo>
                    <a:pt x="558" y="1064"/>
                    <a:pt x="558" y="1060"/>
                    <a:pt x="554" y="1060"/>
                  </a:cubicBezTo>
                  <a:cubicBezTo>
                    <a:pt x="525" y="1035"/>
                    <a:pt x="495" y="1053"/>
                    <a:pt x="495" y="1079"/>
                  </a:cubicBezTo>
                  <a:cubicBezTo>
                    <a:pt x="495" y="1086"/>
                    <a:pt x="488" y="1134"/>
                    <a:pt x="525" y="1185"/>
                  </a:cubicBezTo>
                  <a:cubicBezTo>
                    <a:pt x="466" y="1199"/>
                    <a:pt x="422" y="1255"/>
                    <a:pt x="429" y="1321"/>
                  </a:cubicBezTo>
                  <a:cubicBezTo>
                    <a:pt x="429" y="1324"/>
                    <a:pt x="429" y="1328"/>
                    <a:pt x="433" y="1328"/>
                  </a:cubicBezTo>
                  <a:cubicBezTo>
                    <a:pt x="459" y="1354"/>
                    <a:pt x="492" y="1335"/>
                    <a:pt x="492" y="1310"/>
                  </a:cubicBezTo>
                  <a:cubicBezTo>
                    <a:pt x="492" y="1273"/>
                    <a:pt x="521" y="1244"/>
                    <a:pt x="558" y="1244"/>
                  </a:cubicBezTo>
                  <a:cubicBezTo>
                    <a:pt x="756" y="1244"/>
                    <a:pt x="756" y="1244"/>
                    <a:pt x="756" y="1244"/>
                  </a:cubicBezTo>
                  <a:cubicBezTo>
                    <a:pt x="756" y="1834"/>
                    <a:pt x="756" y="1834"/>
                    <a:pt x="756" y="1834"/>
                  </a:cubicBezTo>
                  <a:cubicBezTo>
                    <a:pt x="759" y="1959"/>
                    <a:pt x="657" y="2072"/>
                    <a:pt x="517" y="2072"/>
                  </a:cubicBezTo>
                  <a:cubicBezTo>
                    <a:pt x="389" y="2072"/>
                    <a:pt x="283" y="1962"/>
                    <a:pt x="283" y="1834"/>
                  </a:cubicBezTo>
                  <a:cubicBezTo>
                    <a:pt x="283" y="1816"/>
                    <a:pt x="268" y="1801"/>
                    <a:pt x="250" y="1801"/>
                  </a:cubicBezTo>
                  <a:cubicBezTo>
                    <a:pt x="231" y="1801"/>
                    <a:pt x="217" y="1816"/>
                    <a:pt x="217" y="1834"/>
                  </a:cubicBezTo>
                  <a:cubicBezTo>
                    <a:pt x="217" y="1874"/>
                    <a:pt x="228" y="1915"/>
                    <a:pt x="242" y="1951"/>
                  </a:cubicBezTo>
                  <a:cubicBezTo>
                    <a:pt x="169" y="1951"/>
                    <a:pt x="103" y="1922"/>
                    <a:pt x="55" y="1871"/>
                  </a:cubicBezTo>
                  <a:cubicBezTo>
                    <a:pt x="41" y="1860"/>
                    <a:pt x="22" y="1860"/>
                    <a:pt x="8" y="1871"/>
                  </a:cubicBezTo>
                  <a:cubicBezTo>
                    <a:pt x="-3" y="1885"/>
                    <a:pt x="-3" y="1904"/>
                    <a:pt x="8" y="1915"/>
                  </a:cubicBezTo>
                  <a:cubicBezTo>
                    <a:pt x="81" y="1992"/>
                    <a:pt x="180" y="2024"/>
                    <a:pt x="279" y="2014"/>
                  </a:cubicBezTo>
                  <a:cubicBezTo>
                    <a:pt x="334" y="2091"/>
                    <a:pt x="426" y="2135"/>
                    <a:pt x="521" y="2135"/>
                  </a:cubicBezTo>
                  <a:cubicBezTo>
                    <a:pt x="686" y="2135"/>
                    <a:pt x="825" y="1834"/>
                    <a:pt x="825" y="1834"/>
                  </a:cubicBezTo>
                  <a:cubicBezTo>
                    <a:pt x="825" y="1486"/>
                    <a:pt x="825" y="1486"/>
                    <a:pt x="825" y="1486"/>
                  </a:cubicBezTo>
                  <a:cubicBezTo>
                    <a:pt x="891" y="1486"/>
                    <a:pt x="891" y="1486"/>
                    <a:pt x="891" y="1486"/>
                  </a:cubicBezTo>
                  <a:cubicBezTo>
                    <a:pt x="891" y="1717"/>
                    <a:pt x="891" y="1717"/>
                    <a:pt x="891" y="1717"/>
                  </a:cubicBezTo>
                  <a:cubicBezTo>
                    <a:pt x="891" y="1735"/>
                    <a:pt x="906" y="1746"/>
                    <a:pt x="924" y="1746"/>
                  </a:cubicBezTo>
                  <a:cubicBezTo>
                    <a:pt x="1023" y="1746"/>
                    <a:pt x="1023" y="1746"/>
                    <a:pt x="1023" y="1746"/>
                  </a:cubicBezTo>
                  <a:cubicBezTo>
                    <a:pt x="1023" y="1889"/>
                    <a:pt x="1023" y="1889"/>
                    <a:pt x="1023" y="1889"/>
                  </a:cubicBezTo>
                  <a:cubicBezTo>
                    <a:pt x="983" y="1900"/>
                    <a:pt x="954" y="1944"/>
                    <a:pt x="957" y="1988"/>
                  </a:cubicBezTo>
                  <a:cubicBezTo>
                    <a:pt x="961" y="2032"/>
                    <a:pt x="998" y="2068"/>
                    <a:pt x="1042" y="2076"/>
                  </a:cubicBezTo>
                  <a:cubicBezTo>
                    <a:pt x="1100" y="2083"/>
                    <a:pt x="1152" y="2036"/>
                    <a:pt x="1152" y="1980"/>
                  </a:cubicBezTo>
                  <a:cubicBezTo>
                    <a:pt x="1152" y="1936"/>
                    <a:pt x="1126" y="1900"/>
                    <a:pt x="1086" y="1889"/>
                  </a:cubicBezTo>
                  <a:cubicBezTo>
                    <a:pt x="1086" y="1717"/>
                    <a:pt x="1086" y="1717"/>
                    <a:pt x="1086" y="1717"/>
                  </a:cubicBezTo>
                  <a:cubicBezTo>
                    <a:pt x="1086" y="1698"/>
                    <a:pt x="1071" y="1684"/>
                    <a:pt x="1056" y="1684"/>
                  </a:cubicBezTo>
                  <a:cubicBezTo>
                    <a:pt x="954" y="1684"/>
                    <a:pt x="954" y="1684"/>
                    <a:pt x="954" y="1684"/>
                  </a:cubicBezTo>
                  <a:cubicBezTo>
                    <a:pt x="954" y="1486"/>
                    <a:pt x="954" y="1486"/>
                    <a:pt x="954" y="1486"/>
                  </a:cubicBezTo>
                  <a:cubicBezTo>
                    <a:pt x="1023" y="1486"/>
                    <a:pt x="1023" y="1486"/>
                    <a:pt x="1023" y="1486"/>
                  </a:cubicBezTo>
                  <a:cubicBezTo>
                    <a:pt x="1023" y="1588"/>
                    <a:pt x="1023" y="1588"/>
                    <a:pt x="1023" y="1588"/>
                  </a:cubicBezTo>
                  <a:cubicBezTo>
                    <a:pt x="1023" y="1603"/>
                    <a:pt x="1034" y="1618"/>
                    <a:pt x="1049" y="1621"/>
                  </a:cubicBezTo>
                  <a:cubicBezTo>
                    <a:pt x="1071" y="1621"/>
                    <a:pt x="1086" y="1607"/>
                    <a:pt x="1086" y="1588"/>
                  </a:cubicBezTo>
                  <a:cubicBezTo>
                    <a:pt x="1086" y="1486"/>
                    <a:pt x="1086" y="1486"/>
                    <a:pt x="1086" y="1486"/>
                  </a:cubicBezTo>
                  <a:cubicBezTo>
                    <a:pt x="1155" y="1486"/>
                    <a:pt x="1155" y="1486"/>
                    <a:pt x="1155" y="1486"/>
                  </a:cubicBezTo>
                  <a:cubicBezTo>
                    <a:pt x="1155" y="1585"/>
                    <a:pt x="1155" y="1585"/>
                    <a:pt x="1155" y="1585"/>
                  </a:cubicBezTo>
                  <a:cubicBezTo>
                    <a:pt x="1155" y="1603"/>
                    <a:pt x="1170" y="1618"/>
                    <a:pt x="1185" y="1618"/>
                  </a:cubicBezTo>
                  <a:cubicBezTo>
                    <a:pt x="1284" y="1618"/>
                    <a:pt x="1284" y="1618"/>
                    <a:pt x="1284" y="1618"/>
                  </a:cubicBezTo>
                  <a:cubicBezTo>
                    <a:pt x="1284" y="1757"/>
                    <a:pt x="1284" y="1757"/>
                    <a:pt x="1284" y="1757"/>
                  </a:cubicBezTo>
                  <a:cubicBezTo>
                    <a:pt x="1243" y="1772"/>
                    <a:pt x="1214" y="1812"/>
                    <a:pt x="1221" y="1860"/>
                  </a:cubicBezTo>
                  <a:cubicBezTo>
                    <a:pt x="1225" y="1904"/>
                    <a:pt x="1262" y="1940"/>
                    <a:pt x="1306" y="1944"/>
                  </a:cubicBezTo>
                  <a:cubicBezTo>
                    <a:pt x="1364" y="1951"/>
                    <a:pt x="1412" y="1907"/>
                    <a:pt x="1412" y="1848"/>
                  </a:cubicBezTo>
                  <a:cubicBezTo>
                    <a:pt x="1412" y="1805"/>
                    <a:pt x="1386" y="1772"/>
                    <a:pt x="1350" y="1757"/>
                  </a:cubicBezTo>
                  <a:cubicBezTo>
                    <a:pt x="1350" y="1585"/>
                    <a:pt x="1350" y="1585"/>
                    <a:pt x="1350" y="1585"/>
                  </a:cubicBezTo>
                  <a:cubicBezTo>
                    <a:pt x="1350" y="1566"/>
                    <a:pt x="1335" y="1552"/>
                    <a:pt x="1317" y="1552"/>
                  </a:cubicBezTo>
                  <a:cubicBezTo>
                    <a:pt x="1218" y="1552"/>
                    <a:pt x="1218" y="1552"/>
                    <a:pt x="1218" y="1552"/>
                  </a:cubicBezTo>
                  <a:cubicBezTo>
                    <a:pt x="1218" y="1486"/>
                    <a:pt x="1218" y="1486"/>
                    <a:pt x="1218" y="1486"/>
                  </a:cubicBezTo>
                  <a:cubicBezTo>
                    <a:pt x="1287" y="1486"/>
                    <a:pt x="1287" y="1486"/>
                    <a:pt x="1287" y="1486"/>
                  </a:cubicBezTo>
                  <a:cubicBezTo>
                    <a:pt x="1320" y="1486"/>
                    <a:pt x="1350" y="1456"/>
                    <a:pt x="1350" y="1423"/>
                  </a:cubicBezTo>
                  <a:cubicBezTo>
                    <a:pt x="1350" y="1350"/>
                    <a:pt x="1350" y="1350"/>
                    <a:pt x="1350" y="1350"/>
                  </a:cubicBezTo>
                  <a:cubicBezTo>
                    <a:pt x="1485" y="1350"/>
                    <a:pt x="1485" y="1350"/>
                    <a:pt x="1485" y="1350"/>
                  </a:cubicBezTo>
                  <a:cubicBezTo>
                    <a:pt x="1485" y="1427"/>
                    <a:pt x="1485" y="1427"/>
                    <a:pt x="1485" y="1427"/>
                  </a:cubicBezTo>
                  <a:cubicBezTo>
                    <a:pt x="1445" y="1442"/>
                    <a:pt x="1416" y="1482"/>
                    <a:pt x="1419" y="1526"/>
                  </a:cubicBezTo>
                  <a:cubicBezTo>
                    <a:pt x="1423" y="1581"/>
                    <a:pt x="1471" y="1621"/>
                    <a:pt x="1522" y="1618"/>
                  </a:cubicBezTo>
                  <a:cubicBezTo>
                    <a:pt x="1573" y="1614"/>
                    <a:pt x="1614" y="1566"/>
                    <a:pt x="1610" y="1511"/>
                  </a:cubicBezTo>
                  <a:lnTo>
                    <a:pt x="1610" y="1511"/>
                  </a:lnTo>
                  <a:cubicBezTo>
                    <a:pt x="1606" y="1475"/>
                    <a:pt x="1581" y="1442"/>
                    <a:pt x="1548" y="1431"/>
                  </a:cubicBezTo>
                  <a:cubicBezTo>
                    <a:pt x="1548" y="1317"/>
                    <a:pt x="1548" y="1317"/>
                    <a:pt x="1548" y="1317"/>
                  </a:cubicBezTo>
                  <a:cubicBezTo>
                    <a:pt x="1548" y="1302"/>
                    <a:pt x="1533" y="1288"/>
                    <a:pt x="1515" y="1288"/>
                  </a:cubicBezTo>
                  <a:cubicBezTo>
                    <a:pt x="1350" y="1288"/>
                    <a:pt x="1350" y="1288"/>
                    <a:pt x="1350" y="1288"/>
                  </a:cubicBezTo>
                  <a:cubicBezTo>
                    <a:pt x="1350" y="1218"/>
                    <a:pt x="1350" y="1218"/>
                    <a:pt x="1350" y="1218"/>
                  </a:cubicBezTo>
                  <a:cubicBezTo>
                    <a:pt x="1445" y="1218"/>
                    <a:pt x="1445" y="1218"/>
                    <a:pt x="1445" y="1218"/>
                  </a:cubicBezTo>
                  <a:cubicBezTo>
                    <a:pt x="1463" y="1218"/>
                    <a:pt x="1478" y="1207"/>
                    <a:pt x="1478" y="1192"/>
                  </a:cubicBezTo>
                  <a:cubicBezTo>
                    <a:pt x="1482" y="1170"/>
                    <a:pt x="1467" y="1156"/>
                    <a:pt x="1449" y="1156"/>
                  </a:cubicBezTo>
                  <a:cubicBezTo>
                    <a:pt x="1350" y="1156"/>
                    <a:pt x="1350" y="1156"/>
                    <a:pt x="1350" y="1156"/>
                  </a:cubicBezTo>
                  <a:cubicBezTo>
                    <a:pt x="1346" y="1090"/>
                    <a:pt x="1346" y="1090"/>
                    <a:pt x="1346" y="1090"/>
                  </a:cubicBezTo>
                  <a:cubicBezTo>
                    <a:pt x="1496" y="1090"/>
                    <a:pt x="1496" y="1090"/>
                    <a:pt x="1496" y="1090"/>
                  </a:cubicBezTo>
                  <a:cubicBezTo>
                    <a:pt x="1624" y="1222"/>
                    <a:pt x="1617" y="1214"/>
                    <a:pt x="1621" y="1214"/>
                  </a:cubicBezTo>
                  <a:cubicBezTo>
                    <a:pt x="1599" y="1251"/>
                    <a:pt x="1610" y="1302"/>
                    <a:pt x="1643" y="1332"/>
                  </a:cubicBezTo>
                  <a:cubicBezTo>
                    <a:pt x="1683" y="1365"/>
                    <a:pt x="1746" y="1361"/>
                    <a:pt x="1779" y="1321"/>
                  </a:cubicBezTo>
                  <a:cubicBezTo>
                    <a:pt x="1815" y="1280"/>
                    <a:pt x="1812" y="1218"/>
                    <a:pt x="1771" y="1185"/>
                  </a:cubicBezTo>
                  <a:cubicBezTo>
                    <a:pt x="1738" y="1159"/>
                    <a:pt x="1698" y="1152"/>
                    <a:pt x="1665" y="1170"/>
                  </a:cubicBezTo>
                  <a:cubicBezTo>
                    <a:pt x="1665" y="1167"/>
                    <a:pt x="1672" y="1178"/>
                    <a:pt x="1533" y="1035"/>
                  </a:cubicBezTo>
                  <a:cubicBezTo>
                    <a:pt x="1526" y="1027"/>
                    <a:pt x="1518" y="1024"/>
                    <a:pt x="1507" y="1024"/>
                  </a:cubicBezTo>
                  <a:cubicBezTo>
                    <a:pt x="1346" y="1024"/>
                    <a:pt x="1346" y="1024"/>
                    <a:pt x="1346" y="1024"/>
                  </a:cubicBezTo>
                  <a:cubicBezTo>
                    <a:pt x="1346" y="958"/>
                    <a:pt x="1346" y="958"/>
                    <a:pt x="1346" y="958"/>
                  </a:cubicBezTo>
                  <a:cubicBezTo>
                    <a:pt x="1683" y="958"/>
                    <a:pt x="1683" y="958"/>
                    <a:pt x="1683" y="958"/>
                  </a:cubicBezTo>
                  <a:moveTo>
                    <a:pt x="1775" y="892"/>
                  </a:moveTo>
                  <a:lnTo>
                    <a:pt x="1775" y="892"/>
                  </a:lnTo>
                  <a:cubicBezTo>
                    <a:pt x="1793" y="892"/>
                    <a:pt x="1808" y="906"/>
                    <a:pt x="1808" y="925"/>
                  </a:cubicBezTo>
                  <a:cubicBezTo>
                    <a:pt x="1808" y="943"/>
                    <a:pt x="1793" y="958"/>
                    <a:pt x="1775" y="958"/>
                  </a:cubicBezTo>
                  <a:cubicBezTo>
                    <a:pt x="1756" y="958"/>
                    <a:pt x="1742" y="943"/>
                    <a:pt x="1742" y="925"/>
                  </a:cubicBezTo>
                  <a:cubicBezTo>
                    <a:pt x="1742" y="906"/>
                    <a:pt x="1756" y="892"/>
                    <a:pt x="1775" y="892"/>
                  </a:cubicBezTo>
                  <a:moveTo>
                    <a:pt x="1383" y="496"/>
                  </a:moveTo>
                  <a:lnTo>
                    <a:pt x="1383" y="496"/>
                  </a:lnTo>
                  <a:cubicBezTo>
                    <a:pt x="1401" y="496"/>
                    <a:pt x="1416" y="510"/>
                    <a:pt x="1416" y="529"/>
                  </a:cubicBezTo>
                  <a:cubicBezTo>
                    <a:pt x="1416" y="547"/>
                    <a:pt x="1401" y="562"/>
                    <a:pt x="1383" y="562"/>
                  </a:cubicBezTo>
                  <a:cubicBezTo>
                    <a:pt x="1364" y="562"/>
                    <a:pt x="1350" y="547"/>
                    <a:pt x="1350" y="529"/>
                  </a:cubicBezTo>
                  <a:cubicBezTo>
                    <a:pt x="1350" y="510"/>
                    <a:pt x="1364" y="496"/>
                    <a:pt x="1383" y="496"/>
                  </a:cubicBezTo>
                  <a:moveTo>
                    <a:pt x="1185" y="173"/>
                  </a:moveTo>
                  <a:lnTo>
                    <a:pt x="1185" y="173"/>
                  </a:lnTo>
                  <a:cubicBezTo>
                    <a:pt x="1203" y="173"/>
                    <a:pt x="1218" y="188"/>
                    <a:pt x="1218" y="206"/>
                  </a:cubicBezTo>
                  <a:cubicBezTo>
                    <a:pt x="1218" y="225"/>
                    <a:pt x="1203" y="239"/>
                    <a:pt x="1185" y="239"/>
                  </a:cubicBezTo>
                  <a:cubicBezTo>
                    <a:pt x="1166" y="239"/>
                    <a:pt x="1152" y="225"/>
                    <a:pt x="1152" y="206"/>
                  </a:cubicBezTo>
                  <a:cubicBezTo>
                    <a:pt x="1152" y="188"/>
                    <a:pt x="1166" y="173"/>
                    <a:pt x="1185" y="173"/>
                  </a:cubicBezTo>
                  <a:moveTo>
                    <a:pt x="1053" y="2014"/>
                  </a:moveTo>
                  <a:lnTo>
                    <a:pt x="1053" y="2014"/>
                  </a:lnTo>
                  <a:cubicBezTo>
                    <a:pt x="1034" y="2014"/>
                    <a:pt x="1020" y="1999"/>
                    <a:pt x="1020" y="1980"/>
                  </a:cubicBezTo>
                  <a:cubicBezTo>
                    <a:pt x="1020" y="1962"/>
                    <a:pt x="1034" y="1948"/>
                    <a:pt x="1053" y="1948"/>
                  </a:cubicBezTo>
                  <a:cubicBezTo>
                    <a:pt x="1071" y="1948"/>
                    <a:pt x="1086" y="1962"/>
                    <a:pt x="1086" y="1980"/>
                  </a:cubicBezTo>
                  <a:cubicBezTo>
                    <a:pt x="1086" y="1999"/>
                    <a:pt x="1071" y="2014"/>
                    <a:pt x="1053" y="2014"/>
                  </a:cubicBezTo>
                  <a:moveTo>
                    <a:pt x="1317" y="1882"/>
                  </a:moveTo>
                  <a:lnTo>
                    <a:pt x="1317" y="1882"/>
                  </a:lnTo>
                  <a:cubicBezTo>
                    <a:pt x="1298" y="1882"/>
                    <a:pt x="1284" y="1867"/>
                    <a:pt x="1284" y="1848"/>
                  </a:cubicBezTo>
                  <a:cubicBezTo>
                    <a:pt x="1284" y="1830"/>
                    <a:pt x="1298" y="1816"/>
                    <a:pt x="1317" y="1816"/>
                  </a:cubicBezTo>
                  <a:cubicBezTo>
                    <a:pt x="1335" y="1816"/>
                    <a:pt x="1350" y="1830"/>
                    <a:pt x="1350" y="1848"/>
                  </a:cubicBezTo>
                  <a:cubicBezTo>
                    <a:pt x="1350" y="1867"/>
                    <a:pt x="1335" y="1882"/>
                    <a:pt x="1317" y="1882"/>
                  </a:cubicBezTo>
                  <a:moveTo>
                    <a:pt x="1515" y="1552"/>
                  </a:moveTo>
                  <a:lnTo>
                    <a:pt x="1515" y="1552"/>
                  </a:lnTo>
                  <a:cubicBezTo>
                    <a:pt x="1496" y="1555"/>
                    <a:pt x="1482" y="1541"/>
                    <a:pt x="1478" y="1522"/>
                  </a:cubicBezTo>
                  <a:cubicBezTo>
                    <a:pt x="1478" y="1504"/>
                    <a:pt x="1493" y="1489"/>
                    <a:pt x="1511" y="1486"/>
                  </a:cubicBezTo>
                  <a:lnTo>
                    <a:pt x="1515" y="1486"/>
                  </a:lnTo>
                  <a:cubicBezTo>
                    <a:pt x="1529" y="1486"/>
                    <a:pt x="1544" y="1500"/>
                    <a:pt x="1548" y="1519"/>
                  </a:cubicBezTo>
                  <a:cubicBezTo>
                    <a:pt x="1548" y="1537"/>
                    <a:pt x="1533" y="1552"/>
                    <a:pt x="1515" y="1552"/>
                  </a:cubicBezTo>
                  <a:moveTo>
                    <a:pt x="1709" y="1222"/>
                  </a:moveTo>
                  <a:lnTo>
                    <a:pt x="1709" y="1222"/>
                  </a:lnTo>
                  <a:cubicBezTo>
                    <a:pt x="1727" y="1222"/>
                    <a:pt x="1742" y="1236"/>
                    <a:pt x="1742" y="1255"/>
                  </a:cubicBezTo>
                  <a:lnTo>
                    <a:pt x="1742" y="1255"/>
                  </a:lnTo>
                  <a:cubicBezTo>
                    <a:pt x="1742" y="1273"/>
                    <a:pt x="1731" y="1288"/>
                    <a:pt x="1713" y="1291"/>
                  </a:cubicBezTo>
                  <a:cubicBezTo>
                    <a:pt x="1694" y="1291"/>
                    <a:pt x="1676" y="1277"/>
                    <a:pt x="1676" y="1258"/>
                  </a:cubicBezTo>
                  <a:cubicBezTo>
                    <a:pt x="1672" y="1240"/>
                    <a:pt x="1691" y="1222"/>
                    <a:pt x="1709" y="1222"/>
                  </a:cubicBezTo>
                  <a:moveTo>
                    <a:pt x="1284" y="1423"/>
                  </a:moveTo>
                  <a:lnTo>
                    <a:pt x="1284" y="1423"/>
                  </a:lnTo>
                  <a:cubicBezTo>
                    <a:pt x="825" y="1423"/>
                    <a:pt x="825" y="1423"/>
                    <a:pt x="825" y="1423"/>
                  </a:cubicBezTo>
                  <a:cubicBezTo>
                    <a:pt x="825" y="1354"/>
                    <a:pt x="825" y="1354"/>
                    <a:pt x="825" y="1354"/>
                  </a:cubicBezTo>
                  <a:cubicBezTo>
                    <a:pt x="1185" y="1354"/>
                    <a:pt x="1185" y="1354"/>
                    <a:pt x="1185" y="1354"/>
                  </a:cubicBezTo>
                  <a:cubicBezTo>
                    <a:pt x="1203" y="1354"/>
                    <a:pt x="1218" y="1339"/>
                    <a:pt x="1218" y="1321"/>
                  </a:cubicBezTo>
                  <a:cubicBezTo>
                    <a:pt x="1218" y="1049"/>
                    <a:pt x="1218" y="1049"/>
                    <a:pt x="1218" y="1049"/>
                  </a:cubicBezTo>
                  <a:cubicBezTo>
                    <a:pt x="1218" y="1042"/>
                    <a:pt x="1214" y="1038"/>
                    <a:pt x="1210" y="1035"/>
                  </a:cubicBezTo>
                  <a:cubicBezTo>
                    <a:pt x="1185" y="1013"/>
                    <a:pt x="1155" y="1031"/>
                    <a:pt x="1155" y="1057"/>
                  </a:cubicBezTo>
                  <a:cubicBezTo>
                    <a:pt x="1155" y="1291"/>
                    <a:pt x="1155" y="1291"/>
                    <a:pt x="1155" y="1291"/>
                  </a:cubicBezTo>
                  <a:cubicBezTo>
                    <a:pt x="825" y="1291"/>
                    <a:pt x="825" y="1291"/>
                    <a:pt x="825" y="1291"/>
                  </a:cubicBezTo>
                  <a:cubicBezTo>
                    <a:pt x="825" y="829"/>
                    <a:pt x="825" y="829"/>
                    <a:pt x="825" y="829"/>
                  </a:cubicBezTo>
                  <a:cubicBezTo>
                    <a:pt x="1155" y="829"/>
                    <a:pt x="1155" y="829"/>
                    <a:pt x="1155" y="829"/>
                  </a:cubicBezTo>
                  <a:cubicBezTo>
                    <a:pt x="1155" y="917"/>
                    <a:pt x="1155" y="917"/>
                    <a:pt x="1155" y="917"/>
                  </a:cubicBezTo>
                  <a:cubicBezTo>
                    <a:pt x="1155" y="936"/>
                    <a:pt x="1166" y="950"/>
                    <a:pt x="1181" y="950"/>
                  </a:cubicBezTo>
                  <a:cubicBezTo>
                    <a:pt x="1199" y="954"/>
                    <a:pt x="1218" y="939"/>
                    <a:pt x="1218" y="921"/>
                  </a:cubicBezTo>
                  <a:cubicBezTo>
                    <a:pt x="1218" y="829"/>
                    <a:pt x="1218" y="829"/>
                    <a:pt x="1218" y="829"/>
                  </a:cubicBezTo>
                  <a:cubicBezTo>
                    <a:pt x="1218" y="793"/>
                    <a:pt x="1188" y="767"/>
                    <a:pt x="1155" y="767"/>
                  </a:cubicBezTo>
                  <a:cubicBezTo>
                    <a:pt x="825" y="767"/>
                    <a:pt x="825" y="767"/>
                    <a:pt x="825" y="767"/>
                  </a:cubicBezTo>
                  <a:cubicBezTo>
                    <a:pt x="825" y="697"/>
                    <a:pt x="825" y="697"/>
                    <a:pt x="825" y="697"/>
                  </a:cubicBezTo>
                  <a:cubicBezTo>
                    <a:pt x="1284" y="697"/>
                    <a:pt x="1284" y="697"/>
                    <a:pt x="1284" y="697"/>
                  </a:cubicBezTo>
                  <a:lnTo>
                    <a:pt x="1284" y="1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" name="Google Shape;558;p37"/>
          <p:cNvGrpSpPr/>
          <p:nvPr/>
        </p:nvGrpSpPr>
        <p:grpSpPr>
          <a:xfrm>
            <a:off x="510124" y="2010446"/>
            <a:ext cx="454512" cy="444540"/>
            <a:chOff x="7177491" y="2027968"/>
            <a:chExt cx="536234" cy="521393"/>
          </a:xfrm>
        </p:grpSpPr>
        <p:sp>
          <p:nvSpPr>
            <p:cNvPr id="559" name="Google Shape;559;p37"/>
            <p:cNvSpPr/>
            <p:nvPr/>
          </p:nvSpPr>
          <p:spPr>
            <a:xfrm>
              <a:off x="7177491" y="2027968"/>
              <a:ext cx="438781" cy="438781"/>
            </a:xfrm>
            <a:custGeom>
              <a:rect b="b" l="l" r="r" t="t"/>
              <a:pathLst>
                <a:path extrusionOk="0" h="1774" w="1774">
                  <a:moveTo>
                    <a:pt x="671" y="1628"/>
                  </a:moveTo>
                  <a:lnTo>
                    <a:pt x="671" y="1628"/>
                  </a:lnTo>
                  <a:cubicBezTo>
                    <a:pt x="649" y="1734"/>
                    <a:pt x="649" y="1734"/>
                    <a:pt x="649" y="1734"/>
                  </a:cubicBezTo>
                  <a:cubicBezTo>
                    <a:pt x="645" y="1749"/>
                    <a:pt x="656" y="1767"/>
                    <a:pt x="667" y="1771"/>
                  </a:cubicBezTo>
                  <a:cubicBezTo>
                    <a:pt x="675" y="1774"/>
                    <a:pt x="678" y="1774"/>
                    <a:pt x="682" y="1774"/>
                  </a:cubicBezTo>
                  <a:cubicBezTo>
                    <a:pt x="697" y="1774"/>
                    <a:pt x="708" y="1763"/>
                    <a:pt x="711" y="1749"/>
                  </a:cubicBezTo>
                  <a:cubicBezTo>
                    <a:pt x="733" y="1639"/>
                    <a:pt x="733" y="1639"/>
                    <a:pt x="733" y="1639"/>
                  </a:cubicBezTo>
                  <a:cubicBezTo>
                    <a:pt x="741" y="1598"/>
                    <a:pt x="730" y="1551"/>
                    <a:pt x="708" y="1510"/>
                  </a:cubicBezTo>
                  <a:cubicBezTo>
                    <a:pt x="777" y="1510"/>
                    <a:pt x="777" y="1510"/>
                    <a:pt x="777" y="1510"/>
                  </a:cubicBezTo>
                  <a:cubicBezTo>
                    <a:pt x="818" y="1510"/>
                    <a:pt x="851" y="1477"/>
                    <a:pt x="851" y="1437"/>
                  </a:cubicBezTo>
                  <a:cubicBezTo>
                    <a:pt x="851" y="1122"/>
                    <a:pt x="851" y="1122"/>
                    <a:pt x="851" y="1122"/>
                  </a:cubicBezTo>
                  <a:cubicBezTo>
                    <a:pt x="851" y="1081"/>
                    <a:pt x="818" y="1048"/>
                    <a:pt x="777" y="1048"/>
                  </a:cubicBezTo>
                  <a:cubicBezTo>
                    <a:pt x="719" y="1048"/>
                    <a:pt x="719" y="1048"/>
                    <a:pt x="719" y="1048"/>
                  </a:cubicBezTo>
                  <a:cubicBezTo>
                    <a:pt x="719" y="949"/>
                    <a:pt x="719" y="949"/>
                    <a:pt x="719" y="949"/>
                  </a:cubicBezTo>
                  <a:cubicBezTo>
                    <a:pt x="719" y="913"/>
                    <a:pt x="682" y="905"/>
                    <a:pt x="664" y="927"/>
                  </a:cubicBezTo>
                  <a:cubicBezTo>
                    <a:pt x="557" y="1048"/>
                    <a:pt x="557" y="1048"/>
                    <a:pt x="557" y="1048"/>
                  </a:cubicBezTo>
                  <a:cubicBezTo>
                    <a:pt x="433" y="1048"/>
                    <a:pt x="433" y="1048"/>
                    <a:pt x="433" y="1048"/>
                  </a:cubicBezTo>
                  <a:cubicBezTo>
                    <a:pt x="418" y="993"/>
                    <a:pt x="414" y="935"/>
                    <a:pt x="414" y="880"/>
                  </a:cubicBezTo>
                  <a:cubicBezTo>
                    <a:pt x="414" y="759"/>
                    <a:pt x="440" y="641"/>
                    <a:pt x="495" y="535"/>
                  </a:cubicBezTo>
                  <a:cubicBezTo>
                    <a:pt x="535" y="579"/>
                    <a:pt x="535" y="579"/>
                    <a:pt x="535" y="579"/>
                  </a:cubicBezTo>
                  <a:cubicBezTo>
                    <a:pt x="550" y="597"/>
                    <a:pt x="590" y="586"/>
                    <a:pt x="590" y="557"/>
                  </a:cubicBezTo>
                  <a:cubicBezTo>
                    <a:pt x="590" y="458"/>
                    <a:pt x="590" y="458"/>
                    <a:pt x="590" y="458"/>
                  </a:cubicBezTo>
                  <a:cubicBezTo>
                    <a:pt x="645" y="458"/>
                    <a:pt x="645" y="458"/>
                    <a:pt x="645" y="458"/>
                  </a:cubicBezTo>
                  <a:cubicBezTo>
                    <a:pt x="686" y="458"/>
                    <a:pt x="719" y="425"/>
                    <a:pt x="719" y="385"/>
                  </a:cubicBezTo>
                  <a:cubicBezTo>
                    <a:pt x="719" y="260"/>
                    <a:pt x="719" y="260"/>
                    <a:pt x="719" y="260"/>
                  </a:cubicBezTo>
                  <a:cubicBezTo>
                    <a:pt x="858" y="154"/>
                    <a:pt x="1019" y="99"/>
                    <a:pt x="1195" y="99"/>
                  </a:cubicBezTo>
                  <a:cubicBezTo>
                    <a:pt x="1444" y="99"/>
                    <a:pt x="1632" y="231"/>
                    <a:pt x="1720" y="308"/>
                  </a:cubicBezTo>
                  <a:cubicBezTo>
                    <a:pt x="1734" y="319"/>
                    <a:pt x="1756" y="319"/>
                    <a:pt x="1767" y="301"/>
                  </a:cubicBezTo>
                  <a:cubicBezTo>
                    <a:pt x="1778" y="289"/>
                    <a:pt x="1775" y="271"/>
                    <a:pt x="1760" y="260"/>
                  </a:cubicBezTo>
                  <a:cubicBezTo>
                    <a:pt x="1664" y="176"/>
                    <a:pt x="1463" y="37"/>
                    <a:pt x="1195" y="37"/>
                  </a:cubicBezTo>
                  <a:cubicBezTo>
                    <a:pt x="1023" y="37"/>
                    <a:pt x="858" y="84"/>
                    <a:pt x="719" y="179"/>
                  </a:cubicBezTo>
                  <a:cubicBezTo>
                    <a:pt x="719" y="73"/>
                    <a:pt x="719" y="73"/>
                    <a:pt x="719" y="73"/>
                  </a:cubicBezTo>
                  <a:cubicBezTo>
                    <a:pt x="719" y="33"/>
                    <a:pt x="686" y="0"/>
                    <a:pt x="64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385"/>
                    <a:pt x="0" y="385"/>
                    <a:pt x="0" y="385"/>
                  </a:cubicBezTo>
                  <a:cubicBezTo>
                    <a:pt x="0" y="425"/>
                    <a:pt x="33" y="458"/>
                    <a:pt x="73" y="458"/>
                  </a:cubicBezTo>
                  <a:cubicBezTo>
                    <a:pt x="425" y="458"/>
                    <a:pt x="425" y="458"/>
                    <a:pt x="425" y="458"/>
                  </a:cubicBezTo>
                  <a:cubicBezTo>
                    <a:pt x="447" y="484"/>
                    <a:pt x="447" y="484"/>
                    <a:pt x="447" y="484"/>
                  </a:cubicBezTo>
                  <a:cubicBezTo>
                    <a:pt x="385" y="605"/>
                    <a:pt x="348" y="740"/>
                    <a:pt x="348" y="880"/>
                  </a:cubicBezTo>
                  <a:cubicBezTo>
                    <a:pt x="348" y="935"/>
                    <a:pt x="356" y="993"/>
                    <a:pt x="367" y="1048"/>
                  </a:cubicBezTo>
                  <a:cubicBezTo>
                    <a:pt x="205" y="1048"/>
                    <a:pt x="205" y="1048"/>
                    <a:pt x="205" y="1048"/>
                  </a:cubicBezTo>
                  <a:cubicBezTo>
                    <a:pt x="165" y="1048"/>
                    <a:pt x="132" y="1081"/>
                    <a:pt x="132" y="1122"/>
                  </a:cubicBezTo>
                  <a:cubicBezTo>
                    <a:pt x="132" y="1437"/>
                    <a:pt x="132" y="1437"/>
                    <a:pt x="132" y="1437"/>
                  </a:cubicBezTo>
                  <a:cubicBezTo>
                    <a:pt x="132" y="1477"/>
                    <a:pt x="165" y="1510"/>
                    <a:pt x="205" y="1510"/>
                  </a:cubicBezTo>
                  <a:cubicBezTo>
                    <a:pt x="631" y="1510"/>
                    <a:pt x="631" y="1510"/>
                    <a:pt x="631" y="1510"/>
                  </a:cubicBezTo>
                  <a:cubicBezTo>
                    <a:pt x="660" y="1540"/>
                    <a:pt x="675" y="1595"/>
                    <a:pt x="671" y="1628"/>
                  </a:cubicBezTo>
                  <a:moveTo>
                    <a:pt x="73" y="392"/>
                  </a:moveTo>
                  <a:lnTo>
                    <a:pt x="73" y="392"/>
                  </a:lnTo>
                  <a:cubicBezTo>
                    <a:pt x="70" y="392"/>
                    <a:pt x="66" y="389"/>
                    <a:pt x="66" y="38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6" y="69"/>
                    <a:pt x="70" y="62"/>
                    <a:pt x="73" y="62"/>
                  </a:cubicBezTo>
                  <a:cubicBezTo>
                    <a:pt x="645" y="62"/>
                    <a:pt x="645" y="62"/>
                    <a:pt x="645" y="62"/>
                  </a:cubicBezTo>
                  <a:cubicBezTo>
                    <a:pt x="653" y="62"/>
                    <a:pt x="656" y="69"/>
                    <a:pt x="656" y="73"/>
                  </a:cubicBezTo>
                  <a:cubicBezTo>
                    <a:pt x="656" y="385"/>
                    <a:pt x="656" y="385"/>
                    <a:pt x="656" y="385"/>
                  </a:cubicBezTo>
                  <a:cubicBezTo>
                    <a:pt x="656" y="389"/>
                    <a:pt x="653" y="392"/>
                    <a:pt x="645" y="392"/>
                  </a:cubicBezTo>
                  <a:cubicBezTo>
                    <a:pt x="557" y="392"/>
                    <a:pt x="557" y="392"/>
                    <a:pt x="557" y="392"/>
                  </a:cubicBezTo>
                  <a:cubicBezTo>
                    <a:pt x="539" y="392"/>
                    <a:pt x="524" y="407"/>
                    <a:pt x="524" y="425"/>
                  </a:cubicBezTo>
                  <a:cubicBezTo>
                    <a:pt x="524" y="473"/>
                    <a:pt x="524" y="473"/>
                    <a:pt x="524" y="473"/>
                  </a:cubicBezTo>
                  <a:cubicBezTo>
                    <a:pt x="462" y="403"/>
                    <a:pt x="462" y="403"/>
                    <a:pt x="462" y="403"/>
                  </a:cubicBezTo>
                  <a:cubicBezTo>
                    <a:pt x="458" y="396"/>
                    <a:pt x="447" y="392"/>
                    <a:pt x="440" y="392"/>
                  </a:cubicBezTo>
                  <a:lnTo>
                    <a:pt x="73" y="392"/>
                  </a:lnTo>
                  <a:moveTo>
                    <a:pt x="194" y="1437"/>
                  </a:moveTo>
                  <a:lnTo>
                    <a:pt x="194" y="1437"/>
                  </a:lnTo>
                  <a:cubicBezTo>
                    <a:pt x="194" y="1125"/>
                    <a:pt x="194" y="1125"/>
                    <a:pt x="194" y="1125"/>
                  </a:cubicBezTo>
                  <a:cubicBezTo>
                    <a:pt x="194" y="1122"/>
                    <a:pt x="198" y="1118"/>
                    <a:pt x="202" y="1118"/>
                  </a:cubicBezTo>
                  <a:cubicBezTo>
                    <a:pt x="576" y="1118"/>
                    <a:pt x="576" y="1118"/>
                    <a:pt x="576" y="1118"/>
                  </a:cubicBezTo>
                  <a:cubicBezTo>
                    <a:pt x="583" y="1118"/>
                    <a:pt x="587" y="1114"/>
                    <a:pt x="590" y="1111"/>
                  </a:cubicBezTo>
                  <a:cubicBezTo>
                    <a:pt x="656" y="1037"/>
                    <a:pt x="656" y="1037"/>
                    <a:pt x="656" y="1037"/>
                  </a:cubicBezTo>
                  <a:cubicBezTo>
                    <a:pt x="656" y="1096"/>
                    <a:pt x="656" y="1096"/>
                    <a:pt x="656" y="1096"/>
                  </a:cubicBezTo>
                  <a:cubicBezTo>
                    <a:pt x="656" y="1107"/>
                    <a:pt x="667" y="1118"/>
                    <a:pt x="678" y="1118"/>
                  </a:cubicBezTo>
                  <a:cubicBezTo>
                    <a:pt x="777" y="1118"/>
                    <a:pt x="777" y="1118"/>
                    <a:pt x="777" y="1118"/>
                  </a:cubicBezTo>
                  <a:cubicBezTo>
                    <a:pt x="785" y="1118"/>
                    <a:pt x="788" y="1122"/>
                    <a:pt x="788" y="1129"/>
                  </a:cubicBezTo>
                  <a:cubicBezTo>
                    <a:pt x="788" y="1437"/>
                    <a:pt x="788" y="1437"/>
                    <a:pt x="788" y="1437"/>
                  </a:cubicBezTo>
                  <a:cubicBezTo>
                    <a:pt x="788" y="1441"/>
                    <a:pt x="785" y="1448"/>
                    <a:pt x="777" y="1448"/>
                  </a:cubicBezTo>
                  <a:cubicBezTo>
                    <a:pt x="205" y="1448"/>
                    <a:pt x="205" y="1448"/>
                    <a:pt x="205" y="1448"/>
                  </a:cubicBezTo>
                  <a:cubicBezTo>
                    <a:pt x="202" y="1448"/>
                    <a:pt x="194" y="1441"/>
                    <a:pt x="194" y="1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7322680" y="2115774"/>
              <a:ext cx="391045" cy="433587"/>
            </a:xfrm>
            <a:custGeom>
              <a:rect b="b" l="l" r="r" t="t"/>
              <a:pathLst>
                <a:path extrusionOk="0" h="1753" w="1581">
                  <a:moveTo>
                    <a:pt x="1463" y="719"/>
                  </a:moveTo>
                  <a:lnTo>
                    <a:pt x="1463" y="719"/>
                  </a:lnTo>
                  <a:cubicBezTo>
                    <a:pt x="1422" y="671"/>
                    <a:pt x="1429" y="565"/>
                    <a:pt x="1437" y="528"/>
                  </a:cubicBezTo>
                  <a:lnTo>
                    <a:pt x="1437" y="525"/>
                  </a:lnTo>
                  <a:cubicBezTo>
                    <a:pt x="1477" y="261"/>
                    <a:pt x="1301" y="37"/>
                    <a:pt x="1279" y="11"/>
                  </a:cubicBezTo>
                  <a:cubicBezTo>
                    <a:pt x="1268" y="-3"/>
                    <a:pt x="1250" y="-3"/>
                    <a:pt x="1235" y="8"/>
                  </a:cubicBezTo>
                  <a:cubicBezTo>
                    <a:pt x="1221" y="19"/>
                    <a:pt x="1221" y="37"/>
                    <a:pt x="1232" y="52"/>
                  </a:cubicBezTo>
                  <a:cubicBezTo>
                    <a:pt x="1297" y="132"/>
                    <a:pt x="1404" y="323"/>
                    <a:pt x="1375" y="517"/>
                  </a:cubicBezTo>
                  <a:cubicBezTo>
                    <a:pt x="1371" y="528"/>
                    <a:pt x="1345" y="682"/>
                    <a:pt x="1415" y="759"/>
                  </a:cubicBezTo>
                  <a:lnTo>
                    <a:pt x="1415" y="763"/>
                  </a:lnTo>
                  <a:cubicBezTo>
                    <a:pt x="1459" y="807"/>
                    <a:pt x="1525" y="895"/>
                    <a:pt x="1517" y="935"/>
                  </a:cubicBezTo>
                  <a:cubicBezTo>
                    <a:pt x="1517" y="950"/>
                    <a:pt x="1470" y="965"/>
                    <a:pt x="1463" y="968"/>
                  </a:cubicBezTo>
                  <a:cubicBezTo>
                    <a:pt x="1426" y="987"/>
                    <a:pt x="1408" y="1027"/>
                    <a:pt x="1419" y="1067"/>
                  </a:cubicBezTo>
                  <a:cubicBezTo>
                    <a:pt x="1429" y="1111"/>
                    <a:pt x="1429" y="1111"/>
                    <a:pt x="1429" y="1111"/>
                  </a:cubicBezTo>
                  <a:cubicBezTo>
                    <a:pt x="1429" y="1126"/>
                    <a:pt x="1426" y="1148"/>
                    <a:pt x="1400" y="1148"/>
                  </a:cubicBezTo>
                  <a:cubicBezTo>
                    <a:pt x="1371" y="1148"/>
                    <a:pt x="1360" y="1185"/>
                    <a:pt x="1378" y="1203"/>
                  </a:cubicBezTo>
                  <a:cubicBezTo>
                    <a:pt x="1400" y="1225"/>
                    <a:pt x="1404" y="1243"/>
                    <a:pt x="1367" y="1258"/>
                  </a:cubicBezTo>
                  <a:cubicBezTo>
                    <a:pt x="1345" y="1276"/>
                    <a:pt x="1323" y="1313"/>
                    <a:pt x="1349" y="1353"/>
                  </a:cubicBezTo>
                  <a:cubicBezTo>
                    <a:pt x="1378" y="1397"/>
                    <a:pt x="1375" y="1460"/>
                    <a:pt x="1305" y="1478"/>
                  </a:cubicBezTo>
                  <a:cubicBezTo>
                    <a:pt x="1265" y="1489"/>
                    <a:pt x="1155" y="1481"/>
                    <a:pt x="1067" y="1445"/>
                  </a:cubicBezTo>
                  <a:cubicBezTo>
                    <a:pt x="1001" y="1423"/>
                    <a:pt x="927" y="1478"/>
                    <a:pt x="927" y="1548"/>
                  </a:cubicBezTo>
                  <a:cubicBezTo>
                    <a:pt x="927" y="1687"/>
                    <a:pt x="927" y="1687"/>
                    <a:pt x="927" y="1687"/>
                  </a:cubicBezTo>
                  <a:cubicBezTo>
                    <a:pt x="69" y="1687"/>
                    <a:pt x="69" y="1687"/>
                    <a:pt x="69" y="1687"/>
                  </a:cubicBezTo>
                  <a:cubicBezTo>
                    <a:pt x="102" y="1529"/>
                    <a:pt x="102" y="1529"/>
                    <a:pt x="102" y="1529"/>
                  </a:cubicBezTo>
                  <a:cubicBezTo>
                    <a:pt x="102" y="1515"/>
                    <a:pt x="95" y="1496"/>
                    <a:pt x="84" y="1493"/>
                  </a:cubicBezTo>
                  <a:cubicBezTo>
                    <a:pt x="62" y="1485"/>
                    <a:pt x="44" y="1496"/>
                    <a:pt x="40" y="1515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-4" y="1735"/>
                    <a:pt x="14" y="1753"/>
                    <a:pt x="33" y="1753"/>
                  </a:cubicBezTo>
                  <a:cubicBezTo>
                    <a:pt x="960" y="1753"/>
                    <a:pt x="960" y="1753"/>
                    <a:pt x="960" y="1753"/>
                  </a:cubicBezTo>
                  <a:cubicBezTo>
                    <a:pt x="979" y="1753"/>
                    <a:pt x="993" y="1738"/>
                    <a:pt x="993" y="1720"/>
                  </a:cubicBezTo>
                  <a:cubicBezTo>
                    <a:pt x="993" y="1548"/>
                    <a:pt x="993" y="1548"/>
                    <a:pt x="993" y="1548"/>
                  </a:cubicBezTo>
                  <a:cubicBezTo>
                    <a:pt x="989" y="1518"/>
                    <a:pt x="1023" y="1496"/>
                    <a:pt x="1048" y="1507"/>
                  </a:cubicBezTo>
                  <a:cubicBezTo>
                    <a:pt x="1155" y="1551"/>
                    <a:pt x="1294" y="1551"/>
                    <a:pt x="1316" y="1540"/>
                  </a:cubicBezTo>
                  <a:cubicBezTo>
                    <a:pt x="1444" y="1507"/>
                    <a:pt x="1448" y="1386"/>
                    <a:pt x="1400" y="1320"/>
                  </a:cubicBezTo>
                  <a:cubicBezTo>
                    <a:pt x="1455" y="1276"/>
                    <a:pt x="1473" y="1254"/>
                    <a:pt x="1452" y="1196"/>
                  </a:cubicBezTo>
                  <a:cubicBezTo>
                    <a:pt x="1510" y="1152"/>
                    <a:pt x="1496" y="1097"/>
                    <a:pt x="1481" y="1049"/>
                  </a:cubicBezTo>
                  <a:cubicBezTo>
                    <a:pt x="1477" y="1042"/>
                    <a:pt x="1481" y="1031"/>
                    <a:pt x="1488" y="1027"/>
                  </a:cubicBezTo>
                  <a:cubicBezTo>
                    <a:pt x="1525" y="1009"/>
                    <a:pt x="1573" y="990"/>
                    <a:pt x="1580" y="946"/>
                  </a:cubicBezTo>
                  <a:cubicBezTo>
                    <a:pt x="1595" y="862"/>
                    <a:pt x="1485" y="745"/>
                    <a:pt x="1463" y="7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7359534" y="2086340"/>
              <a:ext cx="230026" cy="230768"/>
            </a:xfrm>
            <a:custGeom>
              <a:rect b="b" l="l" r="r" t="t"/>
              <a:pathLst>
                <a:path extrusionOk="0" h="933" w="930">
                  <a:moveTo>
                    <a:pt x="928" y="339"/>
                  </a:moveTo>
                  <a:lnTo>
                    <a:pt x="928" y="339"/>
                  </a:lnTo>
                  <a:cubicBezTo>
                    <a:pt x="918" y="303"/>
                    <a:pt x="903" y="262"/>
                    <a:pt x="881" y="226"/>
                  </a:cubicBezTo>
                  <a:cubicBezTo>
                    <a:pt x="877" y="215"/>
                    <a:pt x="863" y="207"/>
                    <a:pt x="848" y="211"/>
                  </a:cubicBezTo>
                  <a:cubicBezTo>
                    <a:pt x="749" y="233"/>
                    <a:pt x="749" y="233"/>
                    <a:pt x="749" y="233"/>
                  </a:cubicBezTo>
                  <a:cubicBezTo>
                    <a:pt x="734" y="215"/>
                    <a:pt x="716" y="197"/>
                    <a:pt x="701" y="185"/>
                  </a:cubicBezTo>
                  <a:cubicBezTo>
                    <a:pt x="720" y="83"/>
                    <a:pt x="720" y="83"/>
                    <a:pt x="720" y="83"/>
                  </a:cubicBezTo>
                  <a:cubicBezTo>
                    <a:pt x="723" y="68"/>
                    <a:pt x="716" y="57"/>
                    <a:pt x="705" y="50"/>
                  </a:cubicBezTo>
                  <a:cubicBezTo>
                    <a:pt x="668" y="28"/>
                    <a:pt x="632" y="13"/>
                    <a:pt x="591" y="2"/>
                  </a:cubicBezTo>
                  <a:cubicBezTo>
                    <a:pt x="576" y="-2"/>
                    <a:pt x="566" y="2"/>
                    <a:pt x="555" y="17"/>
                  </a:cubicBezTo>
                  <a:cubicBezTo>
                    <a:pt x="500" y="101"/>
                    <a:pt x="500" y="101"/>
                    <a:pt x="500" y="101"/>
                  </a:cubicBezTo>
                  <a:cubicBezTo>
                    <a:pt x="478" y="97"/>
                    <a:pt x="456" y="97"/>
                    <a:pt x="430" y="101"/>
                  </a:cubicBezTo>
                  <a:cubicBezTo>
                    <a:pt x="375" y="17"/>
                    <a:pt x="375" y="17"/>
                    <a:pt x="375" y="17"/>
                  </a:cubicBezTo>
                  <a:cubicBezTo>
                    <a:pt x="368" y="2"/>
                    <a:pt x="353" y="-2"/>
                    <a:pt x="338" y="2"/>
                  </a:cubicBezTo>
                  <a:cubicBezTo>
                    <a:pt x="302" y="13"/>
                    <a:pt x="261" y="28"/>
                    <a:pt x="224" y="50"/>
                  </a:cubicBezTo>
                  <a:cubicBezTo>
                    <a:pt x="214" y="57"/>
                    <a:pt x="206" y="68"/>
                    <a:pt x="210" y="83"/>
                  </a:cubicBezTo>
                  <a:cubicBezTo>
                    <a:pt x="232" y="185"/>
                    <a:pt x="232" y="185"/>
                    <a:pt x="232" y="185"/>
                  </a:cubicBezTo>
                  <a:cubicBezTo>
                    <a:pt x="214" y="197"/>
                    <a:pt x="195" y="215"/>
                    <a:pt x="184" y="233"/>
                  </a:cubicBezTo>
                  <a:cubicBezTo>
                    <a:pt x="82" y="211"/>
                    <a:pt x="82" y="211"/>
                    <a:pt x="82" y="211"/>
                  </a:cubicBezTo>
                  <a:cubicBezTo>
                    <a:pt x="67" y="207"/>
                    <a:pt x="56" y="215"/>
                    <a:pt x="49" y="226"/>
                  </a:cubicBezTo>
                  <a:cubicBezTo>
                    <a:pt x="27" y="262"/>
                    <a:pt x="12" y="303"/>
                    <a:pt x="1" y="339"/>
                  </a:cubicBezTo>
                  <a:cubicBezTo>
                    <a:pt x="-3" y="354"/>
                    <a:pt x="1" y="369"/>
                    <a:pt x="16" y="376"/>
                  </a:cubicBezTo>
                  <a:cubicBezTo>
                    <a:pt x="100" y="431"/>
                    <a:pt x="100" y="431"/>
                    <a:pt x="100" y="431"/>
                  </a:cubicBezTo>
                  <a:cubicBezTo>
                    <a:pt x="96" y="457"/>
                    <a:pt x="96" y="479"/>
                    <a:pt x="100" y="501"/>
                  </a:cubicBezTo>
                  <a:cubicBezTo>
                    <a:pt x="16" y="556"/>
                    <a:pt x="16" y="556"/>
                    <a:pt x="16" y="556"/>
                  </a:cubicBezTo>
                  <a:cubicBezTo>
                    <a:pt x="1" y="567"/>
                    <a:pt x="-3" y="578"/>
                    <a:pt x="1" y="592"/>
                  </a:cubicBezTo>
                  <a:cubicBezTo>
                    <a:pt x="12" y="633"/>
                    <a:pt x="27" y="669"/>
                    <a:pt x="49" y="706"/>
                  </a:cubicBezTo>
                  <a:cubicBezTo>
                    <a:pt x="56" y="717"/>
                    <a:pt x="67" y="724"/>
                    <a:pt x="82" y="721"/>
                  </a:cubicBezTo>
                  <a:cubicBezTo>
                    <a:pt x="184" y="702"/>
                    <a:pt x="184" y="702"/>
                    <a:pt x="184" y="702"/>
                  </a:cubicBezTo>
                  <a:cubicBezTo>
                    <a:pt x="195" y="717"/>
                    <a:pt x="214" y="735"/>
                    <a:pt x="232" y="750"/>
                  </a:cubicBezTo>
                  <a:cubicBezTo>
                    <a:pt x="210" y="849"/>
                    <a:pt x="210" y="849"/>
                    <a:pt x="210" y="849"/>
                  </a:cubicBezTo>
                  <a:cubicBezTo>
                    <a:pt x="206" y="864"/>
                    <a:pt x="214" y="878"/>
                    <a:pt x="224" y="882"/>
                  </a:cubicBezTo>
                  <a:cubicBezTo>
                    <a:pt x="265" y="904"/>
                    <a:pt x="305" y="922"/>
                    <a:pt x="349" y="933"/>
                  </a:cubicBezTo>
                  <a:cubicBezTo>
                    <a:pt x="356" y="933"/>
                    <a:pt x="368" y="926"/>
                    <a:pt x="375" y="919"/>
                  </a:cubicBezTo>
                  <a:cubicBezTo>
                    <a:pt x="430" y="831"/>
                    <a:pt x="430" y="831"/>
                    <a:pt x="430" y="831"/>
                  </a:cubicBezTo>
                  <a:cubicBezTo>
                    <a:pt x="456" y="834"/>
                    <a:pt x="478" y="834"/>
                    <a:pt x="500" y="831"/>
                  </a:cubicBezTo>
                  <a:cubicBezTo>
                    <a:pt x="555" y="919"/>
                    <a:pt x="555" y="919"/>
                    <a:pt x="555" y="919"/>
                  </a:cubicBezTo>
                  <a:cubicBezTo>
                    <a:pt x="566" y="930"/>
                    <a:pt x="576" y="933"/>
                    <a:pt x="591" y="930"/>
                  </a:cubicBezTo>
                  <a:cubicBezTo>
                    <a:pt x="632" y="919"/>
                    <a:pt x="668" y="904"/>
                    <a:pt x="705" y="882"/>
                  </a:cubicBezTo>
                  <a:cubicBezTo>
                    <a:pt x="716" y="878"/>
                    <a:pt x="723" y="864"/>
                    <a:pt x="720" y="849"/>
                  </a:cubicBezTo>
                  <a:cubicBezTo>
                    <a:pt x="701" y="750"/>
                    <a:pt x="701" y="750"/>
                    <a:pt x="701" y="750"/>
                  </a:cubicBezTo>
                  <a:cubicBezTo>
                    <a:pt x="716" y="735"/>
                    <a:pt x="734" y="717"/>
                    <a:pt x="749" y="702"/>
                  </a:cubicBezTo>
                  <a:cubicBezTo>
                    <a:pt x="848" y="721"/>
                    <a:pt x="848" y="721"/>
                    <a:pt x="848" y="721"/>
                  </a:cubicBezTo>
                  <a:cubicBezTo>
                    <a:pt x="863" y="724"/>
                    <a:pt x="877" y="717"/>
                    <a:pt x="881" y="706"/>
                  </a:cubicBezTo>
                  <a:cubicBezTo>
                    <a:pt x="903" y="669"/>
                    <a:pt x="918" y="633"/>
                    <a:pt x="928" y="592"/>
                  </a:cubicBezTo>
                  <a:cubicBezTo>
                    <a:pt x="932" y="578"/>
                    <a:pt x="928" y="567"/>
                    <a:pt x="918" y="556"/>
                  </a:cubicBezTo>
                  <a:cubicBezTo>
                    <a:pt x="830" y="501"/>
                    <a:pt x="830" y="501"/>
                    <a:pt x="830" y="501"/>
                  </a:cubicBezTo>
                  <a:cubicBezTo>
                    <a:pt x="833" y="479"/>
                    <a:pt x="833" y="457"/>
                    <a:pt x="830" y="431"/>
                  </a:cubicBezTo>
                  <a:cubicBezTo>
                    <a:pt x="918" y="376"/>
                    <a:pt x="918" y="376"/>
                    <a:pt x="918" y="376"/>
                  </a:cubicBezTo>
                  <a:cubicBezTo>
                    <a:pt x="928" y="369"/>
                    <a:pt x="932" y="354"/>
                    <a:pt x="928" y="339"/>
                  </a:cubicBezTo>
                  <a:moveTo>
                    <a:pt x="778" y="391"/>
                  </a:moveTo>
                  <a:lnTo>
                    <a:pt x="778" y="391"/>
                  </a:lnTo>
                  <a:cubicBezTo>
                    <a:pt x="771" y="398"/>
                    <a:pt x="764" y="409"/>
                    <a:pt x="767" y="420"/>
                  </a:cubicBezTo>
                  <a:cubicBezTo>
                    <a:pt x="771" y="449"/>
                    <a:pt x="771" y="482"/>
                    <a:pt x="767" y="512"/>
                  </a:cubicBezTo>
                  <a:cubicBezTo>
                    <a:pt x="764" y="523"/>
                    <a:pt x="771" y="534"/>
                    <a:pt x="778" y="541"/>
                  </a:cubicBezTo>
                  <a:cubicBezTo>
                    <a:pt x="863" y="596"/>
                    <a:pt x="863" y="596"/>
                    <a:pt x="863" y="596"/>
                  </a:cubicBezTo>
                  <a:cubicBezTo>
                    <a:pt x="855" y="618"/>
                    <a:pt x="848" y="636"/>
                    <a:pt x="837" y="655"/>
                  </a:cubicBezTo>
                  <a:cubicBezTo>
                    <a:pt x="742" y="636"/>
                    <a:pt x="742" y="636"/>
                    <a:pt x="742" y="636"/>
                  </a:cubicBezTo>
                  <a:cubicBezTo>
                    <a:pt x="731" y="633"/>
                    <a:pt x="716" y="636"/>
                    <a:pt x="708" y="647"/>
                  </a:cubicBezTo>
                  <a:cubicBezTo>
                    <a:pt x="690" y="673"/>
                    <a:pt x="672" y="691"/>
                    <a:pt x="646" y="710"/>
                  </a:cubicBezTo>
                  <a:cubicBezTo>
                    <a:pt x="635" y="717"/>
                    <a:pt x="632" y="732"/>
                    <a:pt x="635" y="743"/>
                  </a:cubicBezTo>
                  <a:cubicBezTo>
                    <a:pt x="654" y="838"/>
                    <a:pt x="654" y="838"/>
                    <a:pt x="654" y="838"/>
                  </a:cubicBezTo>
                  <a:cubicBezTo>
                    <a:pt x="635" y="849"/>
                    <a:pt x="617" y="856"/>
                    <a:pt x="595" y="864"/>
                  </a:cubicBezTo>
                  <a:cubicBezTo>
                    <a:pt x="540" y="779"/>
                    <a:pt x="540" y="779"/>
                    <a:pt x="540" y="779"/>
                  </a:cubicBezTo>
                  <a:cubicBezTo>
                    <a:pt x="536" y="772"/>
                    <a:pt x="525" y="768"/>
                    <a:pt x="514" y="768"/>
                  </a:cubicBezTo>
                  <a:cubicBezTo>
                    <a:pt x="485" y="772"/>
                    <a:pt x="452" y="772"/>
                    <a:pt x="423" y="768"/>
                  </a:cubicBezTo>
                  <a:cubicBezTo>
                    <a:pt x="408" y="765"/>
                    <a:pt x="397" y="772"/>
                    <a:pt x="390" y="779"/>
                  </a:cubicBezTo>
                  <a:cubicBezTo>
                    <a:pt x="335" y="864"/>
                    <a:pt x="335" y="864"/>
                    <a:pt x="335" y="864"/>
                  </a:cubicBezTo>
                  <a:cubicBezTo>
                    <a:pt x="316" y="856"/>
                    <a:pt x="294" y="849"/>
                    <a:pt x="276" y="838"/>
                  </a:cubicBezTo>
                  <a:cubicBezTo>
                    <a:pt x="298" y="743"/>
                    <a:pt x="298" y="743"/>
                    <a:pt x="298" y="743"/>
                  </a:cubicBezTo>
                  <a:cubicBezTo>
                    <a:pt x="298" y="732"/>
                    <a:pt x="294" y="717"/>
                    <a:pt x="283" y="710"/>
                  </a:cubicBezTo>
                  <a:cubicBezTo>
                    <a:pt x="261" y="691"/>
                    <a:pt x="239" y="673"/>
                    <a:pt x="221" y="647"/>
                  </a:cubicBezTo>
                  <a:cubicBezTo>
                    <a:pt x="214" y="636"/>
                    <a:pt x="203" y="633"/>
                    <a:pt x="188" y="636"/>
                  </a:cubicBezTo>
                  <a:cubicBezTo>
                    <a:pt x="92" y="655"/>
                    <a:pt x="92" y="655"/>
                    <a:pt x="92" y="655"/>
                  </a:cubicBezTo>
                  <a:cubicBezTo>
                    <a:pt x="82" y="636"/>
                    <a:pt x="74" y="618"/>
                    <a:pt x="67" y="596"/>
                  </a:cubicBezTo>
                  <a:cubicBezTo>
                    <a:pt x="151" y="541"/>
                    <a:pt x="151" y="541"/>
                    <a:pt x="151" y="541"/>
                  </a:cubicBezTo>
                  <a:cubicBezTo>
                    <a:pt x="162" y="534"/>
                    <a:pt x="166" y="523"/>
                    <a:pt x="166" y="512"/>
                  </a:cubicBezTo>
                  <a:cubicBezTo>
                    <a:pt x="159" y="482"/>
                    <a:pt x="159" y="449"/>
                    <a:pt x="166" y="420"/>
                  </a:cubicBezTo>
                  <a:cubicBezTo>
                    <a:pt x="166" y="409"/>
                    <a:pt x="162" y="398"/>
                    <a:pt x="151" y="391"/>
                  </a:cubicBezTo>
                  <a:cubicBezTo>
                    <a:pt x="67" y="336"/>
                    <a:pt x="67" y="336"/>
                    <a:pt x="67" y="336"/>
                  </a:cubicBezTo>
                  <a:cubicBezTo>
                    <a:pt x="74" y="317"/>
                    <a:pt x="82" y="295"/>
                    <a:pt x="92" y="277"/>
                  </a:cubicBezTo>
                  <a:cubicBezTo>
                    <a:pt x="188" y="295"/>
                    <a:pt x="188" y="295"/>
                    <a:pt x="188" y="295"/>
                  </a:cubicBezTo>
                  <a:cubicBezTo>
                    <a:pt x="203" y="299"/>
                    <a:pt x="214" y="295"/>
                    <a:pt x="221" y="285"/>
                  </a:cubicBezTo>
                  <a:cubicBezTo>
                    <a:pt x="239" y="262"/>
                    <a:pt x="261" y="241"/>
                    <a:pt x="283" y="222"/>
                  </a:cubicBezTo>
                  <a:cubicBezTo>
                    <a:pt x="294" y="215"/>
                    <a:pt x="298" y="204"/>
                    <a:pt x="298" y="189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94" y="83"/>
                    <a:pt x="316" y="75"/>
                    <a:pt x="335" y="68"/>
                  </a:cubicBezTo>
                  <a:cubicBezTo>
                    <a:pt x="390" y="153"/>
                    <a:pt x="390" y="153"/>
                    <a:pt x="390" y="153"/>
                  </a:cubicBezTo>
                  <a:cubicBezTo>
                    <a:pt x="397" y="163"/>
                    <a:pt x="408" y="167"/>
                    <a:pt x="423" y="167"/>
                  </a:cubicBezTo>
                  <a:cubicBezTo>
                    <a:pt x="448" y="160"/>
                    <a:pt x="481" y="160"/>
                    <a:pt x="511" y="167"/>
                  </a:cubicBezTo>
                  <a:cubicBezTo>
                    <a:pt x="522" y="167"/>
                    <a:pt x="532" y="163"/>
                    <a:pt x="540" y="153"/>
                  </a:cubicBezTo>
                  <a:cubicBezTo>
                    <a:pt x="595" y="68"/>
                    <a:pt x="595" y="68"/>
                    <a:pt x="595" y="68"/>
                  </a:cubicBezTo>
                  <a:cubicBezTo>
                    <a:pt x="617" y="75"/>
                    <a:pt x="635" y="83"/>
                    <a:pt x="654" y="94"/>
                  </a:cubicBezTo>
                  <a:cubicBezTo>
                    <a:pt x="635" y="189"/>
                    <a:pt x="635" y="189"/>
                    <a:pt x="635" y="189"/>
                  </a:cubicBezTo>
                  <a:cubicBezTo>
                    <a:pt x="632" y="204"/>
                    <a:pt x="635" y="215"/>
                    <a:pt x="646" y="222"/>
                  </a:cubicBezTo>
                  <a:cubicBezTo>
                    <a:pt x="672" y="241"/>
                    <a:pt x="690" y="262"/>
                    <a:pt x="708" y="285"/>
                  </a:cubicBezTo>
                  <a:cubicBezTo>
                    <a:pt x="716" y="295"/>
                    <a:pt x="731" y="299"/>
                    <a:pt x="742" y="295"/>
                  </a:cubicBezTo>
                  <a:cubicBezTo>
                    <a:pt x="837" y="277"/>
                    <a:pt x="837" y="277"/>
                    <a:pt x="837" y="277"/>
                  </a:cubicBezTo>
                  <a:cubicBezTo>
                    <a:pt x="848" y="295"/>
                    <a:pt x="855" y="317"/>
                    <a:pt x="863" y="336"/>
                  </a:cubicBezTo>
                  <a:lnTo>
                    <a:pt x="778" y="3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7425080" y="2152133"/>
              <a:ext cx="95968" cy="98936"/>
            </a:xfrm>
            <a:custGeom>
              <a:rect b="b" l="l" r="r" t="t"/>
              <a:pathLst>
                <a:path extrusionOk="0" h="400" w="388">
                  <a:moveTo>
                    <a:pt x="202" y="63"/>
                  </a:moveTo>
                  <a:lnTo>
                    <a:pt x="202" y="63"/>
                  </a:lnTo>
                  <a:cubicBezTo>
                    <a:pt x="257" y="63"/>
                    <a:pt x="304" y="99"/>
                    <a:pt x="326" y="150"/>
                  </a:cubicBezTo>
                  <a:cubicBezTo>
                    <a:pt x="334" y="165"/>
                    <a:pt x="352" y="172"/>
                    <a:pt x="367" y="169"/>
                  </a:cubicBezTo>
                  <a:cubicBezTo>
                    <a:pt x="385" y="161"/>
                    <a:pt x="392" y="143"/>
                    <a:pt x="385" y="125"/>
                  </a:cubicBezTo>
                  <a:cubicBezTo>
                    <a:pt x="355" y="51"/>
                    <a:pt x="282" y="0"/>
                    <a:pt x="202" y="0"/>
                  </a:cubicBezTo>
                  <a:cubicBezTo>
                    <a:pt x="91" y="0"/>
                    <a:pt x="0" y="92"/>
                    <a:pt x="0" y="202"/>
                  </a:cubicBezTo>
                  <a:cubicBezTo>
                    <a:pt x="0" y="312"/>
                    <a:pt x="91" y="400"/>
                    <a:pt x="202" y="400"/>
                  </a:cubicBezTo>
                  <a:cubicBezTo>
                    <a:pt x="275" y="400"/>
                    <a:pt x="345" y="359"/>
                    <a:pt x="378" y="290"/>
                  </a:cubicBezTo>
                  <a:cubicBezTo>
                    <a:pt x="385" y="275"/>
                    <a:pt x="381" y="257"/>
                    <a:pt x="363" y="249"/>
                  </a:cubicBezTo>
                  <a:cubicBezTo>
                    <a:pt x="348" y="238"/>
                    <a:pt x="330" y="246"/>
                    <a:pt x="323" y="260"/>
                  </a:cubicBezTo>
                  <a:cubicBezTo>
                    <a:pt x="297" y="308"/>
                    <a:pt x="253" y="337"/>
                    <a:pt x="202" y="337"/>
                  </a:cubicBezTo>
                  <a:cubicBezTo>
                    <a:pt x="125" y="337"/>
                    <a:pt x="62" y="275"/>
                    <a:pt x="62" y="202"/>
                  </a:cubicBezTo>
                  <a:cubicBezTo>
                    <a:pt x="62" y="125"/>
                    <a:pt x="125" y="63"/>
                    <a:pt x="202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7210140" y="2060617"/>
              <a:ext cx="34628" cy="15335"/>
            </a:xfrm>
            <a:custGeom>
              <a:rect b="b" l="l" r="r" t="t"/>
              <a:pathLst>
                <a:path extrusionOk="0" h="62" w="140">
                  <a:moveTo>
                    <a:pt x="33" y="62"/>
                  </a:moveTo>
                  <a:lnTo>
                    <a:pt x="33" y="62"/>
                  </a:lnTo>
                  <a:cubicBezTo>
                    <a:pt x="106" y="62"/>
                    <a:pt x="106" y="62"/>
                    <a:pt x="106" y="62"/>
                  </a:cubicBezTo>
                  <a:cubicBezTo>
                    <a:pt x="121" y="62"/>
                    <a:pt x="136" y="51"/>
                    <a:pt x="139" y="37"/>
                  </a:cubicBezTo>
                  <a:cubicBezTo>
                    <a:pt x="143" y="14"/>
                    <a:pt x="125" y="0"/>
                    <a:pt x="10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5"/>
                  </a:cubicBezTo>
                  <a:cubicBezTo>
                    <a:pt x="-4" y="47"/>
                    <a:pt x="15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7258867" y="2060617"/>
              <a:ext cx="64556" cy="15335"/>
            </a:xfrm>
            <a:custGeom>
              <a:rect b="b" l="l" r="r" t="t"/>
              <a:pathLst>
                <a:path extrusionOk="0" h="62" w="261">
                  <a:moveTo>
                    <a:pt x="228" y="0"/>
                  </a:moveTo>
                  <a:lnTo>
                    <a:pt x="228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5"/>
                  </a:cubicBezTo>
                  <a:cubicBezTo>
                    <a:pt x="-3" y="47"/>
                    <a:pt x="12" y="62"/>
                    <a:pt x="30" y="62"/>
                  </a:cubicBezTo>
                  <a:cubicBezTo>
                    <a:pt x="228" y="62"/>
                    <a:pt x="228" y="62"/>
                    <a:pt x="228" y="62"/>
                  </a:cubicBezTo>
                  <a:cubicBezTo>
                    <a:pt x="247" y="62"/>
                    <a:pt x="261" y="47"/>
                    <a:pt x="261" y="25"/>
                  </a:cubicBezTo>
                  <a:cubicBezTo>
                    <a:pt x="258" y="11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7210140" y="2093266"/>
              <a:ext cx="56394" cy="15335"/>
            </a:xfrm>
            <a:custGeom>
              <a:rect b="b" l="l" r="r" t="t"/>
              <a:pathLst>
                <a:path extrusionOk="0" h="62" w="228">
                  <a:moveTo>
                    <a:pt x="198" y="0"/>
                  </a:moveTo>
                  <a:lnTo>
                    <a:pt x="198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5"/>
                  </a:cubicBezTo>
                  <a:cubicBezTo>
                    <a:pt x="-4" y="44"/>
                    <a:pt x="15" y="62"/>
                    <a:pt x="3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213" y="62"/>
                    <a:pt x="227" y="51"/>
                    <a:pt x="227" y="33"/>
                  </a:cubicBezTo>
                  <a:cubicBezTo>
                    <a:pt x="231" y="14"/>
                    <a:pt x="216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7283353" y="2093266"/>
              <a:ext cx="40069" cy="15335"/>
            </a:xfrm>
            <a:custGeom>
              <a:rect b="b" l="l" r="r" t="t"/>
              <a:pathLst>
                <a:path extrusionOk="0" h="62" w="162">
                  <a:moveTo>
                    <a:pt x="129" y="0"/>
                  </a:moveTo>
                  <a:lnTo>
                    <a:pt x="129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5"/>
                  </a:cubicBezTo>
                  <a:cubicBezTo>
                    <a:pt x="-3" y="44"/>
                    <a:pt x="12" y="62"/>
                    <a:pt x="30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48" y="62"/>
                    <a:pt x="162" y="44"/>
                    <a:pt x="162" y="25"/>
                  </a:cubicBezTo>
                  <a:cubicBezTo>
                    <a:pt x="159" y="11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7242542" y="2353468"/>
              <a:ext cx="41306" cy="15335"/>
            </a:xfrm>
            <a:custGeom>
              <a:rect b="b" l="l" r="r" t="t"/>
              <a:pathLst>
                <a:path extrusionOk="0" h="62" w="167">
                  <a:moveTo>
                    <a:pt x="137" y="0"/>
                  </a:moveTo>
                  <a:lnTo>
                    <a:pt x="137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6"/>
                  </a:cubicBezTo>
                  <a:cubicBezTo>
                    <a:pt x="-3" y="48"/>
                    <a:pt x="12" y="62"/>
                    <a:pt x="34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51" y="62"/>
                    <a:pt x="166" y="51"/>
                    <a:pt x="166" y="37"/>
                  </a:cubicBezTo>
                  <a:cubicBezTo>
                    <a:pt x="170" y="15"/>
                    <a:pt x="155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7298194" y="2353468"/>
              <a:ext cx="57878" cy="15335"/>
            </a:xfrm>
            <a:custGeom>
              <a:rect b="b" l="l" r="r" t="t"/>
              <a:pathLst>
                <a:path extrusionOk="0" h="62" w="234">
                  <a:moveTo>
                    <a:pt x="201" y="62"/>
                  </a:moveTo>
                  <a:lnTo>
                    <a:pt x="201" y="62"/>
                  </a:lnTo>
                  <a:cubicBezTo>
                    <a:pt x="220" y="62"/>
                    <a:pt x="234" y="48"/>
                    <a:pt x="234" y="26"/>
                  </a:cubicBezTo>
                  <a:cubicBezTo>
                    <a:pt x="231" y="11"/>
                    <a:pt x="216" y="0"/>
                    <a:pt x="20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26"/>
                  </a:cubicBezTo>
                  <a:cubicBezTo>
                    <a:pt x="0" y="48"/>
                    <a:pt x="14" y="62"/>
                    <a:pt x="33" y="62"/>
                  </a:cubicBezTo>
                  <a:lnTo>
                    <a:pt x="201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7242542" y="2320819"/>
              <a:ext cx="62082" cy="15335"/>
            </a:xfrm>
            <a:custGeom>
              <a:rect b="b" l="l" r="r" t="t"/>
              <a:pathLst>
                <a:path extrusionOk="0" h="62" w="251">
                  <a:moveTo>
                    <a:pt x="217" y="0"/>
                  </a:moveTo>
                  <a:lnTo>
                    <a:pt x="217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9"/>
                  </a:cubicBezTo>
                  <a:cubicBezTo>
                    <a:pt x="-3" y="48"/>
                    <a:pt x="12" y="62"/>
                    <a:pt x="34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39" y="62"/>
                    <a:pt x="254" y="48"/>
                    <a:pt x="250" y="29"/>
                  </a:cubicBezTo>
                  <a:cubicBezTo>
                    <a:pt x="250" y="11"/>
                    <a:pt x="236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7321444" y="2320819"/>
              <a:ext cx="34628" cy="15335"/>
            </a:xfrm>
            <a:custGeom>
              <a:rect b="b" l="l" r="r" t="t"/>
              <a:pathLst>
                <a:path extrusionOk="0" h="62" w="140">
                  <a:moveTo>
                    <a:pt x="30" y="62"/>
                  </a:moveTo>
                  <a:lnTo>
                    <a:pt x="30" y="62"/>
                  </a:lnTo>
                  <a:cubicBezTo>
                    <a:pt x="107" y="62"/>
                    <a:pt x="107" y="62"/>
                    <a:pt x="107" y="62"/>
                  </a:cubicBezTo>
                  <a:cubicBezTo>
                    <a:pt x="122" y="62"/>
                    <a:pt x="137" y="51"/>
                    <a:pt x="140" y="37"/>
                  </a:cubicBezTo>
                  <a:cubicBezTo>
                    <a:pt x="140" y="18"/>
                    <a:pt x="126" y="0"/>
                    <a:pt x="10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9"/>
                  </a:cubicBezTo>
                  <a:cubicBezTo>
                    <a:pt x="-3" y="48"/>
                    <a:pt x="12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37"/>
          <p:cNvGrpSpPr/>
          <p:nvPr/>
        </p:nvGrpSpPr>
        <p:grpSpPr>
          <a:xfrm>
            <a:off x="499871" y="3195477"/>
            <a:ext cx="433928" cy="457196"/>
            <a:chOff x="5360030" y="3399718"/>
            <a:chExt cx="512736" cy="535986"/>
          </a:xfrm>
        </p:grpSpPr>
        <p:sp>
          <p:nvSpPr>
            <p:cNvPr id="572" name="Google Shape;572;p37"/>
            <p:cNvSpPr/>
            <p:nvPr/>
          </p:nvSpPr>
          <p:spPr>
            <a:xfrm>
              <a:off x="5360030" y="3399718"/>
              <a:ext cx="512736" cy="535986"/>
            </a:xfrm>
            <a:custGeom>
              <a:rect b="b" l="l" r="r" t="t"/>
              <a:pathLst>
                <a:path extrusionOk="0" h="2167" w="2073">
                  <a:moveTo>
                    <a:pt x="2061" y="1727"/>
                  </a:moveTo>
                  <a:lnTo>
                    <a:pt x="2061" y="1727"/>
                  </a:lnTo>
                  <a:cubicBezTo>
                    <a:pt x="1973" y="1672"/>
                    <a:pt x="1973" y="1672"/>
                    <a:pt x="1973" y="1672"/>
                  </a:cubicBezTo>
                  <a:cubicBezTo>
                    <a:pt x="1977" y="1650"/>
                    <a:pt x="1977" y="1628"/>
                    <a:pt x="1973" y="1602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72" y="1540"/>
                    <a:pt x="2075" y="1525"/>
                    <a:pt x="2072" y="1511"/>
                  </a:cubicBezTo>
                  <a:cubicBezTo>
                    <a:pt x="2061" y="1470"/>
                    <a:pt x="2046" y="1433"/>
                    <a:pt x="2024" y="1397"/>
                  </a:cubicBezTo>
                  <a:cubicBezTo>
                    <a:pt x="2020" y="1386"/>
                    <a:pt x="2006" y="1379"/>
                    <a:pt x="1991" y="1382"/>
                  </a:cubicBezTo>
                  <a:cubicBezTo>
                    <a:pt x="1892" y="1400"/>
                    <a:pt x="1892" y="1400"/>
                    <a:pt x="1892" y="1400"/>
                  </a:cubicBezTo>
                  <a:cubicBezTo>
                    <a:pt x="1877" y="1386"/>
                    <a:pt x="1859" y="1367"/>
                    <a:pt x="1845" y="1353"/>
                  </a:cubicBezTo>
                  <a:cubicBezTo>
                    <a:pt x="1863" y="1254"/>
                    <a:pt x="1863" y="1254"/>
                    <a:pt x="1863" y="1254"/>
                  </a:cubicBezTo>
                  <a:cubicBezTo>
                    <a:pt x="1866" y="1239"/>
                    <a:pt x="1859" y="1228"/>
                    <a:pt x="1848" y="1221"/>
                  </a:cubicBezTo>
                  <a:cubicBezTo>
                    <a:pt x="1811" y="1199"/>
                    <a:pt x="1775" y="1184"/>
                    <a:pt x="1734" y="1173"/>
                  </a:cubicBezTo>
                  <a:cubicBezTo>
                    <a:pt x="1720" y="1169"/>
                    <a:pt x="1705" y="1173"/>
                    <a:pt x="1698" y="1184"/>
                  </a:cubicBezTo>
                  <a:cubicBezTo>
                    <a:pt x="1643" y="1272"/>
                    <a:pt x="1643" y="1272"/>
                    <a:pt x="1643" y="1272"/>
                  </a:cubicBezTo>
                  <a:cubicBezTo>
                    <a:pt x="1621" y="1268"/>
                    <a:pt x="1595" y="1268"/>
                    <a:pt x="1573" y="1272"/>
                  </a:cubicBezTo>
                  <a:cubicBezTo>
                    <a:pt x="1573" y="1268"/>
                    <a:pt x="1573" y="1268"/>
                    <a:pt x="1573" y="1268"/>
                  </a:cubicBezTo>
                  <a:cubicBezTo>
                    <a:pt x="1573" y="1265"/>
                    <a:pt x="1573" y="1316"/>
                    <a:pt x="1573" y="480"/>
                  </a:cubicBezTo>
                  <a:cubicBezTo>
                    <a:pt x="1573" y="432"/>
                    <a:pt x="1537" y="396"/>
                    <a:pt x="1489" y="396"/>
                  </a:cubicBezTo>
                  <a:cubicBezTo>
                    <a:pt x="1313" y="396"/>
                    <a:pt x="1313" y="396"/>
                    <a:pt x="1313" y="396"/>
                  </a:cubicBezTo>
                  <a:cubicBezTo>
                    <a:pt x="1313" y="33"/>
                    <a:pt x="1313" y="33"/>
                    <a:pt x="1313" y="33"/>
                  </a:cubicBezTo>
                  <a:cubicBezTo>
                    <a:pt x="1313" y="15"/>
                    <a:pt x="1298" y="0"/>
                    <a:pt x="1280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75" y="0"/>
                    <a:pt x="261" y="15"/>
                    <a:pt x="261" y="33"/>
                  </a:cubicBezTo>
                  <a:cubicBezTo>
                    <a:pt x="261" y="396"/>
                    <a:pt x="261" y="396"/>
                    <a:pt x="261" y="396"/>
                  </a:cubicBezTo>
                  <a:cubicBezTo>
                    <a:pt x="88" y="396"/>
                    <a:pt x="88" y="396"/>
                    <a:pt x="88" y="396"/>
                  </a:cubicBezTo>
                  <a:cubicBezTo>
                    <a:pt x="41" y="396"/>
                    <a:pt x="0" y="432"/>
                    <a:pt x="0" y="480"/>
                  </a:cubicBezTo>
                  <a:cubicBezTo>
                    <a:pt x="0" y="1686"/>
                    <a:pt x="0" y="1686"/>
                    <a:pt x="0" y="1686"/>
                  </a:cubicBezTo>
                  <a:cubicBezTo>
                    <a:pt x="0" y="1734"/>
                    <a:pt x="41" y="1774"/>
                    <a:pt x="88" y="1774"/>
                  </a:cubicBezTo>
                  <a:cubicBezTo>
                    <a:pt x="528" y="1774"/>
                    <a:pt x="528" y="1774"/>
                    <a:pt x="528" y="1774"/>
                  </a:cubicBezTo>
                  <a:cubicBezTo>
                    <a:pt x="495" y="1972"/>
                    <a:pt x="495" y="1972"/>
                    <a:pt x="495" y="1972"/>
                  </a:cubicBezTo>
                  <a:cubicBezTo>
                    <a:pt x="429" y="1972"/>
                    <a:pt x="429" y="1972"/>
                    <a:pt x="429" y="1972"/>
                  </a:cubicBezTo>
                  <a:cubicBezTo>
                    <a:pt x="396" y="1972"/>
                    <a:pt x="367" y="1998"/>
                    <a:pt x="367" y="2035"/>
                  </a:cubicBezTo>
                  <a:cubicBezTo>
                    <a:pt x="367" y="2133"/>
                    <a:pt x="367" y="2133"/>
                    <a:pt x="367" y="2133"/>
                  </a:cubicBezTo>
                  <a:cubicBezTo>
                    <a:pt x="367" y="2152"/>
                    <a:pt x="381" y="2167"/>
                    <a:pt x="400" y="2167"/>
                  </a:cubicBezTo>
                  <a:cubicBezTo>
                    <a:pt x="561" y="2167"/>
                    <a:pt x="561" y="2167"/>
                    <a:pt x="561" y="2167"/>
                  </a:cubicBezTo>
                  <a:cubicBezTo>
                    <a:pt x="565" y="2167"/>
                    <a:pt x="572" y="2163"/>
                    <a:pt x="572" y="2159"/>
                  </a:cubicBezTo>
                  <a:cubicBezTo>
                    <a:pt x="598" y="2133"/>
                    <a:pt x="579" y="2104"/>
                    <a:pt x="554" y="2104"/>
                  </a:cubicBezTo>
                  <a:cubicBezTo>
                    <a:pt x="437" y="2104"/>
                    <a:pt x="437" y="2104"/>
                    <a:pt x="437" y="2104"/>
                  </a:cubicBezTo>
                  <a:cubicBezTo>
                    <a:pt x="437" y="2035"/>
                    <a:pt x="437" y="2035"/>
                    <a:pt x="437" y="2035"/>
                  </a:cubicBezTo>
                  <a:cubicBezTo>
                    <a:pt x="1141" y="2035"/>
                    <a:pt x="1141" y="2035"/>
                    <a:pt x="1141" y="2035"/>
                  </a:cubicBezTo>
                  <a:cubicBezTo>
                    <a:pt x="1141" y="2104"/>
                    <a:pt x="1141" y="2104"/>
                    <a:pt x="1141" y="2104"/>
                  </a:cubicBezTo>
                  <a:cubicBezTo>
                    <a:pt x="693" y="2104"/>
                    <a:pt x="693" y="2104"/>
                    <a:pt x="693" y="2104"/>
                  </a:cubicBezTo>
                  <a:cubicBezTo>
                    <a:pt x="678" y="2104"/>
                    <a:pt x="664" y="2115"/>
                    <a:pt x="660" y="2130"/>
                  </a:cubicBezTo>
                  <a:cubicBezTo>
                    <a:pt x="660" y="2148"/>
                    <a:pt x="675" y="2167"/>
                    <a:pt x="693" y="2167"/>
                  </a:cubicBezTo>
                  <a:cubicBezTo>
                    <a:pt x="1144" y="2167"/>
                    <a:pt x="1144" y="2167"/>
                    <a:pt x="1144" y="2167"/>
                  </a:cubicBezTo>
                  <a:cubicBezTo>
                    <a:pt x="1177" y="2167"/>
                    <a:pt x="1206" y="2137"/>
                    <a:pt x="1206" y="2104"/>
                  </a:cubicBezTo>
                  <a:cubicBezTo>
                    <a:pt x="1206" y="2035"/>
                    <a:pt x="1206" y="2035"/>
                    <a:pt x="1206" y="2035"/>
                  </a:cubicBezTo>
                  <a:cubicBezTo>
                    <a:pt x="1206" y="1998"/>
                    <a:pt x="1177" y="1972"/>
                    <a:pt x="1144" y="1972"/>
                  </a:cubicBezTo>
                  <a:cubicBezTo>
                    <a:pt x="1078" y="1972"/>
                    <a:pt x="1078" y="1972"/>
                    <a:pt x="1078" y="1972"/>
                  </a:cubicBezTo>
                  <a:cubicBezTo>
                    <a:pt x="1045" y="1774"/>
                    <a:pt x="1045" y="1774"/>
                    <a:pt x="1045" y="1774"/>
                  </a:cubicBezTo>
                  <a:cubicBezTo>
                    <a:pt x="1148" y="1774"/>
                    <a:pt x="1148" y="1774"/>
                    <a:pt x="1148" y="1774"/>
                  </a:cubicBezTo>
                  <a:cubicBezTo>
                    <a:pt x="1155" y="1807"/>
                    <a:pt x="1170" y="1844"/>
                    <a:pt x="1192" y="1877"/>
                  </a:cubicBezTo>
                  <a:cubicBezTo>
                    <a:pt x="1195" y="1888"/>
                    <a:pt x="1210" y="1895"/>
                    <a:pt x="1225" y="1892"/>
                  </a:cubicBezTo>
                  <a:cubicBezTo>
                    <a:pt x="1324" y="1873"/>
                    <a:pt x="1324" y="1873"/>
                    <a:pt x="1324" y="1873"/>
                  </a:cubicBezTo>
                  <a:cubicBezTo>
                    <a:pt x="1338" y="1888"/>
                    <a:pt x="1357" y="1906"/>
                    <a:pt x="1371" y="1921"/>
                  </a:cubicBezTo>
                  <a:cubicBezTo>
                    <a:pt x="1353" y="2020"/>
                    <a:pt x="1353" y="2020"/>
                    <a:pt x="1353" y="2020"/>
                  </a:cubicBezTo>
                  <a:cubicBezTo>
                    <a:pt x="1349" y="2035"/>
                    <a:pt x="1357" y="2049"/>
                    <a:pt x="1368" y="2053"/>
                  </a:cubicBezTo>
                  <a:cubicBezTo>
                    <a:pt x="1412" y="2079"/>
                    <a:pt x="1474" y="2104"/>
                    <a:pt x="1489" y="2104"/>
                  </a:cubicBezTo>
                  <a:cubicBezTo>
                    <a:pt x="1500" y="2104"/>
                    <a:pt x="1511" y="2097"/>
                    <a:pt x="1518" y="2089"/>
                  </a:cubicBezTo>
                  <a:cubicBezTo>
                    <a:pt x="1573" y="2001"/>
                    <a:pt x="1573" y="2001"/>
                    <a:pt x="1573" y="2001"/>
                  </a:cubicBezTo>
                  <a:cubicBezTo>
                    <a:pt x="1595" y="2005"/>
                    <a:pt x="1621" y="2005"/>
                    <a:pt x="1643" y="2001"/>
                  </a:cubicBezTo>
                  <a:cubicBezTo>
                    <a:pt x="1698" y="2089"/>
                    <a:pt x="1698" y="2089"/>
                    <a:pt x="1698" y="2089"/>
                  </a:cubicBezTo>
                  <a:cubicBezTo>
                    <a:pt x="1705" y="2101"/>
                    <a:pt x="1720" y="2104"/>
                    <a:pt x="1734" y="2101"/>
                  </a:cubicBezTo>
                  <a:cubicBezTo>
                    <a:pt x="1775" y="2089"/>
                    <a:pt x="1811" y="2075"/>
                    <a:pt x="1848" y="2053"/>
                  </a:cubicBezTo>
                  <a:cubicBezTo>
                    <a:pt x="1859" y="2049"/>
                    <a:pt x="1866" y="2035"/>
                    <a:pt x="1863" y="2020"/>
                  </a:cubicBezTo>
                  <a:cubicBezTo>
                    <a:pt x="1845" y="1921"/>
                    <a:pt x="1845" y="1921"/>
                    <a:pt x="1845" y="1921"/>
                  </a:cubicBezTo>
                  <a:cubicBezTo>
                    <a:pt x="1859" y="1906"/>
                    <a:pt x="1877" y="1888"/>
                    <a:pt x="1892" y="1873"/>
                  </a:cubicBezTo>
                  <a:cubicBezTo>
                    <a:pt x="1991" y="1892"/>
                    <a:pt x="1991" y="1892"/>
                    <a:pt x="1991" y="1892"/>
                  </a:cubicBezTo>
                  <a:cubicBezTo>
                    <a:pt x="2006" y="1895"/>
                    <a:pt x="2020" y="1888"/>
                    <a:pt x="2024" y="1877"/>
                  </a:cubicBezTo>
                  <a:cubicBezTo>
                    <a:pt x="2046" y="1840"/>
                    <a:pt x="2061" y="1804"/>
                    <a:pt x="2072" y="1763"/>
                  </a:cubicBezTo>
                  <a:cubicBezTo>
                    <a:pt x="2075" y="1749"/>
                    <a:pt x="2072" y="1738"/>
                    <a:pt x="2061" y="1727"/>
                  </a:cubicBezTo>
                  <a:moveTo>
                    <a:pt x="1485" y="458"/>
                  </a:moveTo>
                  <a:lnTo>
                    <a:pt x="1485" y="458"/>
                  </a:lnTo>
                  <a:cubicBezTo>
                    <a:pt x="1500" y="458"/>
                    <a:pt x="1511" y="469"/>
                    <a:pt x="1511" y="480"/>
                  </a:cubicBezTo>
                  <a:cubicBezTo>
                    <a:pt x="1511" y="1177"/>
                    <a:pt x="1511" y="1177"/>
                    <a:pt x="1511" y="1177"/>
                  </a:cubicBezTo>
                  <a:cubicBezTo>
                    <a:pt x="1503" y="1169"/>
                    <a:pt x="1493" y="1169"/>
                    <a:pt x="1481" y="1169"/>
                  </a:cubicBezTo>
                  <a:cubicBezTo>
                    <a:pt x="1467" y="1173"/>
                    <a:pt x="1456" y="1180"/>
                    <a:pt x="1441" y="1184"/>
                  </a:cubicBezTo>
                  <a:cubicBezTo>
                    <a:pt x="1441" y="557"/>
                    <a:pt x="1441" y="557"/>
                    <a:pt x="1441" y="557"/>
                  </a:cubicBezTo>
                  <a:cubicBezTo>
                    <a:pt x="1441" y="539"/>
                    <a:pt x="1426" y="524"/>
                    <a:pt x="1412" y="524"/>
                  </a:cubicBezTo>
                  <a:cubicBezTo>
                    <a:pt x="1313" y="524"/>
                    <a:pt x="1313" y="524"/>
                    <a:pt x="1313" y="524"/>
                  </a:cubicBezTo>
                  <a:cubicBezTo>
                    <a:pt x="1313" y="458"/>
                    <a:pt x="1313" y="458"/>
                    <a:pt x="1313" y="458"/>
                  </a:cubicBezTo>
                  <a:lnTo>
                    <a:pt x="1485" y="458"/>
                  </a:lnTo>
                  <a:moveTo>
                    <a:pt x="1353" y="1250"/>
                  </a:moveTo>
                  <a:lnTo>
                    <a:pt x="1353" y="1250"/>
                  </a:lnTo>
                  <a:cubicBezTo>
                    <a:pt x="1371" y="1353"/>
                    <a:pt x="1371" y="1353"/>
                    <a:pt x="1371" y="1353"/>
                  </a:cubicBezTo>
                  <a:cubicBezTo>
                    <a:pt x="1357" y="1367"/>
                    <a:pt x="1338" y="1382"/>
                    <a:pt x="1324" y="1400"/>
                  </a:cubicBezTo>
                  <a:cubicBezTo>
                    <a:pt x="1313" y="1397"/>
                    <a:pt x="1313" y="1397"/>
                    <a:pt x="1313" y="1397"/>
                  </a:cubicBezTo>
                  <a:cubicBezTo>
                    <a:pt x="1313" y="590"/>
                    <a:pt x="1313" y="590"/>
                    <a:pt x="1313" y="590"/>
                  </a:cubicBezTo>
                  <a:cubicBezTo>
                    <a:pt x="1379" y="590"/>
                    <a:pt x="1379" y="590"/>
                    <a:pt x="1379" y="590"/>
                  </a:cubicBezTo>
                  <a:cubicBezTo>
                    <a:pt x="1379" y="1213"/>
                    <a:pt x="1379" y="1213"/>
                    <a:pt x="1379" y="1213"/>
                  </a:cubicBezTo>
                  <a:cubicBezTo>
                    <a:pt x="1375" y="1213"/>
                    <a:pt x="1371" y="1217"/>
                    <a:pt x="1368" y="1217"/>
                  </a:cubicBezTo>
                  <a:cubicBezTo>
                    <a:pt x="1357" y="1224"/>
                    <a:pt x="1349" y="1239"/>
                    <a:pt x="1353" y="1250"/>
                  </a:cubicBezTo>
                  <a:moveTo>
                    <a:pt x="1159" y="1547"/>
                  </a:moveTo>
                  <a:lnTo>
                    <a:pt x="1159" y="1547"/>
                  </a:lnTo>
                  <a:cubicBezTo>
                    <a:pt x="1203" y="1580"/>
                    <a:pt x="1203" y="1580"/>
                    <a:pt x="1203" y="1580"/>
                  </a:cubicBezTo>
                  <a:cubicBezTo>
                    <a:pt x="657" y="1580"/>
                    <a:pt x="657" y="1580"/>
                    <a:pt x="657" y="1580"/>
                  </a:cubicBezTo>
                  <a:cubicBezTo>
                    <a:pt x="657" y="330"/>
                    <a:pt x="657" y="330"/>
                    <a:pt x="657" y="330"/>
                  </a:cubicBezTo>
                  <a:cubicBezTo>
                    <a:pt x="1247" y="330"/>
                    <a:pt x="1247" y="330"/>
                    <a:pt x="1247" y="330"/>
                  </a:cubicBezTo>
                  <a:cubicBezTo>
                    <a:pt x="1247" y="1389"/>
                    <a:pt x="1247" y="1389"/>
                    <a:pt x="1247" y="1389"/>
                  </a:cubicBezTo>
                  <a:cubicBezTo>
                    <a:pt x="1225" y="1382"/>
                    <a:pt x="1225" y="1382"/>
                    <a:pt x="1225" y="1382"/>
                  </a:cubicBezTo>
                  <a:cubicBezTo>
                    <a:pt x="1210" y="1382"/>
                    <a:pt x="1199" y="1386"/>
                    <a:pt x="1192" y="1397"/>
                  </a:cubicBezTo>
                  <a:cubicBezTo>
                    <a:pt x="1170" y="1433"/>
                    <a:pt x="1155" y="1474"/>
                    <a:pt x="1144" y="1511"/>
                  </a:cubicBezTo>
                  <a:cubicBezTo>
                    <a:pt x="1141" y="1525"/>
                    <a:pt x="1144" y="1540"/>
                    <a:pt x="1159" y="1547"/>
                  </a:cubicBezTo>
                  <a:moveTo>
                    <a:pt x="326" y="330"/>
                  </a:moveTo>
                  <a:lnTo>
                    <a:pt x="326" y="330"/>
                  </a:lnTo>
                  <a:cubicBezTo>
                    <a:pt x="590" y="330"/>
                    <a:pt x="590" y="330"/>
                    <a:pt x="590" y="330"/>
                  </a:cubicBezTo>
                  <a:cubicBezTo>
                    <a:pt x="590" y="1580"/>
                    <a:pt x="590" y="1580"/>
                    <a:pt x="590" y="1580"/>
                  </a:cubicBezTo>
                  <a:cubicBezTo>
                    <a:pt x="326" y="1580"/>
                    <a:pt x="326" y="1580"/>
                    <a:pt x="326" y="1580"/>
                  </a:cubicBezTo>
                  <a:lnTo>
                    <a:pt x="326" y="330"/>
                  </a:lnTo>
                  <a:moveTo>
                    <a:pt x="1247" y="70"/>
                  </a:moveTo>
                  <a:lnTo>
                    <a:pt x="1247" y="70"/>
                  </a:lnTo>
                  <a:cubicBezTo>
                    <a:pt x="1247" y="267"/>
                    <a:pt x="1247" y="267"/>
                    <a:pt x="1247" y="267"/>
                  </a:cubicBezTo>
                  <a:cubicBezTo>
                    <a:pt x="326" y="267"/>
                    <a:pt x="326" y="267"/>
                    <a:pt x="326" y="267"/>
                  </a:cubicBezTo>
                  <a:cubicBezTo>
                    <a:pt x="326" y="70"/>
                    <a:pt x="326" y="70"/>
                    <a:pt x="326" y="70"/>
                  </a:cubicBezTo>
                  <a:lnTo>
                    <a:pt x="1247" y="70"/>
                  </a:lnTo>
                  <a:moveTo>
                    <a:pt x="62" y="1686"/>
                  </a:moveTo>
                  <a:lnTo>
                    <a:pt x="62" y="1686"/>
                  </a:lnTo>
                  <a:cubicBezTo>
                    <a:pt x="62" y="480"/>
                    <a:pt x="62" y="480"/>
                    <a:pt x="62" y="480"/>
                  </a:cubicBezTo>
                  <a:cubicBezTo>
                    <a:pt x="62" y="469"/>
                    <a:pt x="73" y="458"/>
                    <a:pt x="88" y="458"/>
                  </a:cubicBezTo>
                  <a:cubicBezTo>
                    <a:pt x="261" y="458"/>
                    <a:pt x="261" y="458"/>
                    <a:pt x="261" y="458"/>
                  </a:cubicBezTo>
                  <a:cubicBezTo>
                    <a:pt x="261" y="524"/>
                    <a:pt x="261" y="524"/>
                    <a:pt x="261" y="524"/>
                  </a:cubicBezTo>
                  <a:cubicBezTo>
                    <a:pt x="161" y="524"/>
                    <a:pt x="161" y="524"/>
                    <a:pt x="161" y="524"/>
                  </a:cubicBezTo>
                  <a:cubicBezTo>
                    <a:pt x="147" y="524"/>
                    <a:pt x="132" y="539"/>
                    <a:pt x="132" y="557"/>
                  </a:cubicBezTo>
                  <a:cubicBezTo>
                    <a:pt x="132" y="719"/>
                    <a:pt x="132" y="719"/>
                    <a:pt x="132" y="719"/>
                  </a:cubicBezTo>
                  <a:cubicBezTo>
                    <a:pt x="132" y="733"/>
                    <a:pt x="143" y="748"/>
                    <a:pt x="158" y="751"/>
                  </a:cubicBezTo>
                  <a:cubicBezTo>
                    <a:pt x="180" y="755"/>
                    <a:pt x="194" y="740"/>
                    <a:pt x="194" y="719"/>
                  </a:cubicBezTo>
                  <a:cubicBezTo>
                    <a:pt x="194" y="594"/>
                    <a:pt x="194" y="594"/>
                    <a:pt x="194" y="594"/>
                  </a:cubicBezTo>
                  <a:cubicBezTo>
                    <a:pt x="261" y="594"/>
                    <a:pt x="261" y="594"/>
                    <a:pt x="261" y="594"/>
                  </a:cubicBezTo>
                  <a:cubicBezTo>
                    <a:pt x="261" y="1580"/>
                    <a:pt x="261" y="1580"/>
                    <a:pt x="261" y="1580"/>
                  </a:cubicBezTo>
                  <a:cubicBezTo>
                    <a:pt x="194" y="1580"/>
                    <a:pt x="194" y="1580"/>
                    <a:pt x="194" y="1580"/>
                  </a:cubicBezTo>
                  <a:cubicBezTo>
                    <a:pt x="194" y="858"/>
                    <a:pt x="194" y="858"/>
                    <a:pt x="194" y="858"/>
                  </a:cubicBezTo>
                  <a:cubicBezTo>
                    <a:pt x="194" y="843"/>
                    <a:pt x="183" y="828"/>
                    <a:pt x="165" y="828"/>
                  </a:cubicBezTo>
                  <a:cubicBezTo>
                    <a:pt x="147" y="825"/>
                    <a:pt x="132" y="839"/>
                    <a:pt x="132" y="858"/>
                  </a:cubicBezTo>
                  <a:cubicBezTo>
                    <a:pt x="132" y="1609"/>
                    <a:pt x="132" y="1609"/>
                    <a:pt x="132" y="1609"/>
                  </a:cubicBezTo>
                  <a:cubicBezTo>
                    <a:pt x="132" y="1628"/>
                    <a:pt x="147" y="1642"/>
                    <a:pt x="161" y="1642"/>
                  </a:cubicBezTo>
                  <a:cubicBezTo>
                    <a:pt x="1236" y="1642"/>
                    <a:pt x="1236" y="1642"/>
                    <a:pt x="1236" y="1642"/>
                  </a:cubicBezTo>
                  <a:cubicBezTo>
                    <a:pt x="1236" y="1653"/>
                    <a:pt x="1236" y="1661"/>
                    <a:pt x="1239" y="1672"/>
                  </a:cubicBezTo>
                  <a:cubicBezTo>
                    <a:pt x="1181" y="1712"/>
                    <a:pt x="1181" y="1712"/>
                    <a:pt x="1181" y="1712"/>
                  </a:cubicBezTo>
                  <a:cubicBezTo>
                    <a:pt x="1173" y="1708"/>
                    <a:pt x="1247" y="1708"/>
                    <a:pt x="88" y="1708"/>
                  </a:cubicBezTo>
                  <a:cubicBezTo>
                    <a:pt x="73" y="1708"/>
                    <a:pt x="62" y="1701"/>
                    <a:pt x="62" y="1686"/>
                  </a:cubicBezTo>
                  <a:moveTo>
                    <a:pt x="1009" y="1972"/>
                  </a:moveTo>
                  <a:lnTo>
                    <a:pt x="1009" y="1972"/>
                  </a:lnTo>
                  <a:cubicBezTo>
                    <a:pt x="565" y="1972"/>
                    <a:pt x="565" y="1972"/>
                    <a:pt x="565" y="1972"/>
                  </a:cubicBezTo>
                  <a:cubicBezTo>
                    <a:pt x="598" y="1774"/>
                    <a:pt x="598" y="1774"/>
                    <a:pt x="598" y="1774"/>
                  </a:cubicBezTo>
                  <a:cubicBezTo>
                    <a:pt x="975" y="1774"/>
                    <a:pt x="975" y="1774"/>
                    <a:pt x="975" y="1774"/>
                  </a:cubicBezTo>
                  <a:lnTo>
                    <a:pt x="1009" y="1972"/>
                  </a:lnTo>
                  <a:moveTo>
                    <a:pt x="1980" y="1826"/>
                  </a:moveTo>
                  <a:lnTo>
                    <a:pt x="1980" y="1826"/>
                  </a:lnTo>
                  <a:cubicBezTo>
                    <a:pt x="1885" y="1807"/>
                    <a:pt x="1885" y="1807"/>
                    <a:pt x="1885" y="1807"/>
                  </a:cubicBezTo>
                  <a:cubicBezTo>
                    <a:pt x="1870" y="1804"/>
                    <a:pt x="1859" y="1807"/>
                    <a:pt x="1852" y="1818"/>
                  </a:cubicBezTo>
                  <a:cubicBezTo>
                    <a:pt x="1833" y="1844"/>
                    <a:pt x="1811" y="1862"/>
                    <a:pt x="1789" y="1881"/>
                  </a:cubicBezTo>
                  <a:cubicBezTo>
                    <a:pt x="1778" y="1888"/>
                    <a:pt x="1775" y="1899"/>
                    <a:pt x="1778" y="1914"/>
                  </a:cubicBezTo>
                  <a:cubicBezTo>
                    <a:pt x="1797" y="2009"/>
                    <a:pt x="1797" y="2009"/>
                    <a:pt x="1797" y="2009"/>
                  </a:cubicBezTo>
                  <a:cubicBezTo>
                    <a:pt x="1778" y="2020"/>
                    <a:pt x="1757" y="2027"/>
                    <a:pt x="1738" y="2035"/>
                  </a:cubicBezTo>
                  <a:cubicBezTo>
                    <a:pt x="1683" y="1950"/>
                    <a:pt x="1683" y="1950"/>
                    <a:pt x="1683" y="1950"/>
                  </a:cubicBezTo>
                  <a:cubicBezTo>
                    <a:pt x="1665" y="1925"/>
                    <a:pt x="1643" y="1950"/>
                    <a:pt x="1562" y="1939"/>
                  </a:cubicBezTo>
                  <a:cubicBezTo>
                    <a:pt x="1551" y="1936"/>
                    <a:pt x="1540" y="1943"/>
                    <a:pt x="1533" y="1950"/>
                  </a:cubicBezTo>
                  <a:cubicBezTo>
                    <a:pt x="1478" y="2035"/>
                    <a:pt x="1478" y="2035"/>
                    <a:pt x="1478" y="2035"/>
                  </a:cubicBezTo>
                  <a:cubicBezTo>
                    <a:pt x="1459" y="2027"/>
                    <a:pt x="1437" y="2020"/>
                    <a:pt x="1419" y="2009"/>
                  </a:cubicBezTo>
                  <a:cubicBezTo>
                    <a:pt x="1437" y="1914"/>
                    <a:pt x="1437" y="1914"/>
                    <a:pt x="1437" y="1914"/>
                  </a:cubicBezTo>
                  <a:cubicBezTo>
                    <a:pt x="1441" y="1899"/>
                    <a:pt x="1437" y="1888"/>
                    <a:pt x="1426" y="1881"/>
                  </a:cubicBezTo>
                  <a:cubicBezTo>
                    <a:pt x="1405" y="1862"/>
                    <a:pt x="1382" y="1844"/>
                    <a:pt x="1364" y="1818"/>
                  </a:cubicBezTo>
                  <a:cubicBezTo>
                    <a:pt x="1357" y="1807"/>
                    <a:pt x="1346" y="1804"/>
                    <a:pt x="1331" y="1807"/>
                  </a:cubicBezTo>
                  <a:cubicBezTo>
                    <a:pt x="1236" y="1826"/>
                    <a:pt x="1236" y="1826"/>
                    <a:pt x="1236" y="1826"/>
                  </a:cubicBezTo>
                  <a:cubicBezTo>
                    <a:pt x="1225" y="1807"/>
                    <a:pt x="1217" y="1789"/>
                    <a:pt x="1210" y="1767"/>
                  </a:cubicBezTo>
                  <a:cubicBezTo>
                    <a:pt x="1294" y="1712"/>
                    <a:pt x="1294" y="1712"/>
                    <a:pt x="1294" y="1712"/>
                  </a:cubicBezTo>
                  <a:cubicBezTo>
                    <a:pt x="1305" y="1705"/>
                    <a:pt x="1309" y="1694"/>
                    <a:pt x="1305" y="1683"/>
                  </a:cubicBezTo>
                  <a:cubicBezTo>
                    <a:pt x="1294" y="1602"/>
                    <a:pt x="1320" y="1580"/>
                    <a:pt x="1294" y="1562"/>
                  </a:cubicBezTo>
                  <a:cubicBezTo>
                    <a:pt x="1210" y="1507"/>
                    <a:pt x="1210" y="1507"/>
                    <a:pt x="1210" y="1507"/>
                  </a:cubicBezTo>
                  <a:cubicBezTo>
                    <a:pt x="1217" y="1488"/>
                    <a:pt x="1225" y="1467"/>
                    <a:pt x="1236" y="1448"/>
                  </a:cubicBezTo>
                  <a:cubicBezTo>
                    <a:pt x="1331" y="1467"/>
                    <a:pt x="1331" y="1467"/>
                    <a:pt x="1331" y="1467"/>
                  </a:cubicBezTo>
                  <a:cubicBezTo>
                    <a:pt x="1346" y="1470"/>
                    <a:pt x="1357" y="1467"/>
                    <a:pt x="1364" y="1455"/>
                  </a:cubicBezTo>
                  <a:cubicBezTo>
                    <a:pt x="1382" y="1433"/>
                    <a:pt x="1405" y="1411"/>
                    <a:pt x="1426" y="1393"/>
                  </a:cubicBezTo>
                  <a:cubicBezTo>
                    <a:pt x="1437" y="1386"/>
                    <a:pt x="1441" y="1375"/>
                    <a:pt x="1437" y="1360"/>
                  </a:cubicBezTo>
                  <a:cubicBezTo>
                    <a:pt x="1419" y="1265"/>
                    <a:pt x="1419" y="1265"/>
                    <a:pt x="1419" y="1265"/>
                  </a:cubicBezTo>
                  <a:cubicBezTo>
                    <a:pt x="1437" y="1254"/>
                    <a:pt x="1459" y="1247"/>
                    <a:pt x="1478" y="1239"/>
                  </a:cubicBezTo>
                  <a:cubicBezTo>
                    <a:pt x="1533" y="1323"/>
                    <a:pt x="1533" y="1323"/>
                    <a:pt x="1533" y="1323"/>
                  </a:cubicBezTo>
                  <a:cubicBezTo>
                    <a:pt x="1540" y="1335"/>
                    <a:pt x="1551" y="1338"/>
                    <a:pt x="1562" y="1338"/>
                  </a:cubicBezTo>
                  <a:cubicBezTo>
                    <a:pt x="1591" y="1331"/>
                    <a:pt x="1625" y="1331"/>
                    <a:pt x="1654" y="1338"/>
                  </a:cubicBezTo>
                  <a:cubicBezTo>
                    <a:pt x="1665" y="1338"/>
                    <a:pt x="1676" y="1335"/>
                    <a:pt x="1683" y="1323"/>
                  </a:cubicBezTo>
                  <a:cubicBezTo>
                    <a:pt x="1738" y="1239"/>
                    <a:pt x="1738" y="1239"/>
                    <a:pt x="1738" y="1239"/>
                  </a:cubicBezTo>
                  <a:cubicBezTo>
                    <a:pt x="1757" y="1247"/>
                    <a:pt x="1778" y="1254"/>
                    <a:pt x="1797" y="1265"/>
                  </a:cubicBezTo>
                  <a:cubicBezTo>
                    <a:pt x="1778" y="1360"/>
                    <a:pt x="1778" y="1360"/>
                    <a:pt x="1778" y="1360"/>
                  </a:cubicBezTo>
                  <a:cubicBezTo>
                    <a:pt x="1775" y="1375"/>
                    <a:pt x="1778" y="1386"/>
                    <a:pt x="1789" y="1393"/>
                  </a:cubicBezTo>
                  <a:cubicBezTo>
                    <a:pt x="1811" y="1411"/>
                    <a:pt x="1833" y="1433"/>
                    <a:pt x="1852" y="1455"/>
                  </a:cubicBezTo>
                  <a:cubicBezTo>
                    <a:pt x="1859" y="1467"/>
                    <a:pt x="1870" y="1470"/>
                    <a:pt x="1885" y="1467"/>
                  </a:cubicBezTo>
                  <a:cubicBezTo>
                    <a:pt x="1980" y="1448"/>
                    <a:pt x="1980" y="1448"/>
                    <a:pt x="1980" y="1448"/>
                  </a:cubicBezTo>
                  <a:cubicBezTo>
                    <a:pt x="1991" y="1467"/>
                    <a:pt x="1998" y="1488"/>
                    <a:pt x="2006" y="1507"/>
                  </a:cubicBezTo>
                  <a:cubicBezTo>
                    <a:pt x="1921" y="1562"/>
                    <a:pt x="1921" y="1562"/>
                    <a:pt x="1921" y="1562"/>
                  </a:cubicBezTo>
                  <a:cubicBezTo>
                    <a:pt x="1910" y="1569"/>
                    <a:pt x="1907" y="1580"/>
                    <a:pt x="1910" y="1591"/>
                  </a:cubicBezTo>
                  <a:cubicBezTo>
                    <a:pt x="1914" y="1620"/>
                    <a:pt x="1914" y="1653"/>
                    <a:pt x="1910" y="1683"/>
                  </a:cubicBezTo>
                  <a:cubicBezTo>
                    <a:pt x="1907" y="1694"/>
                    <a:pt x="1910" y="1705"/>
                    <a:pt x="1921" y="1712"/>
                  </a:cubicBezTo>
                  <a:cubicBezTo>
                    <a:pt x="2006" y="1767"/>
                    <a:pt x="2006" y="1767"/>
                    <a:pt x="2006" y="1767"/>
                  </a:cubicBezTo>
                  <a:cubicBezTo>
                    <a:pt x="1998" y="1789"/>
                    <a:pt x="1991" y="1807"/>
                    <a:pt x="1980" y="18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708286" y="3755642"/>
              <a:ext cx="99183" cy="98441"/>
            </a:xfrm>
            <a:custGeom>
              <a:rect b="b" l="l" r="r" t="t"/>
              <a:pathLst>
                <a:path extrusionOk="0" h="398" w="401">
                  <a:moveTo>
                    <a:pt x="334" y="93"/>
                  </a:moveTo>
                  <a:lnTo>
                    <a:pt x="334" y="93"/>
                  </a:lnTo>
                  <a:cubicBezTo>
                    <a:pt x="319" y="101"/>
                    <a:pt x="312" y="119"/>
                    <a:pt x="319" y="134"/>
                  </a:cubicBezTo>
                  <a:cubicBezTo>
                    <a:pt x="367" y="225"/>
                    <a:pt x="305" y="335"/>
                    <a:pt x="198" y="335"/>
                  </a:cubicBezTo>
                  <a:cubicBezTo>
                    <a:pt x="125" y="335"/>
                    <a:pt x="62" y="273"/>
                    <a:pt x="62" y="200"/>
                  </a:cubicBezTo>
                  <a:cubicBezTo>
                    <a:pt x="62" y="112"/>
                    <a:pt x="147" y="46"/>
                    <a:pt x="231" y="64"/>
                  </a:cubicBezTo>
                  <a:cubicBezTo>
                    <a:pt x="249" y="68"/>
                    <a:pt x="264" y="60"/>
                    <a:pt x="268" y="42"/>
                  </a:cubicBezTo>
                  <a:cubicBezTo>
                    <a:pt x="271" y="24"/>
                    <a:pt x="264" y="9"/>
                    <a:pt x="246" y="5"/>
                  </a:cubicBezTo>
                  <a:cubicBezTo>
                    <a:pt x="121" y="-24"/>
                    <a:pt x="0" y="72"/>
                    <a:pt x="0" y="200"/>
                  </a:cubicBezTo>
                  <a:cubicBezTo>
                    <a:pt x="0" y="310"/>
                    <a:pt x="88" y="398"/>
                    <a:pt x="198" y="398"/>
                  </a:cubicBezTo>
                  <a:cubicBezTo>
                    <a:pt x="349" y="398"/>
                    <a:pt x="447" y="236"/>
                    <a:pt x="378" y="104"/>
                  </a:cubicBezTo>
                  <a:cubicBezTo>
                    <a:pt x="367" y="90"/>
                    <a:pt x="349" y="82"/>
                    <a:pt x="334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5457235" y="3433109"/>
              <a:ext cx="16077" cy="15582"/>
            </a:xfrm>
            <a:custGeom>
              <a:rect b="b" l="l" r="r" t="t"/>
              <a:pathLst>
                <a:path extrusionOk="0" h="63" w="65">
                  <a:moveTo>
                    <a:pt x="32" y="0"/>
                  </a:moveTo>
                  <a:lnTo>
                    <a:pt x="32" y="0"/>
                  </a:lnTo>
                  <a:cubicBezTo>
                    <a:pt x="51" y="0"/>
                    <a:pt x="65" y="12"/>
                    <a:pt x="65" y="30"/>
                  </a:cubicBezTo>
                  <a:cubicBezTo>
                    <a:pt x="65" y="48"/>
                    <a:pt x="51" y="63"/>
                    <a:pt x="32" y="63"/>
                  </a:cubicBezTo>
                  <a:cubicBezTo>
                    <a:pt x="14" y="63"/>
                    <a:pt x="0" y="48"/>
                    <a:pt x="0" y="30"/>
                  </a:cubicBezTo>
                  <a:cubicBezTo>
                    <a:pt x="0" y="12"/>
                    <a:pt x="14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489884" y="3433109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32" y="63"/>
                  </a:moveTo>
                  <a:lnTo>
                    <a:pt x="32" y="63"/>
                  </a:lnTo>
                  <a:cubicBezTo>
                    <a:pt x="51" y="63"/>
                    <a:pt x="62" y="48"/>
                    <a:pt x="62" y="30"/>
                  </a:cubicBezTo>
                  <a:cubicBezTo>
                    <a:pt x="62" y="12"/>
                    <a:pt x="47" y="0"/>
                    <a:pt x="32" y="0"/>
                  </a:cubicBezTo>
                  <a:cubicBezTo>
                    <a:pt x="14" y="0"/>
                    <a:pt x="0" y="12"/>
                    <a:pt x="0" y="30"/>
                  </a:cubicBezTo>
                  <a:cubicBezTo>
                    <a:pt x="0" y="48"/>
                    <a:pt x="14" y="63"/>
                    <a:pt x="32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5522533" y="3433109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32" y="63"/>
                  </a:moveTo>
                  <a:lnTo>
                    <a:pt x="32" y="63"/>
                  </a:lnTo>
                  <a:cubicBezTo>
                    <a:pt x="51" y="63"/>
                    <a:pt x="62" y="48"/>
                    <a:pt x="62" y="30"/>
                  </a:cubicBezTo>
                  <a:cubicBezTo>
                    <a:pt x="62" y="12"/>
                    <a:pt x="47" y="0"/>
                    <a:pt x="32" y="0"/>
                  </a:cubicBezTo>
                  <a:cubicBezTo>
                    <a:pt x="14" y="0"/>
                    <a:pt x="0" y="12"/>
                    <a:pt x="0" y="30"/>
                  </a:cubicBezTo>
                  <a:cubicBezTo>
                    <a:pt x="0" y="48"/>
                    <a:pt x="14" y="63"/>
                    <a:pt x="32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5457235" y="3513990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32" y="62"/>
                  </a:moveTo>
                  <a:lnTo>
                    <a:pt x="32" y="62"/>
                  </a:ln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7"/>
                  </a:cubicBezTo>
                  <a:cubicBezTo>
                    <a:pt x="132" y="14"/>
                    <a:pt x="117" y="0"/>
                    <a:pt x="9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0" y="48"/>
                    <a:pt x="14" y="62"/>
                    <a:pt x="32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5457235" y="3546639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5"/>
                  </a:cubicBezTo>
                  <a:cubicBezTo>
                    <a:pt x="0" y="48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3"/>
                  </a:cubicBezTo>
                  <a:cubicBezTo>
                    <a:pt x="132" y="14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5457235" y="3579288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5"/>
                  </a:cubicBezTo>
                  <a:cubicBezTo>
                    <a:pt x="0" y="44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3"/>
                  </a:cubicBezTo>
                  <a:cubicBezTo>
                    <a:pt x="132" y="14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457235" y="3610947"/>
              <a:ext cx="32649" cy="16324"/>
            </a:xfrm>
            <a:custGeom>
              <a:rect b="b" l="l" r="r" t="t"/>
              <a:pathLst>
                <a:path extrusionOk="0" h="66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0" y="48"/>
                    <a:pt x="14" y="66"/>
                    <a:pt x="32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13" y="66"/>
                    <a:pt x="128" y="51"/>
                    <a:pt x="132" y="37"/>
                  </a:cubicBezTo>
                  <a:cubicBezTo>
                    <a:pt x="132" y="18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457235" y="3643596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0" y="48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7"/>
                  </a:cubicBezTo>
                  <a:cubicBezTo>
                    <a:pt x="132" y="18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5457235" y="3676245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6"/>
                  </a:cubicBezTo>
                  <a:cubicBezTo>
                    <a:pt x="0" y="48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7"/>
                  </a:cubicBezTo>
                  <a:cubicBezTo>
                    <a:pt x="132" y="15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5457235" y="3708894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6"/>
                  </a:cubicBezTo>
                  <a:cubicBezTo>
                    <a:pt x="0" y="44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3"/>
                  </a:cubicBezTo>
                  <a:cubicBezTo>
                    <a:pt x="132" y="15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457235" y="3740801"/>
              <a:ext cx="32649" cy="16077"/>
            </a:xfrm>
            <a:custGeom>
              <a:rect b="b" l="l" r="r" t="t"/>
              <a:pathLst>
                <a:path extrusionOk="0" h="65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4"/>
                    <a:pt x="0" y="29"/>
                  </a:cubicBezTo>
                  <a:cubicBezTo>
                    <a:pt x="0" y="47"/>
                    <a:pt x="14" y="65"/>
                    <a:pt x="32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13" y="65"/>
                    <a:pt x="128" y="51"/>
                    <a:pt x="132" y="36"/>
                  </a:cubicBezTo>
                  <a:cubicBezTo>
                    <a:pt x="132" y="18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538610" y="3514237"/>
              <a:ext cx="26218" cy="46500"/>
            </a:xfrm>
            <a:custGeom>
              <a:rect b="b" l="l" r="r" t="t"/>
              <a:pathLst>
                <a:path extrusionOk="0" h="188" w="106">
                  <a:moveTo>
                    <a:pt x="48" y="171"/>
                  </a:moveTo>
                  <a:lnTo>
                    <a:pt x="48" y="171"/>
                  </a:lnTo>
                  <a:cubicBezTo>
                    <a:pt x="55" y="186"/>
                    <a:pt x="74" y="193"/>
                    <a:pt x="92" y="182"/>
                  </a:cubicBezTo>
                  <a:cubicBezTo>
                    <a:pt x="107" y="175"/>
                    <a:pt x="111" y="153"/>
                    <a:pt x="99" y="138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11" y="36"/>
                    <a:pt x="107" y="17"/>
                    <a:pt x="92" y="6"/>
                  </a:cubicBezTo>
                  <a:cubicBezTo>
                    <a:pt x="77" y="-5"/>
                    <a:pt x="59" y="-1"/>
                    <a:pt x="48" y="13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0" y="80"/>
                    <a:pt x="-3" y="94"/>
                    <a:pt x="4" y="105"/>
                  </a:cubicBezTo>
                  <a:lnTo>
                    <a:pt x="48" y="1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2675" lIns="90000" spcFirstLastPara="1" rIns="90000" wrap="square" tIns="22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622459" y="3514237"/>
              <a:ext cx="26218" cy="46500"/>
            </a:xfrm>
            <a:custGeom>
              <a:rect b="b" l="l" r="r" t="t"/>
              <a:pathLst>
                <a:path extrusionOk="0" h="188" w="106">
                  <a:moveTo>
                    <a:pt x="13" y="182"/>
                  </a:moveTo>
                  <a:lnTo>
                    <a:pt x="13" y="182"/>
                  </a:lnTo>
                  <a:cubicBezTo>
                    <a:pt x="28" y="193"/>
                    <a:pt x="50" y="186"/>
                    <a:pt x="57" y="171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9" y="94"/>
                    <a:pt x="105" y="80"/>
                    <a:pt x="98" y="72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46" y="-1"/>
                    <a:pt x="28" y="-5"/>
                    <a:pt x="13" y="6"/>
                  </a:cubicBezTo>
                  <a:cubicBezTo>
                    <a:pt x="-1" y="17"/>
                    <a:pt x="-5" y="36"/>
                    <a:pt x="6" y="50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-5" y="153"/>
                    <a:pt x="-1" y="175"/>
                    <a:pt x="13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2675" lIns="90000" spcFirstLastPara="1" rIns="90000" wrap="square" tIns="22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5580905" y="3515227"/>
              <a:ext cx="26465" cy="45511"/>
            </a:xfrm>
            <a:custGeom>
              <a:rect b="b" l="l" r="r" t="t"/>
              <a:pathLst>
                <a:path extrusionOk="0" h="184" w="107">
                  <a:moveTo>
                    <a:pt x="20" y="182"/>
                  </a:moveTo>
                  <a:lnTo>
                    <a:pt x="20" y="182"/>
                  </a:lnTo>
                  <a:cubicBezTo>
                    <a:pt x="38" y="189"/>
                    <a:pt x="57" y="178"/>
                    <a:pt x="60" y="164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12" y="28"/>
                    <a:pt x="101" y="9"/>
                    <a:pt x="86" y="2"/>
                  </a:cubicBezTo>
                  <a:cubicBezTo>
                    <a:pt x="68" y="-5"/>
                    <a:pt x="49" y="6"/>
                    <a:pt x="46" y="2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-6" y="156"/>
                    <a:pt x="5" y="175"/>
                    <a:pt x="20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1225" lIns="90000" spcFirstLastPara="1" rIns="90000" wrap="square" tIns="212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5538610" y="3579288"/>
              <a:ext cx="69008" cy="15335"/>
            </a:xfrm>
            <a:custGeom>
              <a:rect b="b" l="l" r="r" t="t"/>
              <a:pathLst>
                <a:path extrusionOk="0" h="62" w="279">
                  <a:moveTo>
                    <a:pt x="33" y="62"/>
                  </a:moveTo>
                  <a:lnTo>
                    <a:pt x="33" y="62"/>
                  </a:lnTo>
                  <a:cubicBezTo>
                    <a:pt x="246" y="62"/>
                    <a:pt x="246" y="62"/>
                    <a:pt x="246" y="62"/>
                  </a:cubicBezTo>
                  <a:cubicBezTo>
                    <a:pt x="261" y="62"/>
                    <a:pt x="275" y="51"/>
                    <a:pt x="279" y="33"/>
                  </a:cubicBezTo>
                  <a:cubicBezTo>
                    <a:pt x="279" y="14"/>
                    <a:pt x="264" y="0"/>
                    <a:pt x="24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5"/>
                  </a:cubicBezTo>
                  <a:cubicBezTo>
                    <a:pt x="-3" y="44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627653" y="3579288"/>
              <a:ext cx="24487" cy="15335"/>
            </a:xfrm>
            <a:custGeom>
              <a:rect b="b" l="l" r="r" t="t"/>
              <a:pathLst>
                <a:path extrusionOk="0" h="62" w="99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-4" y="14"/>
                    <a:pt x="0" y="33"/>
                  </a:cubicBezTo>
                  <a:cubicBezTo>
                    <a:pt x="3" y="51"/>
                    <a:pt x="18" y="62"/>
                    <a:pt x="33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80" y="62"/>
                    <a:pt x="95" y="51"/>
                    <a:pt x="99" y="33"/>
                  </a:cubicBezTo>
                  <a:cubicBezTo>
                    <a:pt x="99" y="14"/>
                    <a:pt x="84" y="0"/>
                    <a:pt x="66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538610" y="3610947"/>
              <a:ext cx="32154" cy="16324"/>
            </a:xfrm>
            <a:custGeom>
              <a:rect b="b" l="l" r="r" t="t"/>
              <a:pathLst>
                <a:path extrusionOk="0" h="66" w="130">
                  <a:moveTo>
                    <a:pt x="33" y="66"/>
                  </a:moveTo>
                  <a:lnTo>
                    <a:pt x="33" y="66"/>
                  </a:lnTo>
                  <a:cubicBezTo>
                    <a:pt x="96" y="66"/>
                    <a:pt x="96" y="66"/>
                    <a:pt x="96" y="66"/>
                  </a:cubicBezTo>
                  <a:cubicBezTo>
                    <a:pt x="114" y="66"/>
                    <a:pt x="129" y="51"/>
                    <a:pt x="129" y="37"/>
                  </a:cubicBezTo>
                  <a:cubicBezTo>
                    <a:pt x="132" y="18"/>
                    <a:pt x="118" y="0"/>
                    <a:pt x="9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9"/>
                  </a:cubicBezTo>
                  <a:cubicBezTo>
                    <a:pt x="-3" y="48"/>
                    <a:pt x="11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5585852" y="3610947"/>
              <a:ext cx="69255" cy="16324"/>
            </a:xfrm>
            <a:custGeom>
              <a:rect b="b" l="l" r="r" t="t"/>
              <a:pathLst>
                <a:path extrusionOk="0" h="66" w="280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8"/>
                    <a:pt x="0" y="37"/>
                  </a:cubicBezTo>
                  <a:cubicBezTo>
                    <a:pt x="4" y="51"/>
                    <a:pt x="18" y="66"/>
                    <a:pt x="33" y="66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64" y="66"/>
                    <a:pt x="279" y="51"/>
                    <a:pt x="279" y="37"/>
                  </a:cubicBezTo>
                  <a:cubicBezTo>
                    <a:pt x="282" y="18"/>
                    <a:pt x="268" y="0"/>
                    <a:pt x="246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5538610" y="3643596"/>
              <a:ext cx="32154" cy="15335"/>
            </a:xfrm>
            <a:custGeom>
              <a:rect b="b" l="l" r="r" t="t"/>
              <a:pathLst>
                <a:path extrusionOk="0" h="62" w="130">
                  <a:moveTo>
                    <a:pt x="33" y="62"/>
                  </a:moveTo>
                  <a:lnTo>
                    <a:pt x="33" y="62"/>
                  </a:lnTo>
                  <a:cubicBezTo>
                    <a:pt x="96" y="62"/>
                    <a:pt x="96" y="62"/>
                    <a:pt x="96" y="62"/>
                  </a:cubicBezTo>
                  <a:cubicBezTo>
                    <a:pt x="114" y="62"/>
                    <a:pt x="129" y="51"/>
                    <a:pt x="129" y="37"/>
                  </a:cubicBezTo>
                  <a:cubicBezTo>
                    <a:pt x="132" y="18"/>
                    <a:pt x="118" y="0"/>
                    <a:pt x="9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9"/>
                  </a:cubicBezTo>
                  <a:cubicBezTo>
                    <a:pt x="-3" y="48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5585852" y="3643596"/>
              <a:ext cx="69255" cy="15335"/>
            </a:xfrm>
            <a:custGeom>
              <a:rect b="b" l="l" r="r" t="t"/>
              <a:pathLst>
                <a:path extrusionOk="0" h="62" w="280">
                  <a:moveTo>
                    <a:pt x="246" y="0"/>
                  </a:moveTo>
                  <a:lnTo>
                    <a:pt x="246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64" y="62"/>
                    <a:pt x="279" y="51"/>
                    <a:pt x="279" y="37"/>
                  </a:cubicBezTo>
                  <a:cubicBezTo>
                    <a:pt x="282" y="18"/>
                    <a:pt x="268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5538610" y="3676245"/>
              <a:ext cx="65298" cy="15335"/>
            </a:xfrm>
            <a:custGeom>
              <a:rect b="b" l="l" r="r" t="t"/>
              <a:pathLst>
                <a:path extrusionOk="0" h="62" w="264">
                  <a:moveTo>
                    <a:pt x="33" y="62"/>
                  </a:moveTo>
                  <a:lnTo>
                    <a:pt x="33" y="62"/>
                  </a:lnTo>
                  <a:cubicBezTo>
                    <a:pt x="231" y="62"/>
                    <a:pt x="231" y="62"/>
                    <a:pt x="231" y="62"/>
                  </a:cubicBezTo>
                  <a:cubicBezTo>
                    <a:pt x="246" y="62"/>
                    <a:pt x="261" y="51"/>
                    <a:pt x="264" y="37"/>
                  </a:cubicBezTo>
                  <a:cubicBezTo>
                    <a:pt x="264" y="15"/>
                    <a:pt x="250" y="0"/>
                    <a:pt x="23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6"/>
                  </a:cubicBezTo>
                  <a:cubicBezTo>
                    <a:pt x="-3" y="48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619491" y="3676245"/>
              <a:ext cx="35617" cy="15335"/>
            </a:xfrm>
            <a:custGeom>
              <a:rect b="b" l="l" r="r" t="t"/>
              <a:pathLst>
                <a:path extrusionOk="0" h="62" w="144">
                  <a:moveTo>
                    <a:pt x="110" y="0"/>
                  </a:moveTo>
                  <a:lnTo>
                    <a:pt x="110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4" y="0"/>
                    <a:pt x="0" y="11"/>
                    <a:pt x="0" y="26"/>
                  </a:cubicBezTo>
                  <a:cubicBezTo>
                    <a:pt x="-4" y="48"/>
                    <a:pt x="11" y="62"/>
                    <a:pt x="3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28" y="62"/>
                    <a:pt x="143" y="51"/>
                    <a:pt x="143" y="37"/>
                  </a:cubicBezTo>
                  <a:cubicBezTo>
                    <a:pt x="146" y="15"/>
                    <a:pt x="132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5538610" y="3708894"/>
              <a:ext cx="41058" cy="15335"/>
            </a:xfrm>
            <a:custGeom>
              <a:rect b="b" l="l" r="r" t="t"/>
              <a:pathLst>
                <a:path extrusionOk="0" h="62" w="166">
                  <a:moveTo>
                    <a:pt x="33" y="62"/>
                  </a:moveTo>
                  <a:lnTo>
                    <a:pt x="33" y="62"/>
                  </a:lnTo>
                  <a:cubicBezTo>
                    <a:pt x="136" y="62"/>
                    <a:pt x="136" y="62"/>
                    <a:pt x="136" y="62"/>
                  </a:cubicBezTo>
                  <a:cubicBezTo>
                    <a:pt x="151" y="62"/>
                    <a:pt x="165" y="51"/>
                    <a:pt x="165" y="33"/>
                  </a:cubicBezTo>
                  <a:cubicBezTo>
                    <a:pt x="169" y="15"/>
                    <a:pt x="155" y="0"/>
                    <a:pt x="13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6"/>
                  </a:cubicBezTo>
                  <a:cubicBezTo>
                    <a:pt x="-3" y="44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595746" y="3708894"/>
              <a:ext cx="59362" cy="15335"/>
            </a:xfrm>
            <a:custGeom>
              <a:rect b="b" l="l" r="r" t="t"/>
              <a:pathLst>
                <a:path extrusionOk="0" h="62" w="240">
                  <a:moveTo>
                    <a:pt x="206" y="0"/>
                  </a:moveTo>
                  <a:lnTo>
                    <a:pt x="206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1"/>
                    <a:pt x="0" y="26"/>
                  </a:cubicBezTo>
                  <a:cubicBezTo>
                    <a:pt x="-3" y="44"/>
                    <a:pt x="12" y="62"/>
                    <a:pt x="30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28" y="62"/>
                    <a:pt x="242" y="44"/>
                    <a:pt x="239" y="26"/>
                  </a:cubicBezTo>
                  <a:cubicBezTo>
                    <a:pt x="239" y="11"/>
                    <a:pt x="224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5538610" y="3740801"/>
              <a:ext cx="80880" cy="16077"/>
            </a:xfrm>
            <a:custGeom>
              <a:rect b="b" l="l" r="r" t="t"/>
              <a:pathLst>
                <a:path extrusionOk="0" h="65" w="327">
                  <a:moveTo>
                    <a:pt x="294" y="0"/>
                  </a:moveTo>
                  <a:lnTo>
                    <a:pt x="294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4"/>
                    <a:pt x="0" y="29"/>
                  </a:cubicBezTo>
                  <a:cubicBezTo>
                    <a:pt x="-3" y="47"/>
                    <a:pt x="11" y="65"/>
                    <a:pt x="33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308" y="65"/>
                    <a:pt x="323" y="51"/>
                    <a:pt x="327" y="36"/>
                  </a:cubicBezTo>
                  <a:cubicBezTo>
                    <a:pt x="327" y="18"/>
                    <a:pt x="312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38"/>
          <p:cNvPicPr preferRelativeResize="0"/>
          <p:nvPr/>
        </p:nvPicPr>
        <p:blipFill rotWithShape="1">
          <a:blip r:embed="rId3">
            <a:alphaModFix/>
          </a:blip>
          <a:srcRect b="12283" l="0" r="11197" t="11134"/>
          <a:stretch/>
        </p:blipFill>
        <p:spPr>
          <a:xfrm>
            <a:off x="-463725" y="205350"/>
            <a:ext cx="4567425" cy="393914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8"/>
          <p:cNvSpPr txBox="1"/>
          <p:nvPr>
            <p:ph type="title"/>
          </p:nvPr>
        </p:nvSpPr>
        <p:spPr>
          <a:xfrm>
            <a:off x="3490175" y="3193975"/>
            <a:ext cx="5469600" cy="13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FACIAL AUTHENTICATION SYSTEMS DESIGN AND OPERATIONS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5" name="Google Shape;605;p38"/>
          <p:cNvSpPr txBox="1"/>
          <p:nvPr>
            <p:ph idx="4294967295" type="title"/>
          </p:nvPr>
        </p:nvSpPr>
        <p:spPr>
          <a:xfrm>
            <a:off x="7379975" y="768000"/>
            <a:ext cx="1872900" cy="1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</a:rPr>
              <a:t>03</a:t>
            </a:r>
            <a:endParaRPr sz="4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9"/>
          <p:cNvSpPr txBox="1"/>
          <p:nvPr/>
        </p:nvSpPr>
        <p:spPr>
          <a:xfrm>
            <a:off x="713250" y="716950"/>
            <a:ext cx="77175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proposed Web-Based Facial Authentication System aims to provide a robust and secure method for user authentication using facial recognition technology. It ensures a seamless and reliable authentication process for users accessing web-based applications.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1" name="Google Shape;611;p39"/>
          <p:cNvSpPr/>
          <p:nvPr/>
        </p:nvSpPr>
        <p:spPr>
          <a:xfrm>
            <a:off x="1211375" y="2422750"/>
            <a:ext cx="2735400" cy="561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2" name="Google Shape;612;p39"/>
          <p:cNvSpPr/>
          <p:nvPr/>
        </p:nvSpPr>
        <p:spPr>
          <a:xfrm>
            <a:off x="5259250" y="2422750"/>
            <a:ext cx="2735400" cy="561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3" name="Google Shape;613;p39"/>
          <p:cNvSpPr txBox="1"/>
          <p:nvPr/>
        </p:nvSpPr>
        <p:spPr>
          <a:xfrm>
            <a:off x="1382350" y="2483825"/>
            <a:ext cx="2686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DESIGN ELEMENTS: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4" name="Google Shape;614;p39"/>
          <p:cNvSpPr txBox="1"/>
          <p:nvPr/>
        </p:nvSpPr>
        <p:spPr>
          <a:xfrm>
            <a:off x="5283700" y="2483825"/>
            <a:ext cx="2686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OPERATIONAL ASPECTS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5" name="Google Shape;615;p39"/>
          <p:cNvSpPr txBox="1"/>
          <p:nvPr/>
        </p:nvSpPr>
        <p:spPr>
          <a:xfrm>
            <a:off x="1199175" y="3253150"/>
            <a:ext cx="27354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Structure of the facial authentication system via diagrams, showcasing component interactions for effective user authentication.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5259250" y="3253150"/>
            <a:ext cx="27354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Operational insights of the facial authentication system, from enrollment to access management, ensuring seamless and secure functionality.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0"/>
          <p:cNvSpPr txBox="1"/>
          <p:nvPr>
            <p:ph type="title"/>
          </p:nvPr>
        </p:nvSpPr>
        <p:spPr>
          <a:xfrm>
            <a:off x="720000" y="441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ROLES </a:t>
            </a:r>
            <a:endParaRPr/>
          </a:p>
        </p:txBody>
      </p:sp>
      <p:grpSp>
        <p:nvGrpSpPr>
          <p:cNvPr id="622" name="Google Shape;622;p40"/>
          <p:cNvGrpSpPr/>
          <p:nvPr/>
        </p:nvGrpSpPr>
        <p:grpSpPr>
          <a:xfrm>
            <a:off x="1722406" y="1436222"/>
            <a:ext cx="791449" cy="730013"/>
            <a:chOff x="2138908" y="1330467"/>
            <a:chExt cx="503338" cy="535986"/>
          </a:xfrm>
        </p:grpSpPr>
        <p:sp>
          <p:nvSpPr>
            <p:cNvPr id="623" name="Google Shape;623;p40"/>
            <p:cNvSpPr/>
            <p:nvPr/>
          </p:nvSpPr>
          <p:spPr>
            <a:xfrm>
              <a:off x="2205196" y="1330467"/>
              <a:ext cx="371010" cy="535986"/>
            </a:xfrm>
            <a:custGeom>
              <a:rect b="b" l="l" r="r" t="t"/>
              <a:pathLst>
                <a:path extrusionOk="0" h="2167" w="1500">
                  <a:moveTo>
                    <a:pt x="1353" y="1452"/>
                  </a:moveTo>
                  <a:lnTo>
                    <a:pt x="1353" y="1452"/>
                  </a:lnTo>
                  <a:cubicBezTo>
                    <a:pt x="1104" y="1368"/>
                    <a:pt x="1104" y="1368"/>
                    <a:pt x="1104" y="1368"/>
                  </a:cubicBezTo>
                  <a:cubicBezTo>
                    <a:pt x="1071" y="1335"/>
                    <a:pt x="1023" y="1317"/>
                    <a:pt x="975" y="1317"/>
                  </a:cubicBezTo>
                  <a:cubicBezTo>
                    <a:pt x="975" y="1185"/>
                    <a:pt x="975" y="1185"/>
                    <a:pt x="975" y="1185"/>
                  </a:cubicBezTo>
                  <a:cubicBezTo>
                    <a:pt x="1140" y="1064"/>
                    <a:pt x="1115" y="884"/>
                    <a:pt x="1115" y="873"/>
                  </a:cubicBezTo>
                  <a:cubicBezTo>
                    <a:pt x="1151" y="873"/>
                    <a:pt x="1151" y="873"/>
                    <a:pt x="1151" y="873"/>
                  </a:cubicBezTo>
                  <a:cubicBezTo>
                    <a:pt x="1221" y="873"/>
                    <a:pt x="1276" y="818"/>
                    <a:pt x="1276" y="748"/>
                  </a:cubicBezTo>
                  <a:cubicBezTo>
                    <a:pt x="1276" y="708"/>
                    <a:pt x="1276" y="708"/>
                    <a:pt x="1276" y="708"/>
                  </a:cubicBezTo>
                  <a:cubicBezTo>
                    <a:pt x="1276" y="708"/>
                    <a:pt x="1287" y="653"/>
                    <a:pt x="1254" y="609"/>
                  </a:cubicBezTo>
                  <a:cubicBezTo>
                    <a:pt x="1254" y="378"/>
                    <a:pt x="1254" y="378"/>
                    <a:pt x="1254" y="378"/>
                  </a:cubicBezTo>
                  <a:cubicBezTo>
                    <a:pt x="1258" y="323"/>
                    <a:pt x="1247" y="268"/>
                    <a:pt x="1221" y="220"/>
                  </a:cubicBezTo>
                  <a:cubicBezTo>
                    <a:pt x="1195" y="162"/>
                    <a:pt x="1137" y="121"/>
                    <a:pt x="1071" y="125"/>
                  </a:cubicBezTo>
                  <a:cubicBezTo>
                    <a:pt x="1049" y="125"/>
                    <a:pt x="1049" y="125"/>
                    <a:pt x="1049" y="125"/>
                  </a:cubicBezTo>
                  <a:cubicBezTo>
                    <a:pt x="1034" y="55"/>
                    <a:pt x="902" y="0"/>
                    <a:pt x="902" y="0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407" y="0"/>
                    <a:pt x="238" y="169"/>
                    <a:pt x="238" y="375"/>
                  </a:cubicBezTo>
                  <a:cubicBezTo>
                    <a:pt x="238" y="624"/>
                    <a:pt x="238" y="609"/>
                    <a:pt x="238" y="613"/>
                  </a:cubicBezTo>
                  <a:cubicBezTo>
                    <a:pt x="213" y="653"/>
                    <a:pt x="220" y="690"/>
                    <a:pt x="220" y="708"/>
                  </a:cubicBezTo>
                  <a:cubicBezTo>
                    <a:pt x="220" y="712"/>
                    <a:pt x="220" y="748"/>
                    <a:pt x="220" y="748"/>
                  </a:cubicBezTo>
                  <a:cubicBezTo>
                    <a:pt x="220" y="818"/>
                    <a:pt x="275" y="873"/>
                    <a:pt x="345" y="873"/>
                  </a:cubicBezTo>
                  <a:cubicBezTo>
                    <a:pt x="381" y="873"/>
                    <a:pt x="381" y="873"/>
                    <a:pt x="381" y="873"/>
                  </a:cubicBezTo>
                  <a:cubicBezTo>
                    <a:pt x="385" y="884"/>
                    <a:pt x="359" y="1064"/>
                    <a:pt x="524" y="1185"/>
                  </a:cubicBezTo>
                  <a:cubicBezTo>
                    <a:pt x="524" y="1313"/>
                    <a:pt x="524" y="1313"/>
                    <a:pt x="524" y="1313"/>
                  </a:cubicBezTo>
                  <a:cubicBezTo>
                    <a:pt x="477" y="1317"/>
                    <a:pt x="429" y="1335"/>
                    <a:pt x="392" y="1368"/>
                  </a:cubicBezTo>
                  <a:cubicBezTo>
                    <a:pt x="147" y="1452"/>
                    <a:pt x="147" y="1452"/>
                    <a:pt x="147" y="1452"/>
                  </a:cubicBezTo>
                  <a:cubicBezTo>
                    <a:pt x="59" y="1481"/>
                    <a:pt x="0" y="1562"/>
                    <a:pt x="0" y="1654"/>
                  </a:cubicBezTo>
                  <a:cubicBezTo>
                    <a:pt x="0" y="2134"/>
                    <a:pt x="0" y="2134"/>
                    <a:pt x="0" y="2134"/>
                  </a:cubicBezTo>
                  <a:cubicBezTo>
                    <a:pt x="0" y="2153"/>
                    <a:pt x="15" y="2167"/>
                    <a:pt x="29" y="2167"/>
                  </a:cubicBezTo>
                  <a:cubicBezTo>
                    <a:pt x="1470" y="2167"/>
                    <a:pt x="1470" y="2167"/>
                    <a:pt x="1470" y="2167"/>
                  </a:cubicBezTo>
                  <a:cubicBezTo>
                    <a:pt x="1485" y="2167"/>
                    <a:pt x="1500" y="2153"/>
                    <a:pt x="1500" y="2134"/>
                  </a:cubicBezTo>
                  <a:cubicBezTo>
                    <a:pt x="1500" y="2032"/>
                    <a:pt x="1500" y="2032"/>
                    <a:pt x="1500" y="2032"/>
                  </a:cubicBezTo>
                  <a:cubicBezTo>
                    <a:pt x="1500" y="2013"/>
                    <a:pt x="1485" y="1998"/>
                    <a:pt x="1467" y="1998"/>
                  </a:cubicBezTo>
                  <a:cubicBezTo>
                    <a:pt x="1452" y="2002"/>
                    <a:pt x="1437" y="2013"/>
                    <a:pt x="1437" y="2028"/>
                  </a:cubicBezTo>
                  <a:cubicBezTo>
                    <a:pt x="1437" y="2109"/>
                    <a:pt x="1437" y="2109"/>
                    <a:pt x="1437" y="2109"/>
                  </a:cubicBezTo>
                  <a:cubicBezTo>
                    <a:pt x="1243" y="2109"/>
                    <a:pt x="1243" y="2109"/>
                    <a:pt x="1243" y="2109"/>
                  </a:cubicBezTo>
                  <a:cubicBezTo>
                    <a:pt x="1243" y="1745"/>
                    <a:pt x="1243" y="1745"/>
                    <a:pt x="1243" y="1745"/>
                  </a:cubicBezTo>
                  <a:cubicBezTo>
                    <a:pt x="1243" y="1731"/>
                    <a:pt x="1232" y="1716"/>
                    <a:pt x="1214" y="1713"/>
                  </a:cubicBezTo>
                  <a:cubicBezTo>
                    <a:pt x="1195" y="1709"/>
                    <a:pt x="1181" y="1727"/>
                    <a:pt x="1181" y="1745"/>
                  </a:cubicBezTo>
                  <a:cubicBezTo>
                    <a:pt x="1181" y="2109"/>
                    <a:pt x="1181" y="2109"/>
                    <a:pt x="1181" y="2109"/>
                  </a:cubicBezTo>
                  <a:cubicBezTo>
                    <a:pt x="781" y="2109"/>
                    <a:pt x="781" y="2109"/>
                    <a:pt x="781" y="2109"/>
                  </a:cubicBezTo>
                  <a:cubicBezTo>
                    <a:pt x="781" y="1588"/>
                    <a:pt x="781" y="1588"/>
                    <a:pt x="781" y="1588"/>
                  </a:cubicBezTo>
                  <a:cubicBezTo>
                    <a:pt x="957" y="1577"/>
                    <a:pt x="1060" y="1474"/>
                    <a:pt x="1096" y="1434"/>
                  </a:cubicBezTo>
                  <a:lnTo>
                    <a:pt x="1100" y="1434"/>
                  </a:lnTo>
                  <a:cubicBezTo>
                    <a:pt x="1335" y="1515"/>
                    <a:pt x="1335" y="1515"/>
                    <a:pt x="1335" y="1515"/>
                  </a:cubicBezTo>
                  <a:cubicBezTo>
                    <a:pt x="1397" y="1537"/>
                    <a:pt x="1437" y="1595"/>
                    <a:pt x="1437" y="1657"/>
                  </a:cubicBezTo>
                  <a:cubicBezTo>
                    <a:pt x="1437" y="1881"/>
                    <a:pt x="1437" y="1881"/>
                    <a:pt x="1437" y="1881"/>
                  </a:cubicBezTo>
                  <a:cubicBezTo>
                    <a:pt x="1437" y="1900"/>
                    <a:pt x="1448" y="1914"/>
                    <a:pt x="1467" y="1914"/>
                  </a:cubicBezTo>
                  <a:cubicBezTo>
                    <a:pt x="1485" y="1918"/>
                    <a:pt x="1500" y="1903"/>
                    <a:pt x="1500" y="1885"/>
                  </a:cubicBezTo>
                  <a:cubicBezTo>
                    <a:pt x="1500" y="1657"/>
                    <a:pt x="1500" y="1657"/>
                    <a:pt x="1500" y="1657"/>
                  </a:cubicBezTo>
                  <a:cubicBezTo>
                    <a:pt x="1500" y="1566"/>
                    <a:pt x="1441" y="1481"/>
                    <a:pt x="1353" y="1452"/>
                  </a:cubicBezTo>
                  <a:moveTo>
                    <a:pt x="1151" y="811"/>
                  </a:moveTo>
                  <a:lnTo>
                    <a:pt x="1151" y="811"/>
                  </a:lnTo>
                  <a:cubicBezTo>
                    <a:pt x="1115" y="811"/>
                    <a:pt x="1115" y="811"/>
                    <a:pt x="1115" y="811"/>
                  </a:cubicBezTo>
                  <a:cubicBezTo>
                    <a:pt x="1115" y="616"/>
                    <a:pt x="1115" y="616"/>
                    <a:pt x="1115" y="616"/>
                  </a:cubicBezTo>
                  <a:cubicBezTo>
                    <a:pt x="1151" y="616"/>
                    <a:pt x="1151" y="616"/>
                    <a:pt x="1151" y="616"/>
                  </a:cubicBezTo>
                  <a:cubicBezTo>
                    <a:pt x="1184" y="616"/>
                    <a:pt x="1214" y="642"/>
                    <a:pt x="1214" y="679"/>
                  </a:cubicBezTo>
                  <a:cubicBezTo>
                    <a:pt x="1214" y="682"/>
                    <a:pt x="1214" y="682"/>
                    <a:pt x="1214" y="682"/>
                  </a:cubicBezTo>
                  <a:cubicBezTo>
                    <a:pt x="1199" y="682"/>
                    <a:pt x="1199" y="682"/>
                    <a:pt x="1199" y="682"/>
                  </a:cubicBezTo>
                  <a:cubicBezTo>
                    <a:pt x="1181" y="682"/>
                    <a:pt x="1166" y="693"/>
                    <a:pt x="1166" y="712"/>
                  </a:cubicBezTo>
                  <a:cubicBezTo>
                    <a:pt x="1162" y="730"/>
                    <a:pt x="1177" y="745"/>
                    <a:pt x="1195" y="745"/>
                  </a:cubicBezTo>
                  <a:cubicBezTo>
                    <a:pt x="1214" y="745"/>
                    <a:pt x="1214" y="745"/>
                    <a:pt x="1214" y="745"/>
                  </a:cubicBezTo>
                  <a:cubicBezTo>
                    <a:pt x="1214" y="748"/>
                    <a:pt x="1214" y="748"/>
                    <a:pt x="1214" y="748"/>
                  </a:cubicBezTo>
                  <a:cubicBezTo>
                    <a:pt x="1214" y="781"/>
                    <a:pt x="1184" y="811"/>
                    <a:pt x="1151" y="811"/>
                  </a:cubicBezTo>
                  <a:moveTo>
                    <a:pt x="612" y="70"/>
                  </a:moveTo>
                  <a:lnTo>
                    <a:pt x="612" y="70"/>
                  </a:lnTo>
                  <a:cubicBezTo>
                    <a:pt x="902" y="70"/>
                    <a:pt x="902" y="70"/>
                    <a:pt x="902" y="70"/>
                  </a:cubicBezTo>
                  <a:cubicBezTo>
                    <a:pt x="950" y="70"/>
                    <a:pt x="986" y="111"/>
                    <a:pt x="986" y="158"/>
                  </a:cubicBezTo>
                  <a:cubicBezTo>
                    <a:pt x="986" y="173"/>
                    <a:pt x="1001" y="187"/>
                    <a:pt x="1019" y="187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111" y="187"/>
                    <a:pt x="1148" y="213"/>
                    <a:pt x="1166" y="246"/>
                  </a:cubicBezTo>
                  <a:cubicBezTo>
                    <a:pt x="1210" y="341"/>
                    <a:pt x="1188" y="407"/>
                    <a:pt x="1192" y="561"/>
                  </a:cubicBezTo>
                  <a:cubicBezTo>
                    <a:pt x="1162" y="551"/>
                    <a:pt x="1144" y="554"/>
                    <a:pt x="1118" y="554"/>
                  </a:cubicBezTo>
                  <a:cubicBezTo>
                    <a:pt x="1115" y="551"/>
                    <a:pt x="1122" y="492"/>
                    <a:pt x="1071" y="448"/>
                  </a:cubicBezTo>
                  <a:cubicBezTo>
                    <a:pt x="1038" y="422"/>
                    <a:pt x="997" y="411"/>
                    <a:pt x="961" y="422"/>
                  </a:cubicBezTo>
                  <a:cubicBezTo>
                    <a:pt x="821" y="451"/>
                    <a:pt x="678" y="451"/>
                    <a:pt x="539" y="422"/>
                  </a:cubicBezTo>
                  <a:cubicBezTo>
                    <a:pt x="499" y="411"/>
                    <a:pt x="458" y="422"/>
                    <a:pt x="429" y="448"/>
                  </a:cubicBezTo>
                  <a:cubicBezTo>
                    <a:pt x="374" y="488"/>
                    <a:pt x="381" y="551"/>
                    <a:pt x="381" y="554"/>
                  </a:cubicBezTo>
                  <a:cubicBezTo>
                    <a:pt x="356" y="554"/>
                    <a:pt x="334" y="551"/>
                    <a:pt x="304" y="561"/>
                  </a:cubicBezTo>
                  <a:cubicBezTo>
                    <a:pt x="304" y="378"/>
                    <a:pt x="304" y="378"/>
                    <a:pt x="304" y="378"/>
                  </a:cubicBezTo>
                  <a:cubicBezTo>
                    <a:pt x="304" y="209"/>
                    <a:pt x="444" y="70"/>
                    <a:pt x="612" y="70"/>
                  </a:cubicBezTo>
                  <a:moveTo>
                    <a:pt x="330" y="811"/>
                  </a:moveTo>
                  <a:lnTo>
                    <a:pt x="330" y="811"/>
                  </a:lnTo>
                  <a:cubicBezTo>
                    <a:pt x="304" y="811"/>
                    <a:pt x="282" y="789"/>
                    <a:pt x="282" y="763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297" y="745"/>
                    <a:pt x="297" y="745"/>
                    <a:pt x="297" y="745"/>
                  </a:cubicBezTo>
                  <a:cubicBezTo>
                    <a:pt x="312" y="745"/>
                    <a:pt x="326" y="734"/>
                    <a:pt x="330" y="719"/>
                  </a:cubicBezTo>
                  <a:cubicBezTo>
                    <a:pt x="334" y="701"/>
                    <a:pt x="315" y="682"/>
                    <a:pt x="297" y="682"/>
                  </a:cubicBezTo>
                  <a:cubicBezTo>
                    <a:pt x="282" y="682"/>
                    <a:pt x="282" y="682"/>
                    <a:pt x="282" y="682"/>
                  </a:cubicBezTo>
                  <a:cubicBezTo>
                    <a:pt x="282" y="664"/>
                    <a:pt x="282" y="664"/>
                    <a:pt x="282" y="664"/>
                  </a:cubicBezTo>
                  <a:cubicBezTo>
                    <a:pt x="282" y="638"/>
                    <a:pt x="304" y="616"/>
                    <a:pt x="330" y="616"/>
                  </a:cubicBezTo>
                  <a:cubicBezTo>
                    <a:pt x="381" y="616"/>
                    <a:pt x="381" y="616"/>
                    <a:pt x="381" y="616"/>
                  </a:cubicBezTo>
                  <a:cubicBezTo>
                    <a:pt x="381" y="811"/>
                    <a:pt x="381" y="811"/>
                    <a:pt x="381" y="811"/>
                  </a:cubicBezTo>
                  <a:lnTo>
                    <a:pt x="330" y="811"/>
                  </a:lnTo>
                  <a:moveTo>
                    <a:pt x="444" y="910"/>
                  </a:moveTo>
                  <a:lnTo>
                    <a:pt x="444" y="910"/>
                  </a:lnTo>
                  <a:cubicBezTo>
                    <a:pt x="444" y="745"/>
                    <a:pt x="444" y="745"/>
                    <a:pt x="444" y="745"/>
                  </a:cubicBezTo>
                  <a:cubicBezTo>
                    <a:pt x="488" y="745"/>
                    <a:pt x="488" y="745"/>
                    <a:pt x="488" y="745"/>
                  </a:cubicBezTo>
                  <a:cubicBezTo>
                    <a:pt x="502" y="745"/>
                    <a:pt x="517" y="734"/>
                    <a:pt x="521" y="719"/>
                  </a:cubicBezTo>
                  <a:cubicBezTo>
                    <a:pt x="521" y="701"/>
                    <a:pt x="506" y="682"/>
                    <a:pt x="488" y="682"/>
                  </a:cubicBezTo>
                  <a:cubicBezTo>
                    <a:pt x="444" y="682"/>
                    <a:pt x="444" y="682"/>
                    <a:pt x="444" y="682"/>
                  </a:cubicBezTo>
                  <a:cubicBezTo>
                    <a:pt x="444" y="547"/>
                    <a:pt x="444" y="547"/>
                    <a:pt x="444" y="547"/>
                  </a:cubicBezTo>
                  <a:cubicBezTo>
                    <a:pt x="444" y="503"/>
                    <a:pt x="480" y="473"/>
                    <a:pt x="521" y="481"/>
                  </a:cubicBezTo>
                  <a:cubicBezTo>
                    <a:pt x="671" y="514"/>
                    <a:pt x="825" y="514"/>
                    <a:pt x="972" y="481"/>
                  </a:cubicBezTo>
                  <a:cubicBezTo>
                    <a:pt x="1012" y="473"/>
                    <a:pt x="1052" y="503"/>
                    <a:pt x="1052" y="547"/>
                  </a:cubicBezTo>
                  <a:cubicBezTo>
                    <a:pt x="1052" y="682"/>
                    <a:pt x="1052" y="682"/>
                    <a:pt x="1052" y="682"/>
                  </a:cubicBezTo>
                  <a:cubicBezTo>
                    <a:pt x="1008" y="682"/>
                    <a:pt x="1008" y="682"/>
                    <a:pt x="1008" y="682"/>
                  </a:cubicBezTo>
                  <a:cubicBezTo>
                    <a:pt x="994" y="682"/>
                    <a:pt x="979" y="693"/>
                    <a:pt x="975" y="712"/>
                  </a:cubicBezTo>
                  <a:cubicBezTo>
                    <a:pt x="975" y="730"/>
                    <a:pt x="990" y="745"/>
                    <a:pt x="1008" y="745"/>
                  </a:cubicBezTo>
                  <a:cubicBezTo>
                    <a:pt x="1052" y="745"/>
                    <a:pt x="1052" y="745"/>
                    <a:pt x="1052" y="745"/>
                  </a:cubicBezTo>
                  <a:cubicBezTo>
                    <a:pt x="1052" y="910"/>
                    <a:pt x="1052" y="910"/>
                    <a:pt x="1052" y="910"/>
                  </a:cubicBezTo>
                  <a:cubicBezTo>
                    <a:pt x="1052" y="1067"/>
                    <a:pt x="928" y="1192"/>
                    <a:pt x="774" y="1192"/>
                  </a:cubicBezTo>
                  <a:cubicBezTo>
                    <a:pt x="722" y="1192"/>
                    <a:pt x="722" y="1192"/>
                    <a:pt x="722" y="1192"/>
                  </a:cubicBezTo>
                  <a:cubicBezTo>
                    <a:pt x="568" y="1192"/>
                    <a:pt x="444" y="1064"/>
                    <a:pt x="444" y="910"/>
                  </a:cubicBezTo>
                  <a:moveTo>
                    <a:pt x="722" y="1254"/>
                  </a:moveTo>
                  <a:lnTo>
                    <a:pt x="722" y="1254"/>
                  </a:lnTo>
                  <a:cubicBezTo>
                    <a:pt x="755" y="1251"/>
                    <a:pt x="825" y="1265"/>
                    <a:pt x="913" y="1225"/>
                  </a:cubicBezTo>
                  <a:cubicBezTo>
                    <a:pt x="913" y="1331"/>
                    <a:pt x="913" y="1331"/>
                    <a:pt x="913" y="1331"/>
                  </a:cubicBezTo>
                  <a:cubicBezTo>
                    <a:pt x="818" y="1412"/>
                    <a:pt x="678" y="1416"/>
                    <a:pt x="583" y="1331"/>
                  </a:cubicBezTo>
                  <a:cubicBezTo>
                    <a:pt x="583" y="1225"/>
                    <a:pt x="583" y="1225"/>
                    <a:pt x="583" y="1225"/>
                  </a:cubicBezTo>
                  <a:cubicBezTo>
                    <a:pt x="623" y="1243"/>
                    <a:pt x="671" y="1254"/>
                    <a:pt x="722" y="1254"/>
                  </a:cubicBezTo>
                  <a:moveTo>
                    <a:pt x="319" y="2109"/>
                  </a:moveTo>
                  <a:lnTo>
                    <a:pt x="319" y="2109"/>
                  </a:lnTo>
                  <a:cubicBezTo>
                    <a:pt x="319" y="1745"/>
                    <a:pt x="319" y="1745"/>
                    <a:pt x="319" y="1745"/>
                  </a:cubicBezTo>
                  <a:cubicBezTo>
                    <a:pt x="319" y="1731"/>
                    <a:pt x="308" y="1716"/>
                    <a:pt x="293" y="1713"/>
                  </a:cubicBezTo>
                  <a:cubicBezTo>
                    <a:pt x="275" y="1709"/>
                    <a:pt x="257" y="1727"/>
                    <a:pt x="257" y="1745"/>
                  </a:cubicBezTo>
                  <a:cubicBezTo>
                    <a:pt x="257" y="2109"/>
                    <a:pt x="257" y="2109"/>
                    <a:pt x="257" y="2109"/>
                  </a:cubicBezTo>
                  <a:cubicBezTo>
                    <a:pt x="63" y="2109"/>
                    <a:pt x="63" y="2109"/>
                    <a:pt x="63" y="2109"/>
                  </a:cubicBezTo>
                  <a:cubicBezTo>
                    <a:pt x="63" y="1657"/>
                    <a:pt x="63" y="1657"/>
                    <a:pt x="63" y="1657"/>
                  </a:cubicBezTo>
                  <a:cubicBezTo>
                    <a:pt x="63" y="1595"/>
                    <a:pt x="103" y="1537"/>
                    <a:pt x="165" y="1515"/>
                  </a:cubicBezTo>
                  <a:cubicBezTo>
                    <a:pt x="400" y="1434"/>
                    <a:pt x="400" y="1434"/>
                    <a:pt x="400" y="1434"/>
                  </a:cubicBezTo>
                  <a:lnTo>
                    <a:pt x="400" y="1434"/>
                  </a:lnTo>
                  <a:cubicBezTo>
                    <a:pt x="414" y="1449"/>
                    <a:pt x="436" y="1474"/>
                    <a:pt x="469" y="1496"/>
                  </a:cubicBezTo>
                  <a:cubicBezTo>
                    <a:pt x="484" y="1507"/>
                    <a:pt x="502" y="1504"/>
                    <a:pt x="513" y="1489"/>
                  </a:cubicBezTo>
                  <a:cubicBezTo>
                    <a:pt x="524" y="1474"/>
                    <a:pt x="521" y="1456"/>
                    <a:pt x="506" y="1445"/>
                  </a:cubicBezTo>
                  <a:cubicBezTo>
                    <a:pt x="484" y="1430"/>
                    <a:pt x="469" y="1416"/>
                    <a:pt x="455" y="1401"/>
                  </a:cubicBezTo>
                  <a:cubicBezTo>
                    <a:pt x="480" y="1386"/>
                    <a:pt x="506" y="1379"/>
                    <a:pt x="535" y="1379"/>
                  </a:cubicBezTo>
                  <a:lnTo>
                    <a:pt x="539" y="1379"/>
                  </a:lnTo>
                  <a:cubicBezTo>
                    <a:pt x="590" y="1427"/>
                    <a:pt x="649" y="1452"/>
                    <a:pt x="715" y="1456"/>
                  </a:cubicBezTo>
                  <a:cubicBezTo>
                    <a:pt x="715" y="1522"/>
                    <a:pt x="715" y="1522"/>
                    <a:pt x="715" y="1522"/>
                  </a:cubicBezTo>
                  <a:cubicBezTo>
                    <a:pt x="715" y="1522"/>
                    <a:pt x="653" y="1515"/>
                    <a:pt x="623" y="1504"/>
                  </a:cubicBezTo>
                  <a:cubicBezTo>
                    <a:pt x="605" y="1500"/>
                    <a:pt x="587" y="1507"/>
                    <a:pt x="583" y="1525"/>
                  </a:cubicBezTo>
                  <a:cubicBezTo>
                    <a:pt x="579" y="1540"/>
                    <a:pt x="587" y="1559"/>
                    <a:pt x="605" y="1566"/>
                  </a:cubicBezTo>
                  <a:cubicBezTo>
                    <a:pt x="638" y="1577"/>
                    <a:pt x="678" y="1584"/>
                    <a:pt x="719" y="1588"/>
                  </a:cubicBezTo>
                  <a:cubicBezTo>
                    <a:pt x="719" y="2109"/>
                    <a:pt x="719" y="2109"/>
                    <a:pt x="719" y="2109"/>
                  </a:cubicBezTo>
                  <a:lnTo>
                    <a:pt x="319" y="2109"/>
                  </a:lnTo>
                  <a:moveTo>
                    <a:pt x="781" y="1522"/>
                  </a:moveTo>
                  <a:lnTo>
                    <a:pt x="781" y="1522"/>
                  </a:lnTo>
                  <a:cubicBezTo>
                    <a:pt x="781" y="1456"/>
                    <a:pt x="781" y="1456"/>
                    <a:pt x="781" y="1456"/>
                  </a:cubicBezTo>
                  <a:cubicBezTo>
                    <a:pt x="843" y="1449"/>
                    <a:pt x="906" y="1423"/>
                    <a:pt x="957" y="1379"/>
                  </a:cubicBezTo>
                  <a:cubicBezTo>
                    <a:pt x="968" y="1379"/>
                    <a:pt x="1001" y="1375"/>
                    <a:pt x="1041" y="1401"/>
                  </a:cubicBezTo>
                  <a:cubicBezTo>
                    <a:pt x="1001" y="1441"/>
                    <a:pt x="917" y="1515"/>
                    <a:pt x="781" y="15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2362010" y="1555547"/>
              <a:ext cx="57136" cy="36112"/>
            </a:xfrm>
            <a:custGeom>
              <a:rect b="b" l="l" r="r" t="t"/>
              <a:pathLst>
                <a:path extrusionOk="0" h="146" w="231">
                  <a:moveTo>
                    <a:pt x="30" y="0"/>
                  </a:moveTo>
                  <a:lnTo>
                    <a:pt x="30" y="0"/>
                  </a:lnTo>
                  <a:cubicBezTo>
                    <a:pt x="11" y="0"/>
                    <a:pt x="0" y="11"/>
                    <a:pt x="0" y="29"/>
                  </a:cubicBezTo>
                  <a:cubicBezTo>
                    <a:pt x="0" y="95"/>
                    <a:pt x="52" y="146"/>
                    <a:pt x="114" y="146"/>
                  </a:cubicBezTo>
                  <a:cubicBezTo>
                    <a:pt x="180" y="146"/>
                    <a:pt x="231" y="95"/>
                    <a:pt x="231" y="29"/>
                  </a:cubicBezTo>
                  <a:cubicBezTo>
                    <a:pt x="231" y="11"/>
                    <a:pt x="217" y="0"/>
                    <a:pt x="198" y="0"/>
                  </a:cubicBezTo>
                  <a:cubicBezTo>
                    <a:pt x="180" y="0"/>
                    <a:pt x="165" y="11"/>
                    <a:pt x="165" y="29"/>
                  </a:cubicBezTo>
                  <a:cubicBezTo>
                    <a:pt x="165" y="58"/>
                    <a:pt x="143" y="84"/>
                    <a:pt x="114" y="84"/>
                  </a:cubicBezTo>
                  <a:cubicBezTo>
                    <a:pt x="85" y="84"/>
                    <a:pt x="63" y="58"/>
                    <a:pt x="63" y="29"/>
                  </a:cubicBezTo>
                  <a:cubicBezTo>
                    <a:pt x="63" y="11"/>
                    <a:pt x="48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7550" lIns="90000" spcFirstLastPara="1" rIns="90000" wrap="square" tIns="7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2138908" y="1332446"/>
              <a:ext cx="113282" cy="112787"/>
            </a:xfrm>
            <a:custGeom>
              <a:rect b="b" l="l" r="r" t="t"/>
              <a:pathLst>
                <a:path extrusionOk="0" h="456" w="458">
                  <a:moveTo>
                    <a:pt x="88" y="455"/>
                  </a:moveTo>
                  <a:lnTo>
                    <a:pt x="88" y="455"/>
                  </a:lnTo>
                  <a:cubicBezTo>
                    <a:pt x="147" y="462"/>
                    <a:pt x="195" y="414"/>
                    <a:pt x="195" y="359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396" y="194"/>
                    <a:pt x="396" y="194"/>
                    <a:pt x="396" y="194"/>
                  </a:cubicBezTo>
                  <a:cubicBezTo>
                    <a:pt x="404" y="194"/>
                    <a:pt x="411" y="191"/>
                    <a:pt x="415" y="183"/>
                  </a:cubicBezTo>
                  <a:cubicBezTo>
                    <a:pt x="503" y="103"/>
                    <a:pt x="444" y="0"/>
                    <a:pt x="36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7"/>
                    <a:pt x="0" y="191"/>
                    <a:pt x="4" y="191"/>
                  </a:cubicBezTo>
                  <a:cubicBezTo>
                    <a:pt x="30" y="220"/>
                    <a:pt x="63" y="201"/>
                    <a:pt x="63" y="172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77"/>
                    <a:pt x="81" y="62"/>
                    <a:pt x="99" y="62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71" y="62"/>
                    <a:pt x="378" y="66"/>
                    <a:pt x="385" y="69"/>
                  </a:cubicBezTo>
                  <a:cubicBezTo>
                    <a:pt x="407" y="99"/>
                    <a:pt x="385" y="128"/>
                    <a:pt x="360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47" y="128"/>
                    <a:pt x="132" y="147"/>
                    <a:pt x="132" y="165"/>
                  </a:cubicBezTo>
                  <a:cubicBezTo>
                    <a:pt x="132" y="363"/>
                    <a:pt x="132" y="363"/>
                    <a:pt x="132" y="363"/>
                  </a:cubicBezTo>
                  <a:cubicBezTo>
                    <a:pt x="132" y="370"/>
                    <a:pt x="129" y="377"/>
                    <a:pt x="121" y="381"/>
                  </a:cubicBezTo>
                  <a:cubicBezTo>
                    <a:pt x="96" y="403"/>
                    <a:pt x="63" y="385"/>
                    <a:pt x="63" y="359"/>
                  </a:cubicBezTo>
                  <a:cubicBezTo>
                    <a:pt x="63" y="311"/>
                    <a:pt x="63" y="311"/>
                    <a:pt x="63" y="311"/>
                  </a:cubicBezTo>
                  <a:cubicBezTo>
                    <a:pt x="63" y="293"/>
                    <a:pt x="52" y="279"/>
                    <a:pt x="37" y="279"/>
                  </a:cubicBezTo>
                  <a:cubicBezTo>
                    <a:pt x="15" y="275"/>
                    <a:pt x="0" y="289"/>
                    <a:pt x="0" y="311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407"/>
                    <a:pt x="37" y="451"/>
                    <a:pt x="88" y="4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2529460" y="1332446"/>
              <a:ext cx="112787" cy="112787"/>
            </a:xfrm>
            <a:custGeom>
              <a:rect b="b" l="l" r="r" t="t"/>
              <a:pathLst>
                <a:path extrusionOk="0" h="456" w="456">
                  <a:moveTo>
                    <a:pt x="357" y="0"/>
                  </a:moveTo>
                  <a:lnTo>
                    <a:pt x="357" y="0"/>
                  </a:lnTo>
                  <a:cubicBezTo>
                    <a:pt x="90" y="0"/>
                    <a:pt x="90" y="0"/>
                    <a:pt x="90" y="0"/>
                  </a:cubicBezTo>
                  <a:cubicBezTo>
                    <a:pt x="57" y="0"/>
                    <a:pt x="31" y="15"/>
                    <a:pt x="16" y="40"/>
                  </a:cubicBezTo>
                  <a:cubicBezTo>
                    <a:pt x="-28" y="117"/>
                    <a:pt x="24" y="194"/>
                    <a:pt x="97" y="194"/>
                  </a:cubicBezTo>
                  <a:cubicBezTo>
                    <a:pt x="262" y="194"/>
                    <a:pt x="262" y="194"/>
                    <a:pt x="262" y="194"/>
                  </a:cubicBezTo>
                  <a:cubicBezTo>
                    <a:pt x="262" y="367"/>
                    <a:pt x="262" y="367"/>
                    <a:pt x="262" y="367"/>
                  </a:cubicBezTo>
                  <a:cubicBezTo>
                    <a:pt x="262" y="396"/>
                    <a:pt x="277" y="425"/>
                    <a:pt x="302" y="440"/>
                  </a:cubicBezTo>
                  <a:cubicBezTo>
                    <a:pt x="379" y="484"/>
                    <a:pt x="456" y="429"/>
                    <a:pt x="456" y="35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56" y="44"/>
                    <a:pt x="412" y="0"/>
                    <a:pt x="357" y="0"/>
                  </a:cubicBezTo>
                  <a:moveTo>
                    <a:pt x="394" y="359"/>
                  </a:moveTo>
                  <a:lnTo>
                    <a:pt x="394" y="359"/>
                  </a:lnTo>
                  <a:cubicBezTo>
                    <a:pt x="394" y="385"/>
                    <a:pt x="361" y="403"/>
                    <a:pt x="332" y="381"/>
                  </a:cubicBezTo>
                  <a:cubicBezTo>
                    <a:pt x="328" y="377"/>
                    <a:pt x="324" y="370"/>
                    <a:pt x="324" y="363"/>
                  </a:cubicBezTo>
                  <a:cubicBezTo>
                    <a:pt x="324" y="165"/>
                    <a:pt x="324" y="165"/>
                    <a:pt x="324" y="165"/>
                  </a:cubicBezTo>
                  <a:cubicBezTo>
                    <a:pt x="324" y="147"/>
                    <a:pt x="310" y="128"/>
                    <a:pt x="291" y="128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2" y="128"/>
                    <a:pt x="79" y="128"/>
                    <a:pt x="71" y="121"/>
                  </a:cubicBezTo>
                  <a:cubicBezTo>
                    <a:pt x="49" y="91"/>
                    <a:pt x="71" y="62"/>
                    <a:pt x="97" y="62"/>
                  </a:cubicBezTo>
                  <a:cubicBezTo>
                    <a:pt x="357" y="62"/>
                    <a:pt x="357" y="62"/>
                    <a:pt x="357" y="62"/>
                  </a:cubicBezTo>
                  <a:cubicBezTo>
                    <a:pt x="376" y="62"/>
                    <a:pt x="394" y="77"/>
                    <a:pt x="394" y="99"/>
                  </a:cubicBezTo>
                  <a:lnTo>
                    <a:pt x="394" y="3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2528965" y="1559010"/>
              <a:ext cx="113282" cy="113529"/>
            </a:xfrm>
            <a:custGeom>
              <a:rect b="b" l="l" r="r" t="t"/>
              <a:pathLst>
                <a:path extrusionOk="0" h="459" w="458">
                  <a:moveTo>
                    <a:pt x="359" y="0"/>
                  </a:moveTo>
                  <a:lnTo>
                    <a:pt x="359" y="0"/>
                  </a:lnTo>
                  <a:cubicBezTo>
                    <a:pt x="308" y="0"/>
                    <a:pt x="264" y="44"/>
                    <a:pt x="264" y="96"/>
                  </a:cubicBezTo>
                  <a:cubicBezTo>
                    <a:pt x="264" y="261"/>
                    <a:pt x="264" y="261"/>
                    <a:pt x="264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48" y="261"/>
                    <a:pt x="4" y="305"/>
                    <a:pt x="0" y="356"/>
                  </a:cubicBezTo>
                  <a:cubicBezTo>
                    <a:pt x="0" y="411"/>
                    <a:pt x="44" y="459"/>
                    <a:pt x="99" y="459"/>
                  </a:cubicBezTo>
                  <a:cubicBezTo>
                    <a:pt x="341" y="459"/>
                    <a:pt x="341" y="459"/>
                    <a:pt x="341" y="459"/>
                  </a:cubicBezTo>
                  <a:cubicBezTo>
                    <a:pt x="407" y="459"/>
                    <a:pt x="458" y="404"/>
                    <a:pt x="458" y="341"/>
                  </a:cubicBezTo>
                  <a:cubicBezTo>
                    <a:pt x="458" y="96"/>
                    <a:pt x="458" y="96"/>
                    <a:pt x="458" y="96"/>
                  </a:cubicBezTo>
                  <a:cubicBezTo>
                    <a:pt x="458" y="44"/>
                    <a:pt x="414" y="0"/>
                    <a:pt x="359" y="0"/>
                  </a:cubicBezTo>
                  <a:moveTo>
                    <a:pt x="359" y="393"/>
                  </a:moveTo>
                  <a:lnTo>
                    <a:pt x="359" y="393"/>
                  </a:lnTo>
                  <a:cubicBezTo>
                    <a:pt x="92" y="393"/>
                    <a:pt x="92" y="393"/>
                    <a:pt x="92" y="393"/>
                  </a:cubicBezTo>
                  <a:cubicBezTo>
                    <a:pt x="84" y="393"/>
                    <a:pt x="81" y="389"/>
                    <a:pt x="73" y="385"/>
                  </a:cubicBezTo>
                  <a:cubicBezTo>
                    <a:pt x="51" y="356"/>
                    <a:pt x="73" y="327"/>
                    <a:pt x="99" y="327"/>
                  </a:cubicBezTo>
                  <a:cubicBezTo>
                    <a:pt x="293" y="327"/>
                    <a:pt x="293" y="327"/>
                    <a:pt x="293" y="327"/>
                  </a:cubicBezTo>
                  <a:cubicBezTo>
                    <a:pt x="312" y="327"/>
                    <a:pt x="326" y="308"/>
                    <a:pt x="326" y="290"/>
                  </a:cubicBezTo>
                  <a:cubicBezTo>
                    <a:pt x="326" y="92"/>
                    <a:pt x="326" y="92"/>
                    <a:pt x="326" y="92"/>
                  </a:cubicBezTo>
                  <a:cubicBezTo>
                    <a:pt x="326" y="85"/>
                    <a:pt x="330" y="77"/>
                    <a:pt x="334" y="74"/>
                  </a:cubicBezTo>
                  <a:cubicBezTo>
                    <a:pt x="363" y="52"/>
                    <a:pt x="396" y="70"/>
                    <a:pt x="396" y="99"/>
                  </a:cubicBezTo>
                  <a:cubicBezTo>
                    <a:pt x="396" y="360"/>
                    <a:pt x="396" y="360"/>
                    <a:pt x="396" y="360"/>
                  </a:cubicBezTo>
                  <a:cubicBezTo>
                    <a:pt x="396" y="378"/>
                    <a:pt x="378" y="393"/>
                    <a:pt x="359" y="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2138908" y="1558763"/>
              <a:ext cx="112787" cy="113776"/>
            </a:xfrm>
            <a:custGeom>
              <a:rect b="b" l="l" r="r" t="t"/>
              <a:pathLst>
                <a:path extrusionOk="0" h="460" w="456">
                  <a:moveTo>
                    <a:pt x="367" y="262"/>
                  </a:moveTo>
                  <a:lnTo>
                    <a:pt x="367" y="262"/>
                  </a:lnTo>
                  <a:cubicBezTo>
                    <a:pt x="195" y="262"/>
                    <a:pt x="195" y="262"/>
                    <a:pt x="195" y="262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5" y="60"/>
                    <a:pt x="180" y="31"/>
                    <a:pt x="155" y="16"/>
                  </a:cubicBezTo>
                  <a:cubicBezTo>
                    <a:pt x="77" y="-28"/>
                    <a:pt x="0" y="27"/>
                    <a:pt x="0" y="9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412"/>
                    <a:pt x="44" y="460"/>
                    <a:pt x="99" y="460"/>
                  </a:cubicBezTo>
                  <a:cubicBezTo>
                    <a:pt x="360" y="460"/>
                    <a:pt x="360" y="460"/>
                    <a:pt x="360" y="460"/>
                  </a:cubicBezTo>
                  <a:cubicBezTo>
                    <a:pt x="433" y="460"/>
                    <a:pt x="484" y="379"/>
                    <a:pt x="440" y="306"/>
                  </a:cubicBezTo>
                  <a:cubicBezTo>
                    <a:pt x="426" y="280"/>
                    <a:pt x="396" y="262"/>
                    <a:pt x="367" y="262"/>
                  </a:cubicBezTo>
                  <a:moveTo>
                    <a:pt x="63" y="361"/>
                  </a:moveTo>
                  <a:lnTo>
                    <a:pt x="63" y="361"/>
                  </a:lnTo>
                  <a:cubicBezTo>
                    <a:pt x="63" y="93"/>
                    <a:pt x="63" y="93"/>
                    <a:pt x="63" y="93"/>
                  </a:cubicBezTo>
                  <a:cubicBezTo>
                    <a:pt x="63" y="86"/>
                    <a:pt x="67" y="78"/>
                    <a:pt x="74" y="75"/>
                  </a:cubicBezTo>
                  <a:cubicBezTo>
                    <a:pt x="99" y="53"/>
                    <a:pt x="132" y="71"/>
                    <a:pt x="132" y="100"/>
                  </a:cubicBezTo>
                  <a:cubicBezTo>
                    <a:pt x="132" y="291"/>
                    <a:pt x="132" y="291"/>
                    <a:pt x="132" y="291"/>
                  </a:cubicBezTo>
                  <a:cubicBezTo>
                    <a:pt x="132" y="309"/>
                    <a:pt x="147" y="328"/>
                    <a:pt x="165" y="328"/>
                  </a:cubicBezTo>
                  <a:cubicBezTo>
                    <a:pt x="367" y="328"/>
                    <a:pt x="367" y="328"/>
                    <a:pt x="367" y="328"/>
                  </a:cubicBezTo>
                  <a:cubicBezTo>
                    <a:pt x="371" y="328"/>
                    <a:pt x="378" y="331"/>
                    <a:pt x="385" y="335"/>
                  </a:cubicBezTo>
                  <a:cubicBezTo>
                    <a:pt x="407" y="364"/>
                    <a:pt x="385" y="394"/>
                    <a:pt x="360" y="394"/>
                  </a:cubicBezTo>
                  <a:cubicBezTo>
                    <a:pt x="99" y="394"/>
                    <a:pt x="99" y="394"/>
                    <a:pt x="99" y="394"/>
                  </a:cubicBezTo>
                  <a:cubicBezTo>
                    <a:pt x="81" y="394"/>
                    <a:pt x="63" y="379"/>
                    <a:pt x="63" y="3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2171310" y="1499154"/>
              <a:ext cx="22013" cy="15582"/>
            </a:xfrm>
            <a:custGeom>
              <a:rect b="b" l="l" r="r" t="t"/>
              <a:pathLst>
                <a:path extrusionOk="0" h="63" w="89">
                  <a:moveTo>
                    <a:pt x="31" y="0"/>
                  </a:moveTo>
                  <a:lnTo>
                    <a:pt x="31" y="0"/>
                  </a:lnTo>
                  <a:cubicBezTo>
                    <a:pt x="12" y="0"/>
                    <a:pt x="-2" y="19"/>
                    <a:pt x="1" y="37"/>
                  </a:cubicBezTo>
                  <a:cubicBezTo>
                    <a:pt x="1" y="52"/>
                    <a:pt x="16" y="63"/>
                    <a:pt x="31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71" y="63"/>
                    <a:pt x="86" y="52"/>
                    <a:pt x="89" y="37"/>
                  </a:cubicBezTo>
                  <a:cubicBezTo>
                    <a:pt x="89" y="19"/>
                    <a:pt x="75" y="0"/>
                    <a:pt x="56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2212121" y="1499154"/>
              <a:ext cx="27702" cy="15582"/>
            </a:xfrm>
            <a:custGeom>
              <a:rect b="b" l="l" r="r" t="t"/>
              <a:pathLst>
                <a:path extrusionOk="0" h="63" w="112">
                  <a:moveTo>
                    <a:pt x="35" y="0"/>
                  </a:moveTo>
                  <a:lnTo>
                    <a:pt x="35" y="0"/>
                  </a:lnTo>
                  <a:cubicBezTo>
                    <a:pt x="12" y="0"/>
                    <a:pt x="-2" y="19"/>
                    <a:pt x="1" y="37"/>
                  </a:cubicBezTo>
                  <a:cubicBezTo>
                    <a:pt x="5" y="52"/>
                    <a:pt x="20" y="63"/>
                    <a:pt x="35" y="63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97" y="63"/>
                    <a:pt x="111" y="52"/>
                    <a:pt x="111" y="37"/>
                  </a:cubicBezTo>
                  <a:cubicBezTo>
                    <a:pt x="115" y="19"/>
                    <a:pt x="100" y="0"/>
                    <a:pt x="82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2540590" y="1499154"/>
              <a:ext cx="27455" cy="15582"/>
            </a:xfrm>
            <a:custGeom>
              <a:rect b="b" l="l" r="r" t="t"/>
              <a:pathLst>
                <a:path extrusionOk="0" h="63" w="111">
                  <a:moveTo>
                    <a:pt x="81" y="63"/>
                  </a:moveTo>
                  <a:lnTo>
                    <a:pt x="81" y="63"/>
                  </a:lnTo>
                  <a:cubicBezTo>
                    <a:pt x="100" y="63"/>
                    <a:pt x="114" y="48"/>
                    <a:pt x="111" y="30"/>
                  </a:cubicBezTo>
                  <a:cubicBezTo>
                    <a:pt x="111" y="11"/>
                    <a:pt x="96" y="0"/>
                    <a:pt x="7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4" y="11"/>
                    <a:pt x="1" y="30"/>
                  </a:cubicBezTo>
                  <a:cubicBezTo>
                    <a:pt x="-3" y="48"/>
                    <a:pt x="12" y="63"/>
                    <a:pt x="34" y="63"/>
                  </a:cubicBezTo>
                  <a:lnTo>
                    <a:pt x="81" y="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2353106" y="1499154"/>
              <a:ext cx="27949" cy="15582"/>
            </a:xfrm>
            <a:custGeom>
              <a:rect b="b" l="l" r="r" t="t"/>
              <a:pathLst>
                <a:path extrusionOk="0" h="63" w="113">
                  <a:moveTo>
                    <a:pt x="33" y="63"/>
                  </a:moveTo>
                  <a:lnTo>
                    <a:pt x="33" y="63"/>
                  </a:lnTo>
                  <a:cubicBezTo>
                    <a:pt x="80" y="63"/>
                    <a:pt x="80" y="63"/>
                    <a:pt x="80" y="63"/>
                  </a:cubicBezTo>
                  <a:cubicBezTo>
                    <a:pt x="95" y="63"/>
                    <a:pt x="110" y="52"/>
                    <a:pt x="113" y="37"/>
                  </a:cubicBezTo>
                  <a:cubicBezTo>
                    <a:pt x="113" y="19"/>
                    <a:pt x="99" y="0"/>
                    <a:pt x="8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30"/>
                  </a:cubicBezTo>
                  <a:cubicBezTo>
                    <a:pt x="0" y="48"/>
                    <a:pt x="14" y="63"/>
                    <a:pt x="3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2399853" y="1499154"/>
              <a:ext cx="27455" cy="15582"/>
            </a:xfrm>
            <a:custGeom>
              <a:rect b="b" l="l" r="r" t="t"/>
              <a:pathLst>
                <a:path extrusionOk="0" h="63" w="111">
                  <a:moveTo>
                    <a:pt x="31" y="63"/>
                  </a:moveTo>
                  <a:lnTo>
                    <a:pt x="31" y="63"/>
                  </a:lnTo>
                  <a:cubicBezTo>
                    <a:pt x="78" y="63"/>
                    <a:pt x="78" y="63"/>
                    <a:pt x="78" y="63"/>
                  </a:cubicBezTo>
                  <a:cubicBezTo>
                    <a:pt x="97" y="63"/>
                    <a:pt x="111" y="52"/>
                    <a:pt x="111" y="37"/>
                  </a:cubicBezTo>
                  <a:cubicBezTo>
                    <a:pt x="115" y="19"/>
                    <a:pt x="100" y="0"/>
                    <a:pt x="8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30"/>
                  </a:cubicBezTo>
                  <a:cubicBezTo>
                    <a:pt x="-2" y="48"/>
                    <a:pt x="12" y="63"/>
                    <a:pt x="31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2587585" y="1499154"/>
              <a:ext cx="22013" cy="15582"/>
            </a:xfrm>
            <a:custGeom>
              <a:rect b="b" l="l" r="r" t="t"/>
              <a:pathLst>
                <a:path extrusionOk="0" h="63" w="89">
                  <a:moveTo>
                    <a:pt x="56" y="63"/>
                  </a:moveTo>
                  <a:lnTo>
                    <a:pt x="56" y="63"/>
                  </a:lnTo>
                  <a:cubicBezTo>
                    <a:pt x="75" y="63"/>
                    <a:pt x="89" y="48"/>
                    <a:pt x="89" y="30"/>
                  </a:cubicBezTo>
                  <a:cubicBezTo>
                    <a:pt x="86" y="11"/>
                    <a:pt x="71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30"/>
                  </a:cubicBezTo>
                  <a:cubicBezTo>
                    <a:pt x="-2" y="48"/>
                    <a:pt x="12" y="63"/>
                    <a:pt x="31" y="63"/>
                  </a:cubicBezTo>
                  <a:lnTo>
                    <a:pt x="56" y="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p40"/>
          <p:cNvGrpSpPr/>
          <p:nvPr/>
        </p:nvGrpSpPr>
        <p:grpSpPr>
          <a:xfrm>
            <a:off x="6225796" y="1408583"/>
            <a:ext cx="940149" cy="730003"/>
            <a:chOff x="4708039" y="2019806"/>
            <a:chExt cx="534996" cy="536728"/>
          </a:xfrm>
        </p:grpSpPr>
        <p:sp>
          <p:nvSpPr>
            <p:cNvPr id="636" name="Google Shape;636;p40"/>
            <p:cNvSpPr/>
            <p:nvPr/>
          </p:nvSpPr>
          <p:spPr>
            <a:xfrm>
              <a:off x="4947465" y="2323540"/>
              <a:ext cx="57136" cy="36359"/>
            </a:xfrm>
            <a:custGeom>
              <a:rect b="b" l="l" r="r" t="t"/>
              <a:pathLst>
                <a:path extrusionOk="0" h="147" w="231">
                  <a:moveTo>
                    <a:pt x="113" y="147"/>
                  </a:moveTo>
                  <a:lnTo>
                    <a:pt x="113" y="147"/>
                  </a:lnTo>
                  <a:cubicBezTo>
                    <a:pt x="179" y="147"/>
                    <a:pt x="231" y="95"/>
                    <a:pt x="231" y="29"/>
                  </a:cubicBezTo>
                  <a:cubicBezTo>
                    <a:pt x="231" y="15"/>
                    <a:pt x="216" y="0"/>
                    <a:pt x="198" y="0"/>
                  </a:cubicBezTo>
                  <a:cubicBezTo>
                    <a:pt x="183" y="0"/>
                    <a:pt x="169" y="15"/>
                    <a:pt x="169" y="29"/>
                  </a:cubicBezTo>
                  <a:cubicBezTo>
                    <a:pt x="169" y="59"/>
                    <a:pt x="143" y="84"/>
                    <a:pt x="113" y="84"/>
                  </a:cubicBezTo>
                  <a:cubicBezTo>
                    <a:pt x="88" y="84"/>
                    <a:pt x="62" y="59"/>
                    <a:pt x="62" y="29"/>
                  </a:cubicBezTo>
                  <a:cubicBezTo>
                    <a:pt x="62" y="15"/>
                    <a:pt x="47" y="0"/>
                    <a:pt x="33" y="0"/>
                  </a:cubicBezTo>
                  <a:cubicBezTo>
                    <a:pt x="14" y="0"/>
                    <a:pt x="0" y="15"/>
                    <a:pt x="0" y="29"/>
                  </a:cubicBezTo>
                  <a:cubicBezTo>
                    <a:pt x="0" y="95"/>
                    <a:pt x="51" y="147"/>
                    <a:pt x="113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7900" lIns="90000" spcFirstLastPara="1" rIns="90000" wrap="square" tIns="7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4870295" y="2208279"/>
              <a:ext cx="210734" cy="48231"/>
            </a:xfrm>
            <a:custGeom>
              <a:rect b="b" l="l" r="r" t="t"/>
              <a:pathLst>
                <a:path extrusionOk="0" h="195" w="852">
                  <a:moveTo>
                    <a:pt x="752" y="195"/>
                  </a:moveTo>
                  <a:lnTo>
                    <a:pt x="752" y="195"/>
                  </a:lnTo>
                  <a:cubicBezTo>
                    <a:pt x="803" y="195"/>
                    <a:pt x="847" y="158"/>
                    <a:pt x="851" y="107"/>
                  </a:cubicBezTo>
                  <a:cubicBezTo>
                    <a:pt x="858" y="48"/>
                    <a:pt x="810" y="0"/>
                    <a:pt x="755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9" y="0"/>
                    <a:pt x="305" y="11"/>
                    <a:pt x="301" y="30"/>
                  </a:cubicBezTo>
                  <a:cubicBezTo>
                    <a:pt x="301" y="48"/>
                    <a:pt x="315" y="63"/>
                    <a:pt x="334" y="63"/>
                  </a:cubicBezTo>
                  <a:cubicBezTo>
                    <a:pt x="752" y="63"/>
                    <a:pt x="752" y="63"/>
                    <a:pt x="752" y="63"/>
                  </a:cubicBezTo>
                  <a:cubicBezTo>
                    <a:pt x="770" y="63"/>
                    <a:pt x="785" y="77"/>
                    <a:pt x="789" y="96"/>
                  </a:cubicBezTo>
                  <a:cubicBezTo>
                    <a:pt x="789" y="114"/>
                    <a:pt x="774" y="132"/>
                    <a:pt x="755" y="132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81" y="132"/>
                    <a:pt x="66" y="118"/>
                    <a:pt x="62" y="99"/>
                  </a:cubicBezTo>
                  <a:cubicBezTo>
                    <a:pt x="62" y="81"/>
                    <a:pt x="77" y="63"/>
                    <a:pt x="99" y="63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209" y="63"/>
                    <a:pt x="224" y="52"/>
                    <a:pt x="227" y="37"/>
                  </a:cubicBezTo>
                  <a:cubicBezTo>
                    <a:pt x="231" y="19"/>
                    <a:pt x="213" y="0"/>
                    <a:pt x="194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8" y="0"/>
                    <a:pt x="4" y="37"/>
                    <a:pt x="0" y="88"/>
                  </a:cubicBezTo>
                  <a:cubicBezTo>
                    <a:pt x="-3" y="147"/>
                    <a:pt x="41" y="195"/>
                    <a:pt x="95" y="195"/>
                  </a:cubicBezTo>
                  <a:lnTo>
                    <a:pt x="752" y="1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4708039" y="2019806"/>
              <a:ext cx="534996" cy="536728"/>
            </a:xfrm>
            <a:custGeom>
              <a:rect b="b" l="l" r="r" t="t"/>
              <a:pathLst>
                <a:path extrusionOk="0" h="2170" w="2163">
                  <a:moveTo>
                    <a:pt x="1965" y="70"/>
                  </a:moveTo>
                  <a:lnTo>
                    <a:pt x="1965" y="70"/>
                  </a:lnTo>
                  <a:cubicBezTo>
                    <a:pt x="1635" y="70"/>
                    <a:pt x="1635" y="70"/>
                    <a:pt x="1635" y="70"/>
                  </a:cubicBezTo>
                  <a:cubicBezTo>
                    <a:pt x="1621" y="29"/>
                    <a:pt x="1584" y="0"/>
                    <a:pt x="1540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579" y="0"/>
                    <a:pt x="542" y="29"/>
                    <a:pt x="528" y="70"/>
                  </a:cubicBezTo>
                  <a:cubicBezTo>
                    <a:pt x="198" y="70"/>
                    <a:pt x="198" y="70"/>
                    <a:pt x="198" y="70"/>
                  </a:cubicBezTo>
                  <a:cubicBezTo>
                    <a:pt x="88" y="70"/>
                    <a:pt x="0" y="158"/>
                    <a:pt x="0" y="271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0" y="1107"/>
                    <a:pt x="14" y="1140"/>
                    <a:pt x="33" y="1140"/>
                  </a:cubicBezTo>
                  <a:cubicBezTo>
                    <a:pt x="51" y="1140"/>
                    <a:pt x="62" y="1125"/>
                    <a:pt x="62" y="1107"/>
                  </a:cubicBezTo>
                  <a:cubicBezTo>
                    <a:pt x="62" y="271"/>
                    <a:pt x="62" y="271"/>
                    <a:pt x="62" y="271"/>
                  </a:cubicBezTo>
                  <a:cubicBezTo>
                    <a:pt x="62" y="194"/>
                    <a:pt x="125" y="132"/>
                    <a:pt x="201" y="132"/>
                  </a:cubicBezTo>
                  <a:cubicBezTo>
                    <a:pt x="531" y="132"/>
                    <a:pt x="531" y="132"/>
                    <a:pt x="531" y="132"/>
                  </a:cubicBezTo>
                  <a:cubicBezTo>
                    <a:pt x="546" y="172"/>
                    <a:pt x="579" y="198"/>
                    <a:pt x="623" y="198"/>
                  </a:cubicBezTo>
                  <a:cubicBezTo>
                    <a:pt x="1543" y="198"/>
                    <a:pt x="1543" y="198"/>
                    <a:pt x="1543" y="198"/>
                  </a:cubicBezTo>
                  <a:cubicBezTo>
                    <a:pt x="1587" y="198"/>
                    <a:pt x="1635" y="132"/>
                    <a:pt x="1635" y="132"/>
                  </a:cubicBezTo>
                  <a:cubicBezTo>
                    <a:pt x="1965" y="132"/>
                    <a:pt x="1965" y="132"/>
                    <a:pt x="1965" y="132"/>
                  </a:cubicBezTo>
                  <a:cubicBezTo>
                    <a:pt x="2038" y="132"/>
                    <a:pt x="2101" y="194"/>
                    <a:pt x="2101" y="271"/>
                  </a:cubicBezTo>
                  <a:cubicBezTo>
                    <a:pt x="2101" y="1705"/>
                    <a:pt x="2101" y="1705"/>
                    <a:pt x="2101" y="1705"/>
                  </a:cubicBezTo>
                  <a:cubicBezTo>
                    <a:pt x="2101" y="1782"/>
                    <a:pt x="2038" y="1840"/>
                    <a:pt x="1965" y="1840"/>
                  </a:cubicBezTo>
                  <a:cubicBezTo>
                    <a:pt x="1793" y="1840"/>
                    <a:pt x="1793" y="1840"/>
                    <a:pt x="1793" y="1840"/>
                  </a:cubicBezTo>
                  <a:cubicBezTo>
                    <a:pt x="1741" y="1774"/>
                    <a:pt x="1675" y="1767"/>
                    <a:pt x="1661" y="1760"/>
                  </a:cubicBezTo>
                  <a:cubicBezTo>
                    <a:pt x="1642" y="1752"/>
                    <a:pt x="1624" y="1763"/>
                    <a:pt x="1617" y="1778"/>
                  </a:cubicBezTo>
                  <a:cubicBezTo>
                    <a:pt x="1613" y="1796"/>
                    <a:pt x="1621" y="1815"/>
                    <a:pt x="1639" y="1818"/>
                  </a:cubicBezTo>
                  <a:cubicBezTo>
                    <a:pt x="1665" y="1829"/>
                    <a:pt x="1679" y="1829"/>
                    <a:pt x="1697" y="1840"/>
                  </a:cubicBezTo>
                  <a:cubicBezTo>
                    <a:pt x="1114" y="1840"/>
                    <a:pt x="1114" y="1840"/>
                    <a:pt x="1114" y="1840"/>
                  </a:cubicBezTo>
                  <a:cubicBezTo>
                    <a:pt x="1114" y="1774"/>
                    <a:pt x="1114" y="1774"/>
                    <a:pt x="1114" y="1774"/>
                  </a:cubicBezTo>
                  <a:cubicBezTo>
                    <a:pt x="1177" y="1767"/>
                    <a:pt x="1239" y="1741"/>
                    <a:pt x="1287" y="1701"/>
                  </a:cubicBezTo>
                  <a:cubicBezTo>
                    <a:pt x="1507" y="1774"/>
                    <a:pt x="1507" y="1774"/>
                    <a:pt x="1507" y="1774"/>
                  </a:cubicBezTo>
                  <a:cubicBezTo>
                    <a:pt x="1525" y="1778"/>
                    <a:pt x="1543" y="1771"/>
                    <a:pt x="1547" y="1752"/>
                  </a:cubicBezTo>
                  <a:cubicBezTo>
                    <a:pt x="1554" y="1738"/>
                    <a:pt x="1543" y="1719"/>
                    <a:pt x="1529" y="1716"/>
                  </a:cubicBezTo>
                  <a:cubicBezTo>
                    <a:pt x="1313" y="1642"/>
                    <a:pt x="1313" y="1642"/>
                    <a:pt x="1313" y="1642"/>
                  </a:cubicBezTo>
                  <a:cubicBezTo>
                    <a:pt x="1313" y="1503"/>
                    <a:pt x="1313" y="1507"/>
                    <a:pt x="1313" y="1503"/>
                  </a:cubicBezTo>
                  <a:cubicBezTo>
                    <a:pt x="1397" y="1441"/>
                    <a:pt x="1452" y="1342"/>
                    <a:pt x="1452" y="1228"/>
                  </a:cubicBezTo>
                  <a:cubicBezTo>
                    <a:pt x="1452" y="1173"/>
                    <a:pt x="1452" y="1173"/>
                    <a:pt x="1452" y="1173"/>
                  </a:cubicBezTo>
                  <a:cubicBezTo>
                    <a:pt x="1510" y="1173"/>
                    <a:pt x="1510" y="1173"/>
                    <a:pt x="1510" y="1173"/>
                  </a:cubicBezTo>
                  <a:cubicBezTo>
                    <a:pt x="1598" y="1173"/>
                    <a:pt x="1668" y="1103"/>
                    <a:pt x="1668" y="1015"/>
                  </a:cubicBezTo>
                  <a:cubicBezTo>
                    <a:pt x="1668" y="788"/>
                    <a:pt x="1668" y="788"/>
                    <a:pt x="1668" y="788"/>
                  </a:cubicBezTo>
                  <a:cubicBezTo>
                    <a:pt x="1668" y="729"/>
                    <a:pt x="1639" y="682"/>
                    <a:pt x="1591" y="652"/>
                  </a:cubicBezTo>
                  <a:cubicBezTo>
                    <a:pt x="1587" y="612"/>
                    <a:pt x="1577" y="575"/>
                    <a:pt x="1558" y="539"/>
                  </a:cubicBezTo>
                  <a:cubicBezTo>
                    <a:pt x="1533" y="480"/>
                    <a:pt x="1474" y="440"/>
                    <a:pt x="1408" y="440"/>
                  </a:cubicBezTo>
                  <a:cubicBezTo>
                    <a:pt x="1386" y="440"/>
                    <a:pt x="1386" y="440"/>
                    <a:pt x="1386" y="440"/>
                  </a:cubicBezTo>
                  <a:cubicBezTo>
                    <a:pt x="1371" y="374"/>
                    <a:pt x="1309" y="322"/>
                    <a:pt x="1239" y="322"/>
                  </a:cubicBezTo>
                  <a:cubicBezTo>
                    <a:pt x="1181" y="322"/>
                    <a:pt x="1181" y="322"/>
                    <a:pt x="1181" y="322"/>
                  </a:cubicBezTo>
                  <a:cubicBezTo>
                    <a:pt x="1181" y="322"/>
                    <a:pt x="1151" y="267"/>
                    <a:pt x="1118" y="267"/>
                  </a:cubicBezTo>
                  <a:cubicBezTo>
                    <a:pt x="1045" y="267"/>
                    <a:pt x="1045" y="267"/>
                    <a:pt x="1045" y="267"/>
                  </a:cubicBezTo>
                  <a:cubicBezTo>
                    <a:pt x="1015" y="267"/>
                    <a:pt x="986" y="293"/>
                    <a:pt x="986" y="322"/>
                  </a:cubicBezTo>
                  <a:cubicBezTo>
                    <a:pt x="946" y="322"/>
                    <a:pt x="946" y="322"/>
                    <a:pt x="946" y="322"/>
                  </a:cubicBezTo>
                  <a:cubicBezTo>
                    <a:pt x="755" y="322"/>
                    <a:pt x="597" y="466"/>
                    <a:pt x="575" y="652"/>
                  </a:cubicBezTo>
                  <a:cubicBezTo>
                    <a:pt x="528" y="682"/>
                    <a:pt x="498" y="792"/>
                    <a:pt x="498" y="792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103"/>
                    <a:pt x="568" y="1173"/>
                    <a:pt x="656" y="1173"/>
                  </a:cubicBezTo>
                  <a:cubicBezTo>
                    <a:pt x="715" y="1173"/>
                    <a:pt x="715" y="1173"/>
                    <a:pt x="715" y="1173"/>
                  </a:cubicBezTo>
                  <a:cubicBezTo>
                    <a:pt x="715" y="1228"/>
                    <a:pt x="715" y="1228"/>
                    <a:pt x="715" y="1228"/>
                  </a:cubicBezTo>
                  <a:cubicBezTo>
                    <a:pt x="715" y="1342"/>
                    <a:pt x="770" y="1444"/>
                    <a:pt x="854" y="1507"/>
                  </a:cubicBezTo>
                  <a:cubicBezTo>
                    <a:pt x="854" y="1510"/>
                    <a:pt x="854" y="1503"/>
                    <a:pt x="854" y="1642"/>
                  </a:cubicBezTo>
                  <a:cubicBezTo>
                    <a:pt x="480" y="1771"/>
                    <a:pt x="480" y="1771"/>
                    <a:pt x="480" y="1771"/>
                  </a:cubicBezTo>
                  <a:cubicBezTo>
                    <a:pt x="440" y="1785"/>
                    <a:pt x="403" y="1807"/>
                    <a:pt x="377" y="1840"/>
                  </a:cubicBezTo>
                  <a:cubicBezTo>
                    <a:pt x="95" y="1840"/>
                    <a:pt x="95" y="1840"/>
                    <a:pt x="95" y="1840"/>
                  </a:cubicBezTo>
                  <a:cubicBezTo>
                    <a:pt x="77" y="1840"/>
                    <a:pt x="62" y="1826"/>
                    <a:pt x="62" y="1807"/>
                  </a:cubicBezTo>
                  <a:cubicBezTo>
                    <a:pt x="62" y="1232"/>
                    <a:pt x="62" y="1232"/>
                    <a:pt x="62" y="1232"/>
                  </a:cubicBezTo>
                  <a:cubicBezTo>
                    <a:pt x="62" y="1228"/>
                    <a:pt x="62" y="1228"/>
                    <a:pt x="58" y="1224"/>
                  </a:cubicBezTo>
                  <a:cubicBezTo>
                    <a:pt x="33" y="1199"/>
                    <a:pt x="0" y="1217"/>
                    <a:pt x="0" y="1243"/>
                  </a:cubicBezTo>
                  <a:cubicBezTo>
                    <a:pt x="0" y="1741"/>
                    <a:pt x="0" y="1741"/>
                    <a:pt x="0" y="1741"/>
                  </a:cubicBezTo>
                  <a:cubicBezTo>
                    <a:pt x="0" y="1833"/>
                    <a:pt x="73" y="1910"/>
                    <a:pt x="165" y="1910"/>
                  </a:cubicBezTo>
                  <a:cubicBezTo>
                    <a:pt x="341" y="1910"/>
                    <a:pt x="341" y="1910"/>
                    <a:pt x="341" y="1910"/>
                  </a:cubicBezTo>
                  <a:cubicBezTo>
                    <a:pt x="322" y="1965"/>
                    <a:pt x="333" y="1994"/>
                    <a:pt x="330" y="2141"/>
                  </a:cubicBezTo>
                  <a:cubicBezTo>
                    <a:pt x="330" y="2156"/>
                    <a:pt x="345" y="2170"/>
                    <a:pt x="363" y="2170"/>
                  </a:cubicBezTo>
                  <a:cubicBezTo>
                    <a:pt x="1800" y="2170"/>
                    <a:pt x="1800" y="2170"/>
                    <a:pt x="1800" y="2170"/>
                  </a:cubicBezTo>
                  <a:cubicBezTo>
                    <a:pt x="1818" y="2170"/>
                    <a:pt x="1833" y="2156"/>
                    <a:pt x="1833" y="2141"/>
                  </a:cubicBezTo>
                  <a:cubicBezTo>
                    <a:pt x="1829" y="1994"/>
                    <a:pt x="1841" y="1965"/>
                    <a:pt x="1822" y="1910"/>
                  </a:cubicBezTo>
                  <a:cubicBezTo>
                    <a:pt x="1998" y="1910"/>
                    <a:pt x="1998" y="1910"/>
                    <a:pt x="1998" y="1910"/>
                  </a:cubicBezTo>
                  <a:cubicBezTo>
                    <a:pt x="2090" y="1910"/>
                    <a:pt x="2163" y="1833"/>
                    <a:pt x="2163" y="1741"/>
                  </a:cubicBezTo>
                  <a:cubicBezTo>
                    <a:pt x="2163" y="275"/>
                    <a:pt x="2163" y="275"/>
                    <a:pt x="2163" y="275"/>
                  </a:cubicBezTo>
                  <a:cubicBezTo>
                    <a:pt x="2163" y="161"/>
                    <a:pt x="2075" y="70"/>
                    <a:pt x="1965" y="70"/>
                  </a:cubicBezTo>
                  <a:moveTo>
                    <a:pt x="1540" y="135"/>
                  </a:moveTo>
                  <a:lnTo>
                    <a:pt x="1540" y="135"/>
                  </a:lnTo>
                  <a:cubicBezTo>
                    <a:pt x="627" y="135"/>
                    <a:pt x="627" y="135"/>
                    <a:pt x="627" y="135"/>
                  </a:cubicBezTo>
                  <a:cubicBezTo>
                    <a:pt x="609" y="135"/>
                    <a:pt x="594" y="124"/>
                    <a:pt x="590" y="106"/>
                  </a:cubicBezTo>
                  <a:cubicBezTo>
                    <a:pt x="590" y="84"/>
                    <a:pt x="605" y="70"/>
                    <a:pt x="627" y="70"/>
                  </a:cubicBezTo>
                  <a:cubicBezTo>
                    <a:pt x="1540" y="70"/>
                    <a:pt x="1540" y="70"/>
                    <a:pt x="1540" y="70"/>
                  </a:cubicBezTo>
                  <a:cubicBezTo>
                    <a:pt x="1558" y="70"/>
                    <a:pt x="1573" y="84"/>
                    <a:pt x="1577" y="102"/>
                  </a:cubicBezTo>
                  <a:cubicBezTo>
                    <a:pt x="1577" y="121"/>
                    <a:pt x="1562" y="135"/>
                    <a:pt x="1540" y="135"/>
                  </a:cubicBezTo>
                  <a:moveTo>
                    <a:pt x="1320" y="473"/>
                  </a:moveTo>
                  <a:lnTo>
                    <a:pt x="1320" y="473"/>
                  </a:lnTo>
                  <a:cubicBezTo>
                    <a:pt x="1320" y="491"/>
                    <a:pt x="1334" y="506"/>
                    <a:pt x="1353" y="506"/>
                  </a:cubicBezTo>
                  <a:cubicBezTo>
                    <a:pt x="1404" y="506"/>
                    <a:pt x="1404" y="506"/>
                    <a:pt x="1404" y="506"/>
                  </a:cubicBezTo>
                  <a:cubicBezTo>
                    <a:pt x="1445" y="506"/>
                    <a:pt x="1481" y="528"/>
                    <a:pt x="1496" y="564"/>
                  </a:cubicBezTo>
                  <a:cubicBezTo>
                    <a:pt x="1507" y="586"/>
                    <a:pt x="1514" y="608"/>
                    <a:pt x="1521" y="630"/>
                  </a:cubicBezTo>
                  <a:cubicBezTo>
                    <a:pt x="1507" y="630"/>
                    <a:pt x="1525" y="630"/>
                    <a:pt x="1181" y="630"/>
                  </a:cubicBezTo>
                  <a:cubicBezTo>
                    <a:pt x="1181" y="385"/>
                    <a:pt x="1181" y="385"/>
                    <a:pt x="1181" y="385"/>
                  </a:cubicBezTo>
                  <a:cubicBezTo>
                    <a:pt x="1235" y="385"/>
                    <a:pt x="1235" y="385"/>
                    <a:pt x="1235" y="385"/>
                  </a:cubicBezTo>
                  <a:cubicBezTo>
                    <a:pt x="1283" y="385"/>
                    <a:pt x="1320" y="425"/>
                    <a:pt x="1320" y="473"/>
                  </a:cubicBezTo>
                  <a:moveTo>
                    <a:pt x="1049" y="330"/>
                  </a:moveTo>
                  <a:lnTo>
                    <a:pt x="1049" y="330"/>
                  </a:lnTo>
                  <a:cubicBezTo>
                    <a:pt x="1114" y="330"/>
                    <a:pt x="1114" y="330"/>
                    <a:pt x="1114" y="330"/>
                  </a:cubicBezTo>
                  <a:cubicBezTo>
                    <a:pt x="1114" y="630"/>
                    <a:pt x="1114" y="630"/>
                    <a:pt x="1114" y="630"/>
                  </a:cubicBezTo>
                  <a:cubicBezTo>
                    <a:pt x="1049" y="630"/>
                    <a:pt x="1049" y="630"/>
                    <a:pt x="1049" y="630"/>
                  </a:cubicBezTo>
                  <a:lnTo>
                    <a:pt x="1049" y="330"/>
                  </a:lnTo>
                  <a:moveTo>
                    <a:pt x="946" y="385"/>
                  </a:moveTo>
                  <a:lnTo>
                    <a:pt x="946" y="385"/>
                  </a:lnTo>
                  <a:cubicBezTo>
                    <a:pt x="982" y="385"/>
                    <a:pt x="982" y="385"/>
                    <a:pt x="982" y="385"/>
                  </a:cubicBezTo>
                  <a:cubicBezTo>
                    <a:pt x="982" y="630"/>
                    <a:pt x="982" y="630"/>
                    <a:pt x="982" y="630"/>
                  </a:cubicBezTo>
                  <a:cubicBezTo>
                    <a:pt x="638" y="630"/>
                    <a:pt x="653" y="630"/>
                    <a:pt x="641" y="630"/>
                  </a:cubicBezTo>
                  <a:cubicBezTo>
                    <a:pt x="671" y="491"/>
                    <a:pt x="795" y="385"/>
                    <a:pt x="946" y="385"/>
                  </a:cubicBezTo>
                  <a:moveTo>
                    <a:pt x="561" y="1015"/>
                  </a:moveTo>
                  <a:lnTo>
                    <a:pt x="561" y="1015"/>
                  </a:lnTo>
                  <a:cubicBezTo>
                    <a:pt x="561" y="792"/>
                    <a:pt x="561" y="792"/>
                    <a:pt x="561" y="792"/>
                  </a:cubicBezTo>
                  <a:cubicBezTo>
                    <a:pt x="561" y="737"/>
                    <a:pt x="605" y="696"/>
                    <a:pt x="656" y="696"/>
                  </a:cubicBezTo>
                  <a:cubicBezTo>
                    <a:pt x="1510" y="696"/>
                    <a:pt x="1510" y="696"/>
                    <a:pt x="1510" y="696"/>
                  </a:cubicBezTo>
                  <a:cubicBezTo>
                    <a:pt x="1562" y="696"/>
                    <a:pt x="1606" y="737"/>
                    <a:pt x="1606" y="792"/>
                  </a:cubicBezTo>
                  <a:cubicBezTo>
                    <a:pt x="1606" y="1015"/>
                    <a:pt x="1606" y="1015"/>
                    <a:pt x="1606" y="1015"/>
                  </a:cubicBezTo>
                  <a:cubicBezTo>
                    <a:pt x="1606" y="1015"/>
                    <a:pt x="1562" y="1111"/>
                    <a:pt x="1510" y="1111"/>
                  </a:cubicBezTo>
                  <a:cubicBezTo>
                    <a:pt x="1287" y="1111"/>
                    <a:pt x="1287" y="1111"/>
                    <a:pt x="1287" y="1111"/>
                  </a:cubicBezTo>
                  <a:cubicBezTo>
                    <a:pt x="1261" y="1111"/>
                    <a:pt x="1235" y="1100"/>
                    <a:pt x="1221" y="1078"/>
                  </a:cubicBezTo>
                  <a:cubicBezTo>
                    <a:pt x="1166" y="1001"/>
                    <a:pt x="1085" y="1019"/>
                    <a:pt x="1067" y="1019"/>
                  </a:cubicBezTo>
                  <a:cubicBezTo>
                    <a:pt x="1019" y="1019"/>
                    <a:pt x="979" y="1041"/>
                    <a:pt x="949" y="1078"/>
                  </a:cubicBezTo>
                  <a:cubicBezTo>
                    <a:pt x="935" y="1100"/>
                    <a:pt x="913" y="1111"/>
                    <a:pt x="887" y="1114"/>
                  </a:cubicBezTo>
                  <a:cubicBezTo>
                    <a:pt x="656" y="1114"/>
                    <a:pt x="656" y="1114"/>
                    <a:pt x="656" y="1114"/>
                  </a:cubicBezTo>
                  <a:cubicBezTo>
                    <a:pt x="605" y="1111"/>
                    <a:pt x="561" y="1067"/>
                    <a:pt x="561" y="1015"/>
                  </a:cubicBezTo>
                  <a:moveTo>
                    <a:pt x="777" y="1232"/>
                  </a:moveTo>
                  <a:lnTo>
                    <a:pt x="777" y="1232"/>
                  </a:lnTo>
                  <a:cubicBezTo>
                    <a:pt x="777" y="1173"/>
                    <a:pt x="777" y="1173"/>
                    <a:pt x="777" y="1173"/>
                  </a:cubicBezTo>
                  <a:cubicBezTo>
                    <a:pt x="887" y="1173"/>
                    <a:pt x="887" y="1173"/>
                    <a:pt x="887" y="1173"/>
                  </a:cubicBezTo>
                  <a:cubicBezTo>
                    <a:pt x="935" y="1173"/>
                    <a:pt x="975" y="1151"/>
                    <a:pt x="1005" y="1114"/>
                  </a:cubicBezTo>
                  <a:cubicBezTo>
                    <a:pt x="1034" y="1070"/>
                    <a:pt x="1085" y="1085"/>
                    <a:pt x="1107" y="1081"/>
                  </a:cubicBezTo>
                  <a:cubicBezTo>
                    <a:pt x="1133" y="1081"/>
                    <a:pt x="1155" y="1092"/>
                    <a:pt x="1169" y="1114"/>
                  </a:cubicBezTo>
                  <a:cubicBezTo>
                    <a:pt x="1195" y="1151"/>
                    <a:pt x="1287" y="1177"/>
                    <a:pt x="1287" y="1177"/>
                  </a:cubicBezTo>
                  <a:cubicBezTo>
                    <a:pt x="1386" y="1177"/>
                    <a:pt x="1386" y="1177"/>
                    <a:pt x="1386" y="1177"/>
                  </a:cubicBezTo>
                  <a:cubicBezTo>
                    <a:pt x="1386" y="1228"/>
                    <a:pt x="1386" y="1228"/>
                    <a:pt x="1386" y="1228"/>
                  </a:cubicBezTo>
                  <a:cubicBezTo>
                    <a:pt x="1386" y="1382"/>
                    <a:pt x="1261" y="1507"/>
                    <a:pt x="1107" y="1507"/>
                  </a:cubicBezTo>
                  <a:cubicBezTo>
                    <a:pt x="1056" y="1507"/>
                    <a:pt x="1056" y="1507"/>
                    <a:pt x="1056" y="1507"/>
                  </a:cubicBezTo>
                  <a:cubicBezTo>
                    <a:pt x="902" y="1507"/>
                    <a:pt x="777" y="1386"/>
                    <a:pt x="777" y="1232"/>
                  </a:cubicBezTo>
                  <a:moveTo>
                    <a:pt x="1107" y="1573"/>
                  </a:moveTo>
                  <a:lnTo>
                    <a:pt x="1107" y="1573"/>
                  </a:lnTo>
                  <a:cubicBezTo>
                    <a:pt x="1155" y="1573"/>
                    <a:pt x="1202" y="1562"/>
                    <a:pt x="1246" y="1543"/>
                  </a:cubicBezTo>
                  <a:cubicBezTo>
                    <a:pt x="1246" y="1653"/>
                    <a:pt x="1246" y="1653"/>
                    <a:pt x="1246" y="1653"/>
                  </a:cubicBezTo>
                  <a:cubicBezTo>
                    <a:pt x="1151" y="1734"/>
                    <a:pt x="1012" y="1734"/>
                    <a:pt x="917" y="1653"/>
                  </a:cubicBezTo>
                  <a:cubicBezTo>
                    <a:pt x="917" y="1543"/>
                    <a:pt x="917" y="1543"/>
                    <a:pt x="917" y="1543"/>
                  </a:cubicBezTo>
                  <a:cubicBezTo>
                    <a:pt x="1005" y="1584"/>
                    <a:pt x="1074" y="1569"/>
                    <a:pt x="1107" y="1573"/>
                  </a:cubicBezTo>
                  <a:moveTo>
                    <a:pt x="880" y="1705"/>
                  </a:moveTo>
                  <a:lnTo>
                    <a:pt x="880" y="1705"/>
                  </a:lnTo>
                  <a:cubicBezTo>
                    <a:pt x="931" y="1745"/>
                    <a:pt x="990" y="1771"/>
                    <a:pt x="1052" y="1778"/>
                  </a:cubicBezTo>
                  <a:cubicBezTo>
                    <a:pt x="1052" y="1844"/>
                    <a:pt x="1052" y="1844"/>
                    <a:pt x="1052" y="1844"/>
                  </a:cubicBezTo>
                  <a:cubicBezTo>
                    <a:pt x="473" y="1844"/>
                    <a:pt x="473" y="1844"/>
                    <a:pt x="473" y="1844"/>
                  </a:cubicBezTo>
                  <a:cubicBezTo>
                    <a:pt x="495" y="1833"/>
                    <a:pt x="477" y="1844"/>
                    <a:pt x="880" y="1705"/>
                  </a:cubicBezTo>
                  <a:moveTo>
                    <a:pt x="410" y="1910"/>
                  </a:moveTo>
                  <a:lnTo>
                    <a:pt x="410" y="1910"/>
                  </a:lnTo>
                  <a:cubicBezTo>
                    <a:pt x="1052" y="1910"/>
                    <a:pt x="1052" y="1910"/>
                    <a:pt x="1052" y="1910"/>
                  </a:cubicBezTo>
                  <a:cubicBezTo>
                    <a:pt x="1052" y="2108"/>
                    <a:pt x="1052" y="2108"/>
                    <a:pt x="1052" y="2108"/>
                  </a:cubicBezTo>
                  <a:cubicBezTo>
                    <a:pt x="653" y="2108"/>
                    <a:pt x="653" y="2108"/>
                    <a:pt x="653" y="2108"/>
                  </a:cubicBezTo>
                  <a:cubicBezTo>
                    <a:pt x="653" y="2009"/>
                    <a:pt x="653" y="2009"/>
                    <a:pt x="653" y="2009"/>
                  </a:cubicBezTo>
                  <a:cubicBezTo>
                    <a:pt x="653" y="1994"/>
                    <a:pt x="641" y="1980"/>
                    <a:pt x="627" y="1976"/>
                  </a:cubicBezTo>
                  <a:cubicBezTo>
                    <a:pt x="609" y="1976"/>
                    <a:pt x="590" y="1991"/>
                    <a:pt x="590" y="2009"/>
                  </a:cubicBezTo>
                  <a:cubicBezTo>
                    <a:pt x="590" y="2108"/>
                    <a:pt x="590" y="2108"/>
                    <a:pt x="590" y="2108"/>
                  </a:cubicBezTo>
                  <a:cubicBezTo>
                    <a:pt x="396" y="2108"/>
                    <a:pt x="396" y="2108"/>
                    <a:pt x="396" y="2108"/>
                  </a:cubicBezTo>
                  <a:cubicBezTo>
                    <a:pt x="400" y="1998"/>
                    <a:pt x="385" y="1961"/>
                    <a:pt x="410" y="1910"/>
                  </a:cubicBezTo>
                  <a:moveTo>
                    <a:pt x="1774" y="2108"/>
                  </a:moveTo>
                  <a:lnTo>
                    <a:pt x="1774" y="2108"/>
                  </a:lnTo>
                  <a:cubicBezTo>
                    <a:pt x="1577" y="2108"/>
                    <a:pt x="1577" y="2108"/>
                    <a:pt x="1577" y="2108"/>
                  </a:cubicBezTo>
                  <a:cubicBezTo>
                    <a:pt x="1577" y="2009"/>
                    <a:pt x="1577" y="2009"/>
                    <a:pt x="1577" y="2009"/>
                  </a:cubicBezTo>
                  <a:cubicBezTo>
                    <a:pt x="1577" y="1994"/>
                    <a:pt x="1565" y="1980"/>
                    <a:pt x="1547" y="1976"/>
                  </a:cubicBezTo>
                  <a:cubicBezTo>
                    <a:pt x="1529" y="1976"/>
                    <a:pt x="1514" y="1991"/>
                    <a:pt x="1514" y="2009"/>
                  </a:cubicBezTo>
                  <a:cubicBezTo>
                    <a:pt x="1514" y="2108"/>
                    <a:pt x="1514" y="2108"/>
                    <a:pt x="1514" y="2108"/>
                  </a:cubicBezTo>
                  <a:cubicBezTo>
                    <a:pt x="1114" y="2108"/>
                    <a:pt x="1114" y="2108"/>
                    <a:pt x="1114" y="2108"/>
                  </a:cubicBezTo>
                  <a:cubicBezTo>
                    <a:pt x="1114" y="1910"/>
                    <a:pt x="1114" y="1910"/>
                    <a:pt x="1114" y="1910"/>
                  </a:cubicBezTo>
                  <a:cubicBezTo>
                    <a:pt x="1756" y="1910"/>
                    <a:pt x="1756" y="1910"/>
                    <a:pt x="1756" y="1910"/>
                  </a:cubicBezTo>
                  <a:cubicBezTo>
                    <a:pt x="1782" y="1961"/>
                    <a:pt x="1771" y="1998"/>
                    <a:pt x="1774" y="2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4757013" y="2085846"/>
              <a:ext cx="47984" cy="48231"/>
            </a:xfrm>
            <a:custGeom>
              <a:rect b="b" l="l" r="r" t="t"/>
              <a:pathLst>
                <a:path extrusionOk="0" h="195" w="194">
                  <a:moveTo>
                    <a:pt x="161" y="0"/>
                  </a:moveTo>
                  <a:lnTo>
                    <a:pt x="161" y="0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80"/>
                    <a:pt x="15" y="195"/>
                    <a:pt x="29" y="195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79" y="195"/>
                    <a:pt x="194" y="180"/>
                    <a:pt x="194" y="165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15"/>
                    <a:pt x="179" y="0"/>
                    <a:pt x="161" y="0"/>
                  </a:cubicBezTo>
                  <a:moveTo>
                    <a:pt x="132" y="132"/>
                  </a:moveTo>
                  <a:lnTo>
                    <a:pt x="132" y="132"/>
                  </a:lnTo>
                  <a:cubicBezTo>
                    <a:pt x="62" y="132"/>
                    <a:pt x="62" y="132"/>
                    <a:pt x="62" y="132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132" y="63"/>
                    <a:pt x="132" y="63"/>
                    <a:pt x="132" y="63"/>
                  </a:cubicBezTo>
                  <a:cubicBezTo>
                    <a:pt x="132" y="132"/>
                    <a:pt x="132" y="132"/>
                    <a:pt x="132" y="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4757013" y="2151143"/>
              <a:ext cx="47984" cy="48231"/>
            </a:xfrm>
            <a:custGeom>
              <a:rect b="b" l="l" r="r" t="t"/>
              <a:pathLst>
                <a:path extrusionOk="0" h="195" w="194">
                  <a:moveTo>
                    <a:pt x="29" y="195"/>
                  </a:moveTo>
                  <a:lnTo>
                    <a:pt x="29" y="195"/>
                  </a:lnTo>
                  <a:cubicBezTo>
                    <a:pt x="161" y="195"/>
                    <a:pt x="161" y="195"/>
                    <a:pt x="161" y="195"/>
                  </a:cubicBezTo>
                  <a:cubicBezTo>
                    <a:pt x="179" y="195"/>
                    <a:pt x="194" y="180"/>
                    <a:pt x="194" y="162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94" y="15"/>
                    <a:pt x="179" y="0"/>
                    <a:pt x="16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5" y="0"/>
                    <a:pt x="0" y="15"/>
                    <a:pt x="0" y="3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0"/>
                    <a:pt x="15" y="195"/>
                    <a:pt x="29" y="195"/>
                  </a:cubicBezTo>
                  <a:moveTo>
                    <a:pt x="62" y="63"/>
                  </a:moveTo>
                  <a:lnTo>
                    <a:pt x="62" y="63"/>
                  </a:lnTo>
                  <a:cubicBezTo>
                    <a:pt x="132" y="63"/>
                    <a:pt x="132" y="63"/>
                    <a:pt x="132" y="63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62" y="129"/>
                    <a:pt x="62" y="129"/>
                    <a:pt x="62" y="129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4757013" y="2215699"/>
              <a:ext cx="47984" cy="47984"/>
            </a:xfrm>
            <a:custGeom>
              <a:rect b="b" l="l" r="r" t="t"/>
              <a:pathLst>
                <a:path extrusionOk="0" h="194" w="194">
                  <a:moveTo>
                    <a:pt x="29" y="194"/>
                  </a:moveTo>
                  <a:lnTo>
                    <a:pt x="29" y="194"/>
                  </a:lnTo>
                  <a:cubicBezTo>
                    <a:pt x="161" y="194"/>
                    <a:pt x="161" y="194"/>
                    <a:pt x="161" y="194"/>
                  </a:cubicBezTo>
                  <a:cubicBezTo>
                    <a:pt x="179" y="194"/>
                    <a:pt x="194" y="179"/>
                    <a:pt x="194" y="165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14"/>
                    <a:pt x="179" y="0"/>
                    <a:pt x="16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9"/>
                    <a:pt x="15" y="194"/>
                    <a:pt x="29" y="194"/>
                  </a:cubicBezTo>
                  <a:moveTo>
                    <a:pt x="62" y="62"/>
                  </a:moveTo>
                  <a:lnTo>
                    <a:pt x="62" y="62"/>
                  </a:lnTo>
                  <a:cubicBezTo>
                    <a:pt x="132" y="62"/>
                    <a:pt x="132" y="62"/>
                    <a:pt x="132" y="6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62" y="132"/>
                    <a:pt x="62" y="132"/>
                    <a:pt x="62" y="132"/>
                  </a:cubicBezTo>
                  <a:lnTo>
                    <a:pt x="62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4757013" y="2377955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66"/>
                  </a:moveTo>
                  <a:lnTo>
                    <a:pt x="33" y="66"/>
                  </a:lnTo>
                  <a:cubicBezTo>
                    <a:pt x="47" y="66"/>
                    <a:pt x="62" y="51"/>
                    <a:pt x="62" y="33"/>
                  </a:cubicBezTo>
                  <a:cubicBezTo>
                    <a:pt x="62" y="15"/>
                    <a:pt x="47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4788672" y="2377955"/>
              <a:ext cx="48973" cy="15335"/>
            </a:xfrm>
            <a:custGeom>
              <a:rect b="b" l="l" r="r" t="t"/>
              <a:pathLst>
                <a:path extrusionOk="0" h="62" w="198">
                  <a:moveTo>
                    <a:pt x="165" y="0"/>
                  </a:moveTo>
                  <a:lnTo>
                    <a:pt x="165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9" y="0"/>
                    <a:pt x="4" y="11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80" y="62"/>
                    <a:pt x="195" y="51"/>
                    <a:pt x="198" y="37"/>
                  </a:cubicBezTo>
                  <a:cubicBezTo>
                    <a:pt x="198" y="15"/>
                    <a:pt x="18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4757013" y="2410604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66"/>
                  </a:moveTo>
                  <a:lnTo>
                    <a:pt x="33" y="66"/>
                  </a:lnTo>
                  <a:cubicBezTo>
                    <a:pt x="47" y="66"/>
                    <a:pt x="62" y="51"/>
                    <a:pt x="62" y="33"/>
                  </a:cubicBezTo>
                  <a:cubicBezTo>
                    <a:pt x="62" y="15"/>
                    <a:pt x="47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4788672" y="2410604"/>
              <a:ext cx="48973" cy="15335"/>
            </a:xfrm>
            <a:custGeom>
              <a:rect b="b" l="l" r="r" t="t"/>
              <a:pathLst>
                <a:path extrusionOk="0" h="62" w="198">
                  <a:moveTo>
                    <a:pt x="165" y="0"/>
                  </a:moveTo>
                  <a:lnTo>
                    <a:pt x="165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9" y="0"/>
                    <a:pt x="4" y="11"/>
                    <a:pt x="0" y="26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80" y="62"/>
                    <a:pt x="195" y="51"/>
                    <a:pt x="198" y="37"/>
                  </a:cubicBezTo>
                  <a:cubicBezTo>
                    <a:pt x="198" y="15"/>
                    <a:pt x="18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5107989" y="2322798"/>
              <a:ext cx="103388" cy="103635"/>
            </a:xfrm>
            <a:custGeom>
              <a:rect b="b" l="l" r="r" t="t"/>
              <a:pathLst>
                <a:path extrusionOk="0" h="419" w="418">
                  <a:moveTo>
                    <a:pt x="312" y="54"/>
                  </a:moveTo>
                  <a:lnTo>
                    <a:pt x="312" y="54"/>
                  </a:lnTo>
                  <a:cubicBezTo>
                    <a:pt x="224" y="3"/>
                    <a:pt x="224" y="3"/>
                    <a:pt x="224" y="3"/>
                  </a:cubicBezTo>
                  <a:cubicBezTo>
                    <a:pt x="216" y="-1"/>
                    <a:pt x="201" y="-1"/>
                    <a:pt x="194" y="3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95" y="58"/>
                    <a:pt x="92" y="69"/>
                    <a:pt x="92" y="80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18" y="208"/>
                    <a:pt x="18" y="208"/>
                    <a:pt x="18" y="208"/>
                  </a:cubicBezTo>
                  <a:cubicBezTo>
                    <a:pt x="7" y="212"/>
                    <a:pt x="0" y="223"/>
                    <a:pt x="0" y="234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8"/>
                    <a:pt x="7" y="359"/>
                    <a:pt x="18" y="366"/>
                  </a:cubicBezTo>
                  <a:cubicBezTo>
                    <a:pt x="106" y="414"/>
                    <a:pt x="106" y="414"/>
                    <a:pt x="106" y="414"/>
                  </a:cubicBezTo>
                  <a:cubicBezTo>
                    <a:pt x="113" y="421"/>
                    <a:pt x="128" y="421"/>
                    <a:pt x="136" y="414"/>
                  </a:cubicBezTo>
                  <a:cubicBezTo>
                    <a:pt x="209" y="373"/>
                    <a:pt x="209" y="373"/>
                    <a:pt x="209" y="373"/>
                  </a:cubicBezTo>
                  <a:cubicBezTo>
                    <a:pt x="282" y="414"/>
                    <a:pt x="282" y="414"/>
                    <a:pt x="282" y="414"/>
                  </a:cubicBezTo>
                  <a:cubicBezTo>
                    <a:pt x="289" y="421"/>
                    <a:pt x="304" y="421"/>
                    <a:pt x="312" y="414"/>
                  </a:cubicBezTo>
                  <a:cubicBezTo>
                    <a:pt x="400" y="366"/>
                    <a:pt x="400" y="366"/>
                    <a:pt x="400" y="366"/>
                  </a:cubicBezTo>
                  <a:cubicBezTo>
                    <a:pt x="410" y="359"/>
                    <a:pt x="418" y="348"/>
                    <a:pt x="418" y="337"/>
                  </a:cubicBezTo>
                  <a:cubicBezTo>
                    <a:pt x="418" y="234"/>
                    <a:pt x="418" y="234"/>
                    <a:pt x="418" y="234"/>
                  </a:cubicBezTo>
                  <a:cubicBezTo>
                    <a:pt x="418" y="223"/>
                    <a:pt x="410" y="212"/>
                    <a:pt x="400" y="208"/>
                  </a:cubicBezTo>
                  <a:cubicBezTo>
                    <a:pt x="326" y="164"/>
                    <a:pt x="326" y="164"/>
                    <a:pt x="326" y="164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26" y="69"/>
                    <a:pt x="322" y="58"/>
                    <a:pt x="312" y="54"/>
                  </a:cubicBezTo>
                  <a:moveTo>
                    <a:pt x="212" y="65"/>
                  </a:moveTo>
                  <a:lnTo>
                    <a:pt x="212" y="65"/>
                  </a:lnTo>
                  <a:cubicBezTo>
                    <a:pt x="268" y="98"/>
                    <a:pt x="268" y="98"/>
                    <a:pt x="268" y="98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12" y="197"/>
                    <a:pt x="212" y="197"/>
                    <a:pt x="212" y="197"/>
                  </a:cubicBezTo>
                  <a:cubicBezTo>
                    <a:pt x="154" y="164"/>
                    <a:pt x="154" y="164"/>
                    <a:pt x="154" y="164"/>
                  </a:cubicBezTo>
                  <a:cubicBezTo>
                    <a:pt x="154" y="98"/>
                    <a:pt x="154" y="98"/>
                    <a:pt x="154" y="98"/>
                  </a:cubicBezTo>
                  <a:lnTo>
                    <a:pt x="212" y="65"/>
                  </a:lnTo>
                  <a:moveTo>
                    <a:pt x="121" y="351"/>
                  </a:moveTo>
                  <a:lnTo>
                    <a:pt x="121" y="351"/>
                  </a:lnTo>
                  <a:cubicBezTo>
                    <a:pt x="66" y="318"/>
                    <a:pt x="66" y="318"/>
                    <a:pt x="66" y="318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80" y="252"/>
                    <a:pt x="180" y="252"/>
                    <a:pt x="180" y="252"/>
                  </a:cubicBezTo>
                  <a:cubicBezTo>
                    <a:pt x="180" y="318"/>
                    <a:pt x="180" y="318"/>
                    <a:pt x="180" y="318"/>
                  </a:cubicBezTo>
                  <a:lnTo>
                    <a:pt x="121" y="351"/>
                  </a:lnTo>
                  <a:moveTo>
                    <a:pt x="356" y="318"/>
                  </a:moveTo>
                  <a:lnTo>
                    <a:pt x="356" y="318"/>
                  </a:lnTo>
                  <a:cubicBezTo>
                    <a:pt x="300" y="351"/>
                    <a:pt x="300" y="351"/>
                    <a:pt x="300" y="351"/>
                  </a:cubicBezTo>
                  <a:cubicBezTo>
                    <a:pt x="242" y="318"/>
                    <a:pt x="242" y="318"/>
                    <a:pt x="242" y="318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300" y="219"/>
                    <a:pt x="300" y="219"/>
                    <a:pt x="300" y="219"/>
                  </a:cubicBezTo>
                  <a:cubicBezTo>
                    <a:pt x="356" y="252"/>
                    <a:pt x="356" y="252"/>
                    <a:pt x="356" y="252"/>
                  </a:cubicBezTo>
                  <a:lnTo>
                    <a:pt x="356" y="3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5146822" y="2151143"/>
              <a:ext cx="64803" cy="15582"/>
            </a:xfrm>
            <a:custGeom>
              <a:rect b="b" l="l" r="r" t="t"/>
              <a:pathLst>
                <a:path extrusionOk="0" h="63" w="262">
                  <a:moveTo>
                    <a:pt x="228" y="0"/>
                  </a:moveTo>
                  <a:lnTo>
                    <a:pt x="228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9" y="0"/>
                    <a:pt x="4" y="11"/>
                    <a:pt x="0" y="26"/>
                  </a:cubicBezTo>
                  <a:cubicBezTo>
                    <a:pt x="-3" y="44"/>
                    <a:pt x="11" y="63"/>
                    <a:pt x="33" y="63"/>
                  </a:cubicBezTo>
                  <a:cubicBezTo>
                    <a:pt x="228" y="63"/>
                    <a:pt x="228" y="63"/>
                    <a:pt x="228" y="63"/>
                  </a:cubicBezTo>
                  <a:cubicBezTo>
                    <a:pt x="243" y="63"/>
                    <a:pt x="257" y="52"/>
                    <a:pt x="261" y="33"/>
                  </a:cubicBezTo>
                  <a:cubicBezTo>
                    <a:pt x="264" y="15"/>
                    <a:pt x="246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5163394" y="2183050"/>
              <a:ext cx="48231" cy="16324"/>
            </a:xfrm>
            <a:custGeom>
              <a:rect b="b" l="l" r="r" t="t"/>
              <a:pathLst>
                <a:path extrusionOk="0" h="66" w="195">
                  <a:moveTo>
                    <a:pt x="161" y="0"/>
                  </a:moveTo>
                  <a:lnTo>
                    <a:pt x="161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29"/>
                  </a:cubicBezTo>
                  <a:cubicBezTo>
                    <a:pt x="-4" y="47"/>
                    <a:pt x="10" y="66"/>
                    <a:pt x="32" y="66"/>
                  </a:cubicBezTo>
                  <a:cubicBezTo>
                    <a:pt x="161" y="66"/>
                    <a:pt x="161" y="66"/>
                    <a:pt x="161" y="66"/>
                  </a:cubicBezTo>
                  <a:cubicBezTo>
                    <a:pt x="176" y="66"/>
                    <a:pt x="190" y="55"/>
                    <a:pt x="194" y="36"/>
                  </a:cubicBezTo>
                  <a:cubicBezTo>
                    <a:pt x="197" y="18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5114173" y="2085846"/>
              <a:ext cx="97452" cy="48231"/>
            </a:xfrm>
            <a:custGeom>
              <a:rect b="b" l="l" r="r" t="t"/>
              <a:pathLst>
                <a:path extrusionOk="0" h="195" w="394">
                  <a:moveTo>
                    <a:pt x="294" y="0"/>
                  </a:moveTo>
                  <a:lnTo>
                    <a:pt x="294" y="0"/>
                  </a:lnTo>
                  <a:cubicBezTo>
                    <a:pt x="99" y="0"/>
                    <a:pt x="99" y="0"/>
                    <a:pt x="99" y="0"/>
                  </a:cubicBezTo>
                  <a:cubicBezTo>
                    <a:pt x="52" y="0"/>
                    <a:pt x="8" y="37"/>
                    <a:pt x="0" y="88"/>
                  </a:cubicBezTo>
                  <a:cubicBezTo>
                    <a:pt x="-3" y="147"/>
                    <a:pt x="41" y="195"/>
                    <a:pt x="99" y="195"/>
                  </a:cubicBezTo>
                  <a:cubicBezTo>
                    <a:pt x="294" y="195"/>
                    <a:pt x="294" y="195"/>
                    <a:pt x="294" y="195"/>
                  </a:cubicBezTo>
                  <a:cubicBezTo>
                    <a:pt x="345" y="195"/>
                    <a:pt x="389" y="158"/>
                    <a:pt x="393" y="107"/>
                  </a:cubicBezTo>
                  <a:cubicBezTo>
                    <a:pt x="396" y="48"/>
                    <a:pt x="352" y="0"/>
                    <a:pt x="294" y="0"/>
                  </a:cubicBezTo>
                  <a:moveTo>
                    <a:pt x="294" y="132"/>
                  </a:moveTo>
                  <a:lnTo>
                    <a:pt x="294" y="132"/>
                  </a:lnTo>
                  <a:cubicBezTo>
                    <a:pt x="99" y="132"/>
                    <a:pt x="99" y="132"/>
                    <a:pt x="99" y="132"/>
                  </a:cubicBezTo>
                  <a:cubicBezTo>
                    <a:pt x="81" y="132"/>
                    <a:pt x="67" y="118"/>
                    <a:pt x="67" y="99"/>
                  </a:cubicBezTo>
                  <a:cubicBezTo>
                    <a:pt x="63" y="81"/>
                    <a:pt x="81" y="63"/>
                    <a:pt x="99" y="63"/>
                  </a:cubicBezTo>
                  <a:cubicBezTo>
                    <a:pt x="294" y="63"/>
                    <a:pt x="294" y="63"/>
                    <a:pt x="294" y="63"/>
                  </a:cubicBezTo>
                  <a:cubicBezTo>
                    <a:pt x="312" y="63"/>
                    <a:pt x="327" y="77"/>
                    <a:pt x="331" y="96"/>
                  </a:cubicBezTo>
                  <a:cubicBezTo>
                    <a:pt x="331" y="114"/>
                    <a:pt x="316" y="132"/>
                    <a:pt x="294" y="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0" name="Google Shape;650;p40"/>
          <p:cNvSpPr txBox="1"/>
          <p:nvPr/>
        </p:nvSpPr>
        <p:spPr>
          <a:xfrm>
            <a:off x="938425" y="2434975"/>
            <a:ext cx="23814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END USERS </a:t>
            </a:r>
            <a:endParaRPr b="1"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1" name="Google Shape;651;p40"/>
          <p:cNvSpPr txBox="1"/>
          <p:nvPr/>
        </p:nvSpPr>
        <p:spPr>
          <a:xfrm>
            <a:off x="5077800" y="2434975"/>
            <a:ext cx="3346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SYSTEM ADMINISTRATORS</a:t>
            </a:r>
            <a:endParaRPr b="1"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2" name="Google Shape;652;p40"/>
          <p:cNvSpPr txBox="1"/>
          <p:nvPr/>
        </p:nvSpPr>
        <p:spPr>
          <a:xfrm>
            <a:off x="1077050" y="3094400"/>
            <a:ext cx="25035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They interact with the web-based application, undergo facial authentication during login attempts, and access secured features upon successful authentication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3" name="Google Shape;653;p40"/>
          <p:cNvSpPr txBox="1"/>
          <p:nvPr/>
        </p:nvSpPr>
        <p:spPr>
          <a:xfrm>
            <a:off x="5499150" y="3094400"/>
            <a:ext cx="25035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Responsible for managing user registrations, maintaining the database, configuring system settings, and overseeing the overall operation of the facial authentication system.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"/>
          <p:cNvSpPr txBox="1"/>
          <p:nvPr>
            <p:ph type="title"/>
          </p:nvPr>
        </p:nvSpPr>
        <p:spPr>
          <a:xfrm>
            <a:off x="0" y="370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cxnSp>
        <p:nvCxnSpPr>
          <p:cNvPr id="659" name="Google Shape;659;p41"/>
          <p:cNvCxnSpPr/>
          <p:nvPr/>
        </p:nvCxnSpPr>
        <p:spPr>
          <a:xfrm>
            <a:off x="4667250" y="1372575"/>
            <a:ext cx="12300" cy="31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41"/>
          <p:cNvSpPr/>
          <p:nvPr/>
        </p:nvSpPr>
        <p:spPr>
          <a:xfrm>
            <a:off x="417650" y="1273075"/>
            <a:ext cx="1990500" cy="50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1" name="Google Shape;661;p41"/>
          <p:cNvSpPr txBox="1"/>
          <p:nvPr/>
        </p:nvSpPr>
        <p:spPr>
          <a:xfrm>
            <a:off x="515350" y="1273075"/>
            <a:ext cx="19905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COMPONENTS</a:t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2" name="Google Shape;662;p41"/>
          <p:cNvSpPr/>
          <p:nvPr/>
        </p:nvSpPr>
        <p:spPr>
          <a:xfrm>
            <a:off x="5033625" y="370975"/>
            <a:ext cx="1990500" cy="5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3" name="Google Shape;663;p41"/>
          <p:cNvSpPr txBox="1"/>
          <p:nvPr/>
        </p:nvSpPr>
        <p:spPr>
          <a:xfrm>
            <a:off x="5131325" y="370975"/>
            <a:ext cx="199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WORKING FLOW </a:t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4" name="Google Shape;664;p41"/>
          <p:cNvSpPr txBox="1"/>
          <p:nvPr/>
        </p:nvSpPr>
        <p:spPr>
          <a:xfrm>
            <a:off x="255975" y="1898783"/>
            <a:ext cx="4090800" cy="24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Interface (UI)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Backend Server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Facial Recognition Engine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Database Management System (DBMS)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Web Server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Authentication Logic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5" name="Google Shape;665;p41"/>
          <p:cNvSpPr txBox="1"/>
          <p:nvPr/>
        </p:nvSpPr>
        <p:spPr>
          <a:xfrm>
            <a:off x="5033600" y="1004746"/>
            <a:ext cx="27984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Enrollment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Authentication Process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Verification and Access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6" name="Google Shape;666;p41"/>
          <p:cNvSpPr/>
          <p:nvPr/>
        </p:nvSpPr>
        <p:spPr>
          <a:xfrm>
            <a:off x="4487175" y="2434350"/>
            <a:ext cx="2182800" cy="6540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7" name="Google Shape;667;p41"/>
          <p:cNvSpPr txBox="1"/>
          <p:nvPr/>
        </p:nvSpPr>
        <p:spPr>
          <a:xfrm>
            <a:off x="4584875" y="2434350"/>
            <a:ext cx="218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AUTHENTICATION RULES </a:t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8" name="Google Shape;668;p41"/>
          <p:cNvSpPr txBox="1"/>
          <p:nvPr/>
        </p:nvSpPr>
        <p:spPr>
          <a:xfrm>
            <a:off x="4487150" y="3326175"/>
            <a:ext cx="46569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Users must create an account with a username and password.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Secure hashing functions for passwords and facial templates.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Login requires a successful username/password combination followed by facial verification.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15" name="Google Shape;315;p26"/>
          <p:cNvSpPr txBox="1"/>
          <p:nvPr>
            <p:ph idx="2" type="title"/>
          </p:nvPr>
        </p:nvSpPr>
        <p:spPr>
          <a:xfrm>
            <a:off x="720000" y="1715138"/>
            <a:ext cx="69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316" name="Google Shape;316;p26"/>
          <p:cNvSpPr txBox="1"/>
          <p:nvPr>
            <p:ph idx="3" type="title"/>
          </p:nvPr>
        </p:nvSpPr>
        <p:spPr>
          <a:xfrm>
            <a:off x="4767250" y="2053263"/>
            <a:ext cx="69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7" name="Google Shape;317;p26"/>
          <p:cNvSpPr txBox="1"/>
          <p:nvPr>
            <p:ph idx="4" type="title"/>
          </p:nvPr>
        </p:nvSpPr>
        <p:spPr>
          <a:xfrm>
            <a:off x="720000" y="2680950"/>
            <a:ext cx="69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8" name="Google Shape;318;p26"/>
          <p:cNvSpPr txBox="1"/>
          <p:nvPr>
            <p:ph idx="5" type="title"/>
          </p:nvPr>
        </p:nvSpPr>
        <p:spPr>
          <a:xfrm>
            <a:off x="4767250" y="3091163"/>
            <a:ext cx="69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9" name="Google Shape;319;p26"/>
          <p:cNvSpPr txBox="1"/>
          <p:nvPr>
            <p:ph idx="6" type="title"/>
          </p:nvPr>
        </p:nvSpPr>
        <p:spPr>
          <a:xfrm>
            <a:off x="720000" y="3646763"/>
            <a:ext cx="69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0" name="Google Shape;320;p26"/>
          <p:cNvSpPr txBox="1"/>
          <p:nvPr>
            <p:ph idx="1" type="subTitle"/>
          </p:nvPr>
        </p:nvSpPr>
        <p:spPr>
          <a:xfrm>
            <a:off x="1413450" y="1856513"/>
            <a:ext cx="2963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INTRODUCTION AND MAIN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CONCEPTS EXPLANATION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 txBox="1"/>
          <p:nvPr>
            <p:ph idx="8" type="subTitle"/>
          </p:nvPr>
        </p:nvSpPr>
        <p:spPr>
          <a:xfrm>
            <a:off x="1413450" y="2680950"/>
            <a:ext cx="2963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EXISTING SOLUTIONS</a:t>
            </a:r>
            <a:endParaRPr/>
          </a:p>
        </p:txBody>
      </p:sp>
      <p:sp>
        <p:nvSpPr>
          <p:cNvPr id="322" name="Google Shape;322;p26"/>
          <p:cNvSpPr txBox="1"/>
          <p:nvPr>
            <p:ph idx="9" type="subTitle"/>
          </p:nvPr>
        </p:nvSpPr>
        <p:spPr>
          <a:xfrm>
            <a:off x="1413450" y="3646763"/>
            <a:ext cx="2963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DESIGN OF OUR SOLUTION</a:t>
            </a:r>
            <a:endParaRPr/>
          </a:p>
        </p:txBody>
      </p:sp>
      <p:sp>
        <p:nvSpPr>
          <p:cNvPr id="323" name="Google Shape;323;p26"/>
          <p:cNvSpPr txBox="1"/>
          <p:nvPr>
            <p:ph idx="13" type="subTitle"/>
          </p:nvPr>
        </p:nvSpPr>
        <p:spPr>
          <a:xfrm>
            <a:off x="5460300" y="2053263"/>
            <a:ext cx="2963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DEVELOPMENT PHASES</a:t>
            </a:r>
            <a:endParaRPr/>
          </a:p>
        </p:txBody>
      </p:sp>
      <p:sp>
        <p:nvSpPr>
          <p:cNvPr id="324" name="Google Shape;324;p26"/>
          <p:cNvSpPr txBox="1"/>
          <p:nvPr>
            <p:ph idx="14" type="subTitle"/>
          </p:nvPr>
        </p:nvSpPr>
        <p:spPr>
          <a:xfrm>
            <a:off x="5460300" y="3308638"/>
            <a:ext cx="2963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AND EXECUTABLE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OUR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4"/>
          <p:cNvSpPr txBox="1"/>
          <p:nvPr>
            <p:ph type="title"/>
          </p:nvPr>
        </p:nvSpPr>
        <p:spPr>
          <a:xfrm>
            <a:off x="713250" y="3929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EXCHANGED DATA </a:t>
            </a:r>
            <a:endParaRPr/>
          </a:p>
        </p:txBody>
      </p:sp>
      <p:sp>
        <p:nvSpPr>
          <p:cNvPr id="684" name="Google Shape;684;p44"/>
          <p:cNvSpPr txBox="1"/>
          <p:nvPr/>
        </p:nvSpPr>
        <p:spPr>
          <a:xfrm flipH="1">
            <a:off x="2984423" y="1112200"/>
            <a:ext cx="3477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Frontend to Backend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5" name="Google Shape;685;p44"/>
          <p:cNvSpPr txBox="1"/>
          <p:nvPr/>
        </p:nvSpPr>
        <p:spPr>
          <a:xfrm flipH="1">
            <a:off x="2599800" y="1982263"/>
            <a:ext cx="4247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Backend to Facial Recognition Engine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6" name="Google Shape;686;p44"/>
          <p:cNvSpPr txBox="1"/>
          <p:nvPr/>
        </p:nvSpPr>
        <p:spPr>
          <a:xfrm flipH="1">
            <a:off x="2422700" y="2814513"/>
            <a:ext cx="4601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Facial Recognition Engine to Backend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7" name="Google Shape;687;p44"/>
          <p:cNvSpPr txBox="1"/>
          <p:nvPr/>
        </p:nvSpPr>
        <p:spPr>
          <a:xfrm flipH="1">
            <a:off x="2984450" y="3644038"/>
            <a:ext cx="3477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Backend to Database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88" name="Google Shape;688;p44"/>
          <p:cNvCxnSpPr>
            <a:stCxn id="684" idx="2"/>
            <a:endCxn id="685" idx="0"/>
          </p:cNvCxnSpPr>
          <p:nvPr/>
        </p:nvCxnSpPr>
        <p:spPr>
          <a:xfrm>
            <a:off x="4723373" y="1548700"/>
            <a:ext cx="0" cy="43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89" name="Google Shape;689;p44"/>
          <p:cNvCxnSpPr>
            <a:stCxn id="685" idx="2"/>
            <a:endCxn id="686" idx="0"/>
          </p:cNvCxnSpPr>
          <p:nvPr/>
        </p:nvCxnSpPr>
        <p:spPr>
          <a:xfrm>
            <a:off x="4723350" y="2340763"/>
            <a:ext cx="0" cy="47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90" name="Google Shape;690;p44"/>
          <p:cNvCxnSpPr>
            <a:stCxn id="686" idx="2"/>
            <a:endCxn id="687" idx="0"/>
          </p:cNvCxnSpPr>
          <p:nvPr/>
        </p:nvCxnSpPr>
        <p:spPr>
          <a:xfrm>
            <a:off x="4723400" y="3170313"/>
            <a:ext cx="0" cy="47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91" name="Google Shape;691;p44"/>
          <p:cNvSpPr txBox="1"/>
          <p:nvPr/>
        </p:nvSpPr>
        <p:spPr>
          <a:xfrm flipH="1">
            <a:off x="2984423" y="4355775"/>
            <a:ext cx="34779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Database to Backend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92" name="Google Shape;692;p44"/>
          <p:cNvCxnSpPr>
            <a:endCxn id="691" idx="0"/>
          </p:cNvCxnSpPr>
          <p:nvPr/>
        </p:nvCxnSpPr>
        <p:spPr>
          <a:xfrm>
            <a:off x="4723373" y="3999975"/>
            <a:ext cx="0" cy="35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5"/>
          <p:cNvSpPr/>
          <p:nvPr/>
        </p:nvSpPr>
        <p:spPr>
          <a:xfrm>
            <a:off x="890977" y="1690050"/>
            <a:ext cx="2974200" cy="702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8" name="Google Shape;698;p45"/>
          <p:cNvSpPr/>
          <p:nvPr/>
        </p:nvSpPr>
        <p:spPr>
          <a:xfrm>
            <a:off x="5292086" y="1690050"/>
            <a:ext cx="2974200" cy="702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9" name="Google Shape;699;p45"/>
          <p:cNvSpPr txBox="1"/>
          <p:nvPr/>
        </p:nvSpPr>
        <p:spPr>
          <a:xfrm>
            <a:off x="1076872" y="1766475"/>
            <a:ext cx="29208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ENROLLMENT FUNCTION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0" name="Google Shape;700;p45"/>
          <p:cNvSpPr txBox="1"/>
          <p:nvPr/>
        </p:nvSpPr>
        <p:spPr>
          <a:xfrm>
            <a:off x="5318669" y="1766475"/>
            <a:ext cx="29208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AUTHENTICATION FUNCTION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1" name="Google Shape;701;p45"/>
          <p:cNvSpPr txBox="1"/>
          <p:nvPr/>
        </p:nvSpPr>
        <p:spPr>
          <a:xfrm>
            <a:off x="911126" y="2469075"/>
            <a:ext cx="32523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uploads facial image.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OpenCV detects faces, extracts features, and generates faceprints.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Faceprints and user data are securely stored in the database.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2" name="Google Shape;702;p45"/>
          <p:cNvSpPr txBox="1"/>
          <p:nvPr>
            <p:ph type="title"/>
          </p:nvPr>
        </p:nvSpPr>
        <p:spPr>
          <a:xfrm>
            <a:off x="456800" y="3534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AUTHENTICATION FUNCTIONS AND STEPS </a:t>
            </a:r>
            <a:endParaRPr/>
          </a:p>
        </p:txBody>
      </p:sp>
      <p:sp>
        <p:nvSpPr>
          <p:cNvPr id="703" name="Google Shape;703;p45"/>
          <p:cNvSpPr txBox="1"/>
          <p:nvPr/>
        </p:nvSpPr>
        <p:spPr>
          <a:xfrm>
            <a:off x="4460075" y="2469075"/>
            <a:ext cx="46380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initiates authentication and provides username/password.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Facial image captured, processed by OpenCV for face detection and feature extraction.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Faceprint compared with registered ones in the database.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 granted upon successful verification.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6"/>
          <p:cNvSpPr txBox="1"/>
          <p:nvPr>
            <p:ph type="title"/>
          </p:nvPr>
        </p:nvSpPr>
        <p:spPr>
          <a:xfrm>
            <a:off x="241900" y="2880250"/>
            <a:ext cx="5463300" cy="13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DEVELOPMENT PHASES </a:t>
            </a:r>
            <a:endParaRPr/>
          </a:p>
        </p:txBody>
      </p:sp>
      <p:sp>
        <p:nvSpPr>
          <p:cNvPr id="709" name="Google Shape;709;p46"/>
          <p:cNvSpPr txBox="1"/>
          <p:nvPr>
            <p:ph idx="2" type="title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10" name="Google Shape;710;p46"/>
          <p:cNvCxnSpPr>
            <a:endCxn id="709" idx="1"/>
          </p:cNvCxnSpPr>
          <p:nvPr/>
        </p:nvCxnSpPr>
        <p:spPr>
          <a:xfrm>
            <a:off x="-7075" y="1634175"/>
            <a:ext cx="350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1" name="Google Shape;711;p46"/>
          <p:cNvPicPr preferRelativeResize="0"/>
          <p:nvPr/>
        </p:nvPicPr>
        <p:blipFill rotWithShape="1">
          <a:blip r:embed="rId3">
            <a:alphaModFix/>
          </a:blip>
          <a:srcRect b="8915" l="12189" r="9218" t="8915"/>
          <a:stretch/>
        </p:blipFill>
        <p:spPr>
          <a:xfrm flipH="1">
            <a:off x="5308526" y="617400"/>
            <a:ext cx="3999224" cy="41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7"/>
          <p:cNvSpPr txBox="1"/>
          <p:nvPr/>
        </p:nvSpPr>
        <p:spPr>
          <a:xfrm>
            <a:off x="407825" y="1039613"/>
            <a:ext cx="89145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Python: </a:t>
            </a: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Utilized as the core programming language for system development.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7" name="Google Shape;717;p47"/>
          <p:cNvSpPr/>
          <p:nvPr/>
        </p:nvSpPr>
        <p:spPr>
          <a:xfrm>
            <a:off x="407825" y="1738950"/>
            <a:ext cx="3062700" cy="5250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8" name="Google Shape;718;p47"/>
          <p:cNvSpPr/>
          <p:nvPr/>
        </p:nvSpPr>
        <p:spPr>
          <a:xfrm>
            <a:off x="407825" y="450375"/>
            <a:ext cx="2845200" cy="5250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9" name="Google Shape;719;p47"/>
          <p:cNvSpPr txBox="1"/>
          <p:nvPr/>
        </p:nvSpPr>
        <p:spPr>
          <a:xfrm>
            <a:off x="407825" y="505575"/>
            <a:ext cx="2918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PROGRAMMING LANGUAGE </a:t>
            </a:r>
            <a:endParaRPr b="1" sz="17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0" name="Google Shape;720;p47"/>
          <p:cNvSpPr txBox="1"/>
          <p:nvPr/>
        </p:nvSpPr>
        <p:spPr>
          <a:xfrm>
            <a:off x="407825" y="1787825"/>
            <a:ext cx="3465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LIBRARIES</a:t>
            </a:r>
            <a:r>
              <a:rPr b="1" lang="en" sz="17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 AND FRAMEWORKS</a:t>
            </a:r>
            <a:endParaRPr b="1" sz="17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1" name="Google Shape;721;p47"/>
          <p:cNvSpPr txBox="1"/>
          <p:nvPr/>
        </p:nvSpPr>
        <p:spPr>
          <a:xfrm>
            <a:off x="407825" y="2328175"/>
            <a:ext cx="86376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Tkinter: </a:t>
            </a: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Provides a user-friendly GUI for seamless user interaction.</a:t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OpenCV: </a:t>
            </a: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Employs advanced image processing and face detection capabilities.</a:t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face_recognition: </a:t>
            </a: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Simplifies facial recognition tasks using pre-trained models.</a:t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pyMongo:</a:t>
            </a: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Facilitates seamless interaction with MongoDB for efficient data storage.</a:t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8"/>
          <p:cNvSpPr txBox="1"/>
          <p:nvPr/>
        </p:nvSpPr>
        <p:spPr>
          <a:xfrm>
            <a:off x="1089275" y="725375"/>
            <a:ext cx="6679800" cy="3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OpenCV Functionality:</a:t>
            </a:r>
            <a:endParaRPr b="1" sz="25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●"/>
            </a:pP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Video Capture: Captures video feed from the webcam for face detection.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●"/>
            </a:pP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Face Detection: Utilizes pre-trained models for accurate face detection.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●"/>
            </a:pP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Drawing Bounding Boxes: Visualizes detected faces by drawing bounding boxes.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Char char="●"/>
            </a:pP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Recognizing Faces: Compares face encodings for face recognition tasks.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PHASE</a:t>
            </a:r>
            <a:endParaRPr/>
          </a:p>
        </p:txBody>
      </p:sp>
      <p:sp>
        <p:nvSpPr>
          <p:cNvPr id="732" name="Google Shape;732;p49"/>
          <p:cNvSpPr txBox="1"/>
          <p:nvPr>
            <p:ph idx="1" type="subTitle"/>
          </p:nvPr>
        </p:nvSpPr>
        <p:spPr>
          <a:xfrm>
            <a:off x="3597275" y="1437675"/>
            <a:ext cx="5649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Python and required libraries, test webcam functionality.</a:t>
            </a:r>
            <a:endParaRPr/>
          </a:p>
        </p:txBody>
      </p:sp>
      <p:sp>
        <p:nvSpPr>
          <p:cNvPr id="733" name="Google Shape;733;p49"/>
          <p:cNvSpPr txBox="1"/>
          <p:nvPr>
            <p:ph idx="2" type="subTitle"/>
          </p:nvPr>
        </p:nvSpPr>
        <p:spPr>
          <a:xfrm>
            <a:off x="3597275" y="1894875"/>
            <a:ext cx="5649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Capture video feed, implement face detection, draw bounding boxes.</a:t>
            </a:r>
            <a:endParaRPr/>
          </a:p>
        </p:txBody>
      </p:sp>
      <p:sp>
        <p:nvSpPr>
          <p:cNvPr id="734" name="Google Shape;734;p49"/>
          <p:cNvSpPr txBox="1"/>
          <p:nvPr>
            <p:ph idx="3" type="subTitle"/>
          </p:nvPr>
        </p:nvSpPr>
        <p:spPr>
          <a:xfrm>
            <a:off x="3597275" y="2706075"/>
            <a:ext cx="5649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facial landmarks, compute geometric features, create faceprints.</a:t>
            </a:r>
            <a:endParaRPr/>
          </a:p>
        </p:txBody>
      </p:sp>
      <p:sp>
        <p:nvSpPr>
          <p:cNvPr id="735" name="Google Shape;735;p49"/>
          <p:cNvSpPr txBox="1"/>
          <p:nvPr>
            <p:ph idx="4" type="subTitle"/>
          </p:nvPr>
        </p:nvSpPr>
        <p:spPr>
          <a:xfrm>
            <a:off x="3597275" y="3080250"/>
            <a:ext cx="5649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faceprints, implement matching algorithm, set authentication threshold.</a:t>
            </a:r>
            <a:endParaRPr/>
          </a:p>
        </p:txBody>
      </p:sp>
      <p:sp>
        <p:nvSpPr>
          <p:cNvPr id="736" name="Google Shape;736;p49"/>
          <p:cNvSpPr txBox="1"/>
          <p:nvPr>
            <p:ph idx="7" type="subTitle"/>
          </p:nvPr>
        </p:nvSpPr>
        <p:spPr>
          <a:xfrm>
            <a:off x="296250" y="1437675"/>
            <a:ext cx="3298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Setup Environment</a:t>
            </a:r>
            <a:endParaRPr sz="1600"/>
          </a:p>
        </p:txBody>
      </p:sp>
      <p:sp>
        <p:nvSpPr>
          <p:cNvPr id="737" name="Google Shape;737;p49"/>
          <p:cNvSpPr txBox="1"/>
          <p:nvPr>
            <p:ph idx="8" type="subTitle"/>
          </p:nvPr>
        </p:nvSpPr>
        <p:spPr>
          <a:xfrm>
            <a:off x="296250" y="1894875"/>
            <a:ext cx="3294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Face Detection</a:t>
            </a:r>
            <a:endParaRPr sz="1600"/>
          </a:p>
        </p:txBody>
      </p:sp>
      <p:sp>
        <p:nvSpPr>
          <p:cNvPr id="738" name="Google Shape;738;p49"/>
          <p:cNvSpPr txBox="1"/>
          <p:nvPr>
            <p:ph idx="9" type="subTitle"/>
          </p:nvPr>
        </p:nvSpPr>
        <p:spPr>
          <a:xfrm>
            <a:off x="296250" y="2293450"/>
            <a:ext cx="3294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Face Recognition</a:t>
            </a:r>
            <a:endParaRPr sz="1600"/>
          </a:p>
        </p:txBody>
      </p:sp>
      <p:sp>
        <p:nvSpPr>
          <p:cNvPr id="739" name="Google Shape;739;p49"/>
          <p:cNvSpPr txBox="1"/>
          <p:nvPr>
            <p:ph idx="5" type="subTitle"/>
          </p:nvPr>
        </p:nvSpPr>
        <p:spPr>
          <a:xfrm>
            <a:off x="3597275" y="2293450"/>
            <a:ext cx="5649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 images, train face recognition models, associate names/IDs.</a:t>
            </a:r>
            <a:endParaRPr/>
          </a:p>
        </p:txBody>
      </p:sp>
      <p:sp>
        <p:nvSpPr>
          <p:cNvPr id="740" name="Google Shape;740;p49"/>
          <p:cNvSpPr txBox="1"/>
          <p:nvPr>
            <p:ph idx="6" type="subTitle"/>
          </p:nvPr>
        </p:nvSpPr>
        <p:spPr>
          <a:xfrm>
            <a:off x="3597275" y="3517275"/>
            <a:ext cx="5649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 components, rigorously test under various conditions.</a:t>
            </a:r>
            <a:endParaRPr/>
          </a:p>
        </p:txBody>
      </p:sp>
      <p:sp>
        <p:nvSpPr>
          <p:cNvPr id="741" name="Google Shape;741;p49"/>
          <p:cNvSpPr txBox="1"/>
          <p:nvPr>
            <p:ph idx="13" type="subTitle"/>
          </p:nvPr>
        </p:nvSpPr>
        <p:spPr>
          <a:xfrm>
            <a:off x="296250" y="2706075"/>
            <a:ext cx="3298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Geometry Analysis</a:t>
            </a:r>
            <a:endParaRPr sz="1600"/>
          </a:p>
        </p:txBody>
      </p:sp>
      <p:sp>
        <p:nvSpPr>
          <p:cNvPr id="742" name="Google Shape;742;p49"/>
          <p:cNvSpPr txBox="1"/>
          <p:nvPr>
            <p:ph idx="14" type="subTitle"/>
          </p:nvPr>
        </p:nvSpPr>
        <p:spPr>
          <a:xfrm>
            <a:off x="296250" y="3080250"/>
            <a:ext cx="3294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Matching and Authentication</a:t>
            </a:r>
            <a:endParaRPr sz="1600"/>
          </a:p>
        </p:txBody>
      </p:sp>
      <p:sp>
        <p:nvSpPr>
          <p:cNvPr id="743" name="Google Shape;743;p49"/>
          <p:cNvSpPr txBox="1"/>
          <p:nvPr>
            <p:ph idx="15" type="subTitle"/>
          </p:nvPr>
        </p:nvSpPr>
        <p:spPr>
          <a:xfrm>
            <a:off x="296250" y="3517275"/>
            <a:ext cx="3294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Integration and Testing</a:t>
            </a:r>
            <a:endParaRPr sz="1600"/>
          </a:p>
        </p:txBody>
      </p:sp>
      <p:sp>
        <p:nvSpPr>
          <p:cNvPr id="744" name="Google Shape;744;p49"/>
          <p:cNvSpPr txBox="1"/>
          <p:nvPr>
            <p:ph idx="4" type="subTitle"/>
          </p:nvPr>
        </p:nvSpPr>
        <p:spPr>
          <a:xfrm>
            <a:off x="3651950" y="3916525"/>
            <a:ext cx="5649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on desired platform, ensure scalability and efficiency.</a:t>
            </a:r>
            <a:endParaRPr/>
          </a:p>
        </p:txBody>
      </p:sp>
      <p:sp>
        <p:nvSpPr>
          <p:cNvPr id="745" name="Google Shape;745;p49"/>
          <p:cNvSpPr txBox="1"/>
          <p:nvPr>
            <p:ph idx="6" type="subTitle"/>
          </p:nvPr>
        </p:nvSpPr>
        <p:spPr>
          <a:xfrm>
            <a:off x="3651950" y="4353550"/>
            <a:ext cx="5649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project, provide support and maintenance.</a:t>
            </a:r>
            <a:endParaRPr/>
          </a:p>
        </p:txBody>
      </p:sp>
      <p:sp>
        <p:nvSpPr>
          <p:cNvPr id="746" name="Google Shape;746;p49"/>
          <p:cNvSpPr txBox="1"/>
          <p:nvPr>
            <p:ph idx="14" type="subTitle"/>
          </p:nvPr>
        </p:nvSpPr>
        <p:spPr>
          <a:xfrm>
            <a:off x="353850" y="3916525"/>
            <a:ext cx="3294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Deployment and Scaling</a:t>
            </a:r>
            <a:endParaRPr sz="1600"/>
          </a:p>
        </p:txBody>
      </p:sp>
      <p:sp>
        <p:nvSpPr>
          <p:cNvPr id="747" name="Google Shape;747;p49"/>
          <p:cNvSpPr txBox="1"/>
          <p:nvPr>
            <p:ph idx="15" type="subTitle"/>
          </p:nvPr>
        </p:nvSpPr>
        <p:spPr>
          <a:xfrm>
            <a:off x="296250" y="4353550"/>
            <a:ext cx="3468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Documentation and Maintenance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50"/>
          <p:cNvPicPr preferRelativeResize="0"/>
          <p:nvPr/>
        </p:nvPicPr>
        <p:blipFill rotWithShape="1">
          <a:blip r:embed="rId3">
            <a:alphaModFix amt="85000"/>
          </a:blip>
          <a:srcRect b="13014" l="0" r="0" t="8158"/>
          <a:stretch/>
        </p:blipFill>
        <p:spPr>
          <a:xfrm>
            <a:off x="4828777" y="221888"/>
            <a:ext cx="5559273" cy="43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0"/>
          <p:cNvSpPr txBox="1"/>
          <p:nvPr>
            <p:ph type="title"/>
          </p:nvPr>
        </p:nvSpPr>
        <p:spPr>
          <a:xfrm>
            <a:off x="713225" y="1791825"/>
            <a:ext cx="4808700" cy="11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754" name="Google Shape;754;p50"/>
          <p:cNvSpPr txBox="1"/>
          <p:nvPr>
            <p:ph idx="1" type="subTitle"/>
          </p:nvPr>
        </p:nvSpPr>
        <p:spPr>
          <a:xfrm>
            <a:off x="2962625" y="2969325"/>
            <a:ext cx="20259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 VERSION OF THE SOLUTION</a:t>
            </a:r>
            <a:endParaRPr/>
          </a:p>
        </p:txBody>
      </p:sp>
      <p:cxnSp>
        <p:nvCxnSpPr>
          <p:cNvPr id="755" name="Google Shape;755;p50"/>
          <p:cNvCxnSpPr>
            <a:stCxn id="754" idx="1"/>
          </p:cNvCxnSpPr>
          <p:nvPr/>
        </p:nvCxnSpPr>
        <p:spPr>
          <a:xfrm rot="10800000">
            <a:off x="-917875" y="3303075"/>
            <a:ext cx="388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1"/>
          <p:cNvSpPr txBox="1"/>
          <p:nvPr>
            <p:ph type="title"/>
          </p:nvPr>
        </p:nvSpPr>
        <p:spPr>
          <a:xfrm>
            <a:off x="3580450" y="539500"/>
            <a:ext cx="2402100" cy="10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SHOWCASE</a:t>
            </a:r>
            <a:endParaRPr/>
          </a:p>
        </p:txBody>
      </p:sp>
      <p:sp>
        <p:nvSpPr>
          <p:cNvPr id="761" name="Google Shape;761;p51"/>
          <p:cNvSpPr txBox="1"/>
          <p:nvPr>
            <p:ph idx="1" type="subTitle"/>
          </p:nvPr>
        </p:nvSpPr>
        <p:spPr>
          <a:xfrm>
            <a:off x="5982559" y="539500"/>
            <a:ext cx="2449500" cy="10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photo showcase can be a useful addition to a business project proposal as it can help to visually communicate the concept or idea being proposed</a:t>
            </a:r>
            <a:endParaRPr/>
          </a:p>
        </p:txBody>
      </p:sp>
      <p:pic>
        <p:nvPicPr>
          <p:cNvPr id="762" name="Google Shape;762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537" r="6528" t="0"/>
          <a:stretch/>
        </p:blipFill>
        <p:spPr>
          <a:xfrm>
            <a:off x="713225" y="539500"/>
            <a:ext cx="2780100" cy="4093502"/>
          </a:xfrm>
          <a:prstGeom prst="rect">
            <a:avLst/>
          </a:prstGeom>
        </p:spPr>
      </p:pic>
      <p:pic>
        <p:nvPicPr>
          <p:cNvPr id="763" name="Google Shape;763;p5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9" r="209" t="0"/>
          <a:stretch/>
        </p:blipFill>
        <p:spPr>
          <a:xfrm>
            <a:off x="3578750" y="3178536"/>
            <a:ext cx="4853299" cy="1454463"/>
          </a:xfrm>
          <a:prstGeom prst="rect">
            <a:avLst/>
          </a:prstGeom>
        </p:spPr>
      </p:pic>
      <p:pic>
        <p:nvPicPr>
          <p:cNvPr id="764" name="Google Shape;764;p51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209" r="209" t="0"/>
          <a:stretch/>
        </p:blipFill>
        <p:spPr>
          <a:xfrm>
            <a:off x="3578750" y="1627700"/>
            <a:ext cx="4853098" cy="1454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</a:t>
            </a:r>
            <a:endParaRPr/>
          </a:p>
        </p:txBody>
      </p:sp>
      <p:grpSp>
        <p:nvGrpSpPr>
          <p:cNvPr id="770" name="Google Shape;770;p52"/>
          <p:cNvGrpSpPr/>
          <p:nvPr/>
        </p:nvGrpSpPr>
        <p:grpSpPr>
          <a:xfrm>
            <a:off x="875004" y="1289269"/>
            <a:ext cx="535986" cy="536975"/>
            <a:chOff x="1430771" y="1330467"/>
            <a:chExt cx="535986" cy="536975"/>
          </a:xfrm>
        </p:grpSpPr>
        <p:sp>
          <p:nvSpPr>
            <p:cNvPr id="771" name="Google Shape;771;p52"/>
            <p:cNvSpPr/>
            <p:nvPr/>
          </p:nvSpPr>
          <p:spPr>
            <a:xfrm>
              <a:off x="1430771" y="1336651"/>
              <a:ext cx="200593" cy="447438"/>
            </a:xfrm>
            <a:custGeom>
              <a:rect b="b" l="l" r="r" t="t"/>
              <a:pathLst>
                <a:path extrusionOk="0" h="1809" w="811">
                  <a:moveTo>
                    <a:pt x="539" y="1416"/>
                  </a:moveTo>
                  <a:lnTo>
                    <a:pt x="539" y="1416"/>
                  </a:lnTo>
                  <a:cubicBezTo>
                    <a:pt x="554" y="1416"/>
                    <a:pt x="568" y="1402"/>
                    <a:pt x="568" y="1383"/>
                  </a:cubicBezTo>
                  <a:cubicBezTo>
                    <a:pt x="568" y="1368"/>
                    <a:pt x="554" y="1354"/>
                    <a:pt x="539" y="1354"/>
                  </a:cubicBezTo>
                  <a:cubicBezTo>
                    <a:pt x="403" y="1354"/>
                    <a:pt x="286" y="1435"/>
                    <a:pt x="234" y="1552"/>
                  </a:cubicBezTo>
                  <a:cubicBezTo>
                    <a:pt x="168" y="1497"/>
                    <a:pt x="150" y="1405"/>
                    <a:pt x="190" y="1332"/>
                  </a:cubicBezTo>
                  <a:cubicBezTo>
                    <a:pt x="216" y="1339"/>
                    <a:pt x="246" y="1343"/>
                    <a:pt x="275" y="1343"/>
                  </a:cubicBezTo>
                  <a:cubicBezTo>
                    <a:pt x="290" y="1343"/>
                    <a:pt x="304" y="1328"/>
                    <a:pt x="304" y="1314"/>
                  </a:cubicBezTo>
                  <a:cubicBezTo>
                    <a:pt x="304" y="1295"/>
                    <a:pt x="290" y="1280"/>
                    <a:pt x="275" y="1280"/>
                  </a:cubicBezTo>
                  <a:cubicBezTo>
                    <a:pt x="158" y="1280"/>
                    <a:pt x="66" y="1189"/>
                    <a:pt x="62" y="1075"/>
                  </a:cubicBezTo>
                  <a:cubicBezTo>
                    <a:pt x="58" y="976"/>
                    <a:pt x="124" y="892"/>
                    <a:pt x="220" y="866"/>
                  </a:cubicBezTo>
                  <a:cubicBezTo>
                    <a:pt x="234" y="863"/>
                    <a:pt x="246" y="844"/>
                    <a:pt x="242" y="826"/>
                  </a:cubicBezTo>
                  <a:cubicBezTo>
                    <a:pt x="238" y="811"/>
                    <a:pt x="220" y="800"/>
                    <a:pt x="202" y="804"/>
                  </a:cubicBezTo>
                  <a:cubicBezTo>
                    <a:pt x="176" y="811"/>
                    <a:pt x="150" y="822"/>
                    <a:pt x="128" y="837"/>
                  </a:cubicBezTo>
                  <a:cubicBezTo>
                    <a:pt x="91" y="767"/>
                    <a:pt x="135" y="679"/>
                    <a:pt x="212" y="665"/>
                  </a:cubicBezTo>
                  <a:cubicBezTo>
                    <a:pt x="227" y="661"/>
                    <a:pt x="238" y="646"/>
                    <a:pt x="234" y="628"/>
                  </a:cubicBezTo>
                  <a:cubicBezTo>
                    <a:pt x="216" y="540"/>
                    <a:pt x="256" y="448"/>
                    <a:pt x="334" y="404"/>
                  </a:cubicBezTo>
                  <a:cubicBezTo>
                    <a:pt x="370" y="485"/>
                    <a:pt x="454" y="544"/>
                    <a:pt x="554" y="544"/>
                  </a:cubicBezTo>
                  <a:cubicBezTo>
                    <a:pt x="568" y="544"/>
                    <a:pt x="583" y="529"/>
                    <a:pt x="583" y="514"/>
                  </a:cubicBezTo>
                  <a:cubicBezTo>
                    <a:pt x="583" y="496"/>
                    <a:pt x="568" y="482"/>
                    <a:pt x="554" y="482"/>
                  </a:cubicBezTo>
                  <a:cubicBezTo>
                    <a:pt x="476" y="482"/>
                    <a:pt x="403" y="430"/>
                    <a:pt x="381" y="350"/>
                  </a:cubicBezTo>
                  <a:cubicBezTo>
                    <a:pt x="341" y="195"/>
                    <a:pt x="513" y="74"/>
                    <a:pt x="645" y="159"/>
                  </a:cubicBezTo>
                  <a:cubicBezTo>
                    <a:pt x="660" y="166"/>
                    <a:pt x="682" y="162"/>
                    <a:pt x="689" y="148"/>
                  </a:cubicBezTo>
                  <a:cubicBezTo>
                    <a:pt x="715" y="107"/>
                    <a:pt x="748" y="78"/>
                    <a:pt x="792" y="63"/>
                  </a:cubicBezTo>
                  <a:cubicBezTo>
                    <a:pt x="806" y="56"/>
                    <a:pt x="814" y="38"/>
                    <a:pt x="810" y="23"/>
                  </a:cubicBezTo>
                  <a:cubicBezTo>
                    <a:pt x="803" y="5"/>
                    <a:pt x="784" y="-2"/>
                    <a:pt x="770" y="1"/>
                  </a:cubicBezTo>
                  <a:cubicBezTo>
                    <a:pt x="722" y="19"/>
                    <a:pt x="682" y="49"/>
                    <a:pt x="652" y="89"/>
                  </a:cubicBezTo>
                  <a:cubicBezTo>
                    <a:pt x="480" y="8"/>
                    <a:pt x="290" y="151"/>
                    <a:pt x="315" y="342"/>
                  </a:cubicBezTo>
                  <a:cubicBezTo>
                    <a:pt x="216" y="394"/>
                    <a:pt x="158" y="500"/>
                    <a:pt x="168" y="613"/>
                  </a:cubicBezTo>
                  <a:cubicBezTo>
                    <a:pt x="62" y="654"/>
                    <a:pt x="18" y="778"/>
                    <a:pt x="77" y="877"/>
                  </a:cubicBezTo>
                  <a:cubicBezTo>
                    <a:pt x="26" y="932"/>
                    <a:pt x="-4" y="1002"/>
                    <a:pt x="0" y="1079"/>
                  </a:cubicBezTo>
                  <a:lnTo>
                    <a:pt x="0" y="1079"/>
                  </a:lnTo>
                  <a:cubicBezTo>
                    <a:pt x="3" y="1174"/>
                    <a:pt x="51" y="1259"/>
                    <a:pt x="132" y="1306"/>
                  </a:cubicBezTo>
                  <a:cubicBezTo>
                    <a:pt x="77" y="1412"/>
                    <a:pt x="110" y="1544"/>
                    <a:pt x="212" y="1614"/>
                  </a:cubicBezTo>
                  <a:cubicBezTo>
                    <a:pt x="202" y="1673"/>
                    <a:pt x="205" y="1735"/>
                    <a:pt x="223" y="1787"/>
                  </a:cubicBezTo>
                  <a:cubicBezTo>
                    <a:pt x="227" y="1805"/>
                    <a:pt x="246" y="1812"/>
                    <a:pt x="264" y="1808"/>
                  </a:cubicBezTo>
                  <a:cubicBezTo>
                    <a:pt x="278" y="1801"/>
                    <a:pt x="290" y="1783"/>
                    <a:pt x="282" y="1768"/>
                  </a:cubicBezTo>
                  <a:cubicBezTo>
                    <a:pt x="227" y="1596"/>
                    <a:pt x="355" y="1416"/>
                    <a:pt x="539" y="1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1602426" y="1432866"/>
              <a:ext cx="49468" cy="71976"/>
            </a:xfrm>
            <a:custGeom>
              <a:rect b="b" l="l" r="r" t="t"/>
              <a:pathLst>
                <a:path extrusionOk="0" h="291" w="200">
                  <a:moveTo>
                    <a:pt x="24" y="228"/>
                  </a:moveTo>
                  <a:lnTo>
                    <a:pt x="24" y="228"/>
                  </a:lnTo>
                  <a:cubicBezTo>
                    <a:pt x="6" y="232"/>
                    <a:pt x="-5" y="250"/>
                    <a:pt x="2" y="268"/>
                  </a:cubicBezTo>
                  <a:cubicBezTo>
                    <a:pt x="6" y="283"/>
                    <a:pt x="24" y="294"/>
                    <a:pt x="39" y="290"/>
                  </a:cubicBezTo>
                  <a:cubicBezTo>
                    <a:pt x="156" y="257"/>
                    <a:pt x="222" y="140"/>
                    <a:pt x="193" y="26"/>
                  </a:cubicBezTo>
                  <a:cubicBezTo>
                    <a:pt x="186" y="8"/>
                    <a:pt x="171" y="-3"/>
                    <a:pt x="153" y="1"/>
                  </a:cubicBezTo>
                  <a:cubicBezTo>
                    <a:pt x="134" y="8"/>
                    <a:pt x="127" y="26"/>
                    <a:pt x="131" y="41"/>
                  </a:cubicBezTo>
                  <a:cubicBezTo>
                    <a:pt x="153" y="122"/>
                    <a:pt x="105" y="206"/>
                    <a:pt x="24" y="2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2"/>
            <p:cNvSpPr/>
            <p:nvPr/>
          </p:nvSpPr>
          <p:spPr>
            <a:xfrm>
              <a:off x="1593027" y="1711125"/>
              <a:ext cx="43779" cy="49468"/>
            </a:xfrm>
            <a:custGeom>
              <a:rect b="b" l="l" r="r" t="t"/>
              <a:pathLst>
                <a:path extrusionOk="0" h="200" w="177">
                  <a:moveTo>
                    <a:pt x="30" y="137"/>
                  </a:moveTo>
                  <a:lnTo>
                    <a:pt x="30" y="137"/>
                  </a:lnTo>
                  <a:cubicBezTo>
                    <a:pt x="11" y="137"/>
                    <a:pt x="0" y="155"/>
                    <a:pt x="0" y="170"/>
                  </a:cubicBezTo>
                  <a:cubicBezTo>
                    <a:pt x="0" y="188"/>
                    <a:pt x="18" y="203"/>
                    <a:pt x="33" y="199"/>
                  </a:cubicBezTo>
                  <a:cubicBezTo>
                    <a:pt x="121" y="192"/>
                    <a:pt x="187" y="115"/>
                    <a:pt x="176" y="27"/>
                  </a:cubicBezTo>
                  <a:cubicBezTo>
                    <a:pt x="176" y="12"/>
                    <a:pt x="162" y="-2"/>
                    <a:pt x="143" y="1"/>
                  </a:cubicBezTo>
                  <a:cubicBezTo>
                    <a:pt x="125" y="1"/>
                    <a:pt x="114" y="16"/>
                    <a:pt x="114" y="34"/>
                  </a:cubicBezTo>
                  <a:cubicBezTo>
                    <a:pt x="118" y="86"/>
                    <a:pt x="81" y="133"/>
                    <a:pt x="30" y="1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7000" lIns="90000" spcFirstLastPara="1" rIns="90000" wrap="square" tIns="27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1531686" y="1571872"/>
              <a:ext cx="44027" cy="43532"/>
            </a:xfrm>
            <a:custGeom>
              <a:rect b="b" l="l" r="r" t="t"/>
              <a:pathLst>
                <a:path extrusionOk="0" h="176" w="178">
                  <a:moveTo>
                    <a:pt x="32" y="0"/>
                  </a:moveTo>
                  <a:lnTo>
                    <a:pt x="32" y="0"/>
                  </a:lnTo>
                  <a:lnTo>
                    <a:pt x="32" y="0"/>
                  </a:lnTo>
                  <a:cubicBezTo>
                    <a:pt x="21" y="0"/>
                    <a:pt x="6" y="7"/>
                    <a:pt x="2" y="18"/>
                  </a:cubicBezTo>
                  <a:cubicBezTo>
                    <a:pt x="-5" y="40"/>
                    <a:pt x="14" y="62"/>
                    <a:pt x="32" y="62"/>
                  </a:cubicBezTo>
                  <a:lnTo>
                    <a:pt x="32" y="62"/>
                  </a:lnTo>
                  <a:cubicBezTo>
                    <a:pt x="79" y="62"/>
                    <a:pt x="116" y="99"/>
                    <a:pt x="116" y="143"/>
                  </a:cubicBezTo>
                  <a:cubicBezTo>
                    <a:pt x="116" y="161"/>
                    <a:pt x="131" y="176"/>
                    <a:pt x="149" y="176"/>
                  </a:cubicBezTo>
                  <a:lnTo>
                    <a:pt x="149" y="176"/>
                  </a:lnTo>
                  <a:cubicBezTo>
                    <a:pt x="164" y="176"/>
                    <a:pt x="178" y="161"/>
                    <a:pt x="178" y="143"/>
                  </a:cubicBezTo>
                  <a:cubicBezTo>
                    <a:pt x="178" y="62"/>
                    <a:pt x="112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18350" lIns="90000" spcFirstLastPara="1" rIns="90000" wrap="square" tIns="18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1502005" y="1330467"/>
              <a:ext cx="464752" cy="536975"/>
            </a:xfrm>
            <a:custGeom>
              <a:rect b="b" l="l" r="r" t="t"/>
              <a:pathLst>
                <a:path extrusionOk="0" h="2171" w="1879">
                  <a:moveTo>
                    <a:pt x="1791" y="1214"/>
                  </a:moveTo>
                  <a:lnTo>
                    <a:pt x="1791" y="1214"/>
                  </a:lnTo>
                  <a:cubicBezTo>
                    <a:pt x="1794" y="1001"/>
                    <a:pt x="1794" y="1001"/>
                    <a:pt x="1794" y="1001"/>
                  </a:cubicBezTo>
                  <a:cubicBezTo>
                    <a:pt x="1831" y="987"/>
                    <a:pt x="1860" y="950"/>
                    <a:pt x="1860" y="910"/>
                  </a:cubicBezTo>
                  <a:cubicBezTo>
                    <a:pt x="1860" y="858"/>
                    <a:pt x="1820" y="814"/>
                    <a:pt x="1769" y="811"/>
                  </a:cubicBezTo>
                  <a:cubicBezTo>
                    <a:pt x="1743" y="708"/>
                    <a:pt x="1743" y="708"/>
                    <a:pt x="1743" y="708"/>
                  </a:cubicBezTo>
                  <a:cubicBezTo>
                    <a:pt x="1769" y="690"/>
                    <a:pt x="1787" y="660"/>
                    <a:pt x="1787" y="624"/>
                  </a:cubicBezTo>
                  <a:cubicBezTo>
                    <a:pt x="1787" y="569"/>
                    <a:pt x="1739" y="525"/>
                    <a:pt x="1681" y="528"/>
                  </a:cubicBezTo>
                  <a:cubicBezTo>
                    <a:pt x="1626" y="396"/>
                    <a:pt x="1626" y="396"/>
                    <a:pt x="1626" y="396"/>
                  </a:cubicBezTo>
                  <a:cubicBezTo>
                    <a:pt x="1714" y="323"/>
                    <a:pt x="1662" y="184"/>
                    <a:pt x="1552" y="184"/>
                  </a:cubicBezTo>
                  <a:cubicBezTo>
                    <a:pt x="1519" y="184"/>
                    <a:pt x="1490" y="195"/>
                    <a:pt x="1472" y="217"/>
                  </a:cubicBezTo>
                  <a:cubicBezTo>
                    <a:pt x="1310" y="118"/>
                    <a:pt x="1310" y="118"/>
                    <a:pt x="1310" y="118"/>
                  </a:cubicBezTo>
                  <a:cubicBezTo>
                    <a:pt x="1325" y="55"/>
                    <a:pt x="1278" y="0"/>
                    <a:pt x="1215" y="0"/>
                  </a:cubicBezTo>
                  <a:cubicBezTo>
                    <a:pt x="1164" y="0"/>
                    <a:pt x="1120" y="41"/>
                    <a:pt x="1120" y="92"/>
                  </a:cubicBezTo>
                  <a:cubicBezTo>
                    <a:pt x="889" y="165"/>
                    <a:pt x="889" y="165"/>
                    <a:pt x="889" y="165"/>
                  </a:cubicBezTo>
                  <a:cubicBezTo>
                    <a:pt x="863" y="125"/>
                    <a:pt x="819" y="103"/>
                    <a:pt x="771" y="111"/>
                  </a:cubicBezTo>
                  <a:cubicBezTo>
                    <a:pt x="738" y="67"/>
                    <a:pt x="691" y="33"/>
                    <a:pt x="636" y="19"/>
                  </a:cubicBezTo>
                  <a:cubicBezTo>
                    <a:pt x="618" y="11"/>
                    <a:pt x="595" y="26"/>
                    <a:pt x="595" y="48"/>
                  </a:cubicBezTo>
                  <a:cubicBezTo>
                    <a:pt x="595" y="63"/>
                    <a:pt x="606" y="74"/>
                    <a:pt x="618" y="77"/>
                  </a:cubicBezTo>
                  <a:cubicBezTo>
                    <a:pt x="654" y="88"/>
                    <a:pt x="687" y="111"/>
                    <a:pt x="713" y="140"/>
                  </a:cubicBezTo>
                  <a:cubicBezTo>
                    <a:pt x="687" y="158"/>
                    <a:pt x="669" y="191"/>
                    <a:pt x="669" y="228"/>
                  </a:cubicBezTo>
                  <a:cubicBezTo>
                    <a:pt x="669" y="283"/>
                    <a:pt x="709" y="331"/>
                    <a:pt x="760" y="345"/>
                  </a:cubicBezTo>
                  <a:cubicBezTo>
                    <a:pt x="760" y="613"/>
                    <a:pt x="760" y="613"/>
                    <a:pt x="760" y="613"/>
                  </a:cubicBezTo>
                  <a:cubicBezTo>
                    <a:pt x="713" y="627"/>
                    <a:pt x="687" y="675"/>
                    <a:pt x="698" y="723"/>
                  </a:cubicBezTo>
                  <a:cubicBezTo>
                    <a:pt x="445" y="869"/>
                    <a:pt x="445" y="869"/>
                    <a:pt x="445" y="869"/>
                  </a:cubicBezTo>
                  <a:cubicBezTo>
                    <a:pt x="434" y="873"/>
                    <a:pt x="430" y="884"/>
                    <a:pt x="430" y="895"/>
                  </a:cubicBezTo>
                  <a:cubicBezTo>
                    <a:pt x="430" y="1276"/>
                    <a:pt x="430" y="1276"/>
                    <a:pt x="430" y="1276"/>
                  </a:cubicBezTo>
                  <a:cubicBezTo>
                    <a:pt x="430" y="1287"/>
                    <a:pt x="434" y="1298"/>
                    <a:pt x="445" y="1302"/>
                  </a:cubicBezTo>
                  <a:cubicBezTo>
                    <a:pt x="698" y="1449"/>
                    <a:pt x="698" y="1449"/>
                    <a:pt x="698" y="1449"/>
                  </a:cubicBezTo>
                  <a:cubicBezTo>
                    <a:pt x="687" y="1496"/>
                    <a:pt x="716" y="1544"/>
                    <a:pt x="760" y="1559"/>
                  </a:cubicBezTo>
                  <a:cubicBezTo>
                    <a:pt x="760" y="1808"/>
                    <a:pt x="760" y="1808"/>
                    <a:pt x="760" y="1808"/>
                  </a:cubicBezTo>
                  <a:cubicBezTo>
                    <a:pt x="683" y="1830"/>
                    <a:pt x="665" y="1929"/>
                    <a:pt x="731" y="1977"/>
                  </a:cubicBezTo>
                  <a:cubicBezTo>
                    <a:pt x="691" y="2050"/>
                    <a:pt x="614" y="2097"/>
                    <a:pt x="518" y="2097"/>
                  </a:cubicBezTo>
                  <a:cubicBezTo>
                    <a:pt x="390" y="2097"/>
                    <a:pt x="280" y="1991"/>
                    <a:pt x="280" y="1859"/>
                  </a:cubicBezTo>
                  <a:cubicBezTo>
                    <a:pt x="280" y="1845"/>
                    <a:pt x="273" y="1833"/>
                    <a:pt x="258" y="1830"/>
                  </a:cubicBezTo>
                  <a:cubicBezTo>
                    <a:pt x="236" y="1822"/>
                    <a:pt x="218" y="1841"/>
                    <a:pt x="218" y="1859"/>
                  </a:cubicBezTo>
                  <a:cubicBezTo>
                    <a:pt x="218" y="1903"/>
                    <a:pt x="225" y="1944"/>
                    <a:pt x="243" y="1980"/>
                  </a:cubicBezTo>
                  <a:cubicBezTo>
                    <a:pt x="170" y="1980"/>
                    <a:pt x="104" y="1951"/>
                    <a:pt x="56" y="1900"/>
                  </a:cubicBezTo>
                  <a:cubicBezTo>
                    <a:pt x="42" y="1889"/>
                    <a:pt x="16" y="1889"/>
                    <a:pt x="5" y="1907"/>
                  </a:cubicBezTo>
                  <a:cubicBezTo>
                    <a:pt x="-2" y="1918"/>
                    <a:pt x="-2" y="1936"/>
                    <a:pt x="9" y="1947"/>
                  </a:cubicBezTo>
                  <a:cubicBezTo>
                    <a:pt x="82" y="2017"/>
                    <a:pt x="178" y="2053"/>
                    <a:pt x="280" y="2042"/>
                  </a:cubicBezTo>
                  <a:cubicBezTo>
                    <a:pt x="412" y="2222"/>
                    <a:pt x="691" y="2197"/>
                    <a:pt x="790" y="1998"/>
                  </a:cubicBezTo>
                  <a:cubicBezTo>
                    <a:pt x="823" y="1998"/>
                    <a:pt x="848" y="1980"/>
                    <a:pt x="867" y="1958"/>
                  </a:cubicBezTo>
                  <a:cubicBezTo>
                    <a:pt x="1164" y="2050"/>
                    <a:pt x="1164" y="2050"/>
                    <a:pt x="1164" y="2050"/>
                  </a:cubicBezTo>
                  <a:cubicBezTo>
                    <a:pt x="1160" y="2116"/>
                    <a:pt x="1215" y="2171"/>
                    <a:pt x="1281" y="2171"/>
                  </a:cubicBezTo>
                  <a:cubicBezTo>
                    <a:pt x="1373" y="2171"/>
                    <a:pt x="1431" y="2072"/>
                    <a:pt x="1384" y="1995"/>
                  </a:cubicBezTo>
                  <a:cubicBezTo>
                    <a:pt x="1607" y="1768"/>
                    <a:pt x="1607" y="1768"/>
                    <a:pt x="1607" y="1768"/>
                  </a:cubicBezTo>
                  <a:cubicBezTo>
                    <a:pt x="1670" y="1797"/>
                    <a:pt x="1747" y="1749"/>
                    <a:pt x="1747" y="1680"/>
                  </a:cubicBezTo>
                  <a:cubicBezTo>
                    <a:pt x="1747" y="1647"/>
                    <a:pt x="1732" y="1617"/>
                    <a:pt x="1706" y="1599"/>
                  </a:cubicBezTo>
                  <a:cubicBezTo>
                    <a:pt x="1754" y="1449"/>
                    <a:pt x="1754" y="1449"/>
                    <a:pt x="1754" y="1449"/>
                  </a:cubicBezTo>
                  <a:cubicBezTo>
                    <a:pt x="1824" y="1449"/>
                    <a:pt x="1879" y="1393"/>
                    <a:pt x="1879" y="1328"/>
                  </a:cubicBezTo>
                  <a:cubicBezTo>
                    <a:pt x="1879" y="1273"/>
                    <a:pt x="1842" y="1229"/>
                    <a:pt x="1791" y="1214"/>
                  </a:cubicBezTo>
                  <a:moveTo>
                    <a:pt x="1560" y="1720"/>
                  </a:moveTo>
                  <a:lnTo>
                    <a:pt x="1560" y="1720"/>
                  </a:lnTo>
                  <a:cubicBezTo>
                    <a:pt x="1340" y="1947"/>
                    <a:pt x="1340" y="1947"/>
                    <a:pt x="1340" y="1947"/>
                  </a:cubicBezTo>
                  <a:cubicBezTo>
                    <a:pt x="1340" y="1944"/>
                    <a:pt x="1336" y="1944"/>
                    <a:pt x="1336" y="1944"/>
                  </a:cubicBezTo>
                  <a:cubicBezTo>
                    <a:pt x="1406" y="1603"/>
                    <a:pt x="1406" y="1603"/>
                    <a:pt x="1406" y="1603"/>
                  </a:cubicBezTo>
                  <a:cubicBezTo>
                    <a:pt x="1424" y="1599"/>
                    <a:pt x="1439" y="1592"/>
                    <a:pt x="1454" y="1581"/>
                  </a:cubicBezTo>
                  <a:cubicBezTo>
                    <a:pt x="1552" y="1650"/>
                    <a:pt x="1552" y="1650"/>
                    <a:pt x="1552" y="1650"/>
                  </a:cubicBezTo>
                  <a:cubicBezTo>
                    <a:pt x="1549" y="1672"/>
                    <a:pt x="1549" y="1698"/>
                    <a:pt x="1560" y="1720"/>
                  </a:cubicBezTo>
                  <a:moveTo>
                    <a:pt x="838" y="1808"/>
                  </a:moveTo>
                  <a:lnTo>
                    <a:pt x="838" y="1808"/>
                  </a:lnTo>
                  <a:cubicBezTo>
                    <a:pt x="834" y="1808"/>
                    <a:pt x="830" y="1808"/>
                    <a:pt x="826" y="1804"/>
                  </a:cubicBezTo>
                  <a:cubicBezTo>
                    <a:pt x="826" y="1562"/>
                    <a:pt x="826" y="1562"/>
                    <a:pt x="826" y="1562"/>
                  </a:cubicBezTo>
                  <a:cubicBezTo>
                    <a:pt x="841" y="1555"/>
                    <a:pt x="852" y="1548"/>
                    <a:pt x="863" y="1540"/>
                  </a:cubicBezTo>
                  <a:cubicBezTo>
                    <a:pt x="962" y="1588"/>
                    <a:pt x="962" y="1588"/>
                    <a:pt x="962" y="1588"/>
                  </a:cubicBezTo>
                  <a:cubicBezTo>
                    <a:pt x="958" y="1617"/>
                    <a:pt x="962" y="1643"/>
                    <a:pt x="977" y="1669"/>
                  </a:cubicBezTo>
                  <a:lnTo>
                    <a:pt x="838" y="1808"/>
                  </a:lnTo>
                  <a:moveTo>
                    <a:pt x="1061" y="822"/>
                  </a:moveTo>
                  <a:lnTo>
                    <a:pt x="1061" y="822"/>
                  </a:lnTo>
                  <a:cubicBezTo>
                    <a:pt x="889" y="723"/>
                    <a:pt x="889" y="723"/>
                    <a:pt x="889" y="723"/>
                  </a:cubicBezTo>
                  <a:cubicBezTo>
                    <a:pt x="892" y="708"/>
                    <a:pt x="892" y="693"/>
                    <a:pt x="889" y="679"/>
                  </a:cubicBezTo>
                  <a:cubicBezTo>
                    <a:pt x="1046" y="583"/>
                    <a:pt x="1046" y="583"/>
                    <a:pt x="1046" y="583"/>
                  </a:cubicBezTo>
                  <a:cubicBezTo>
                    <a:pt x="1061" y="595"/>
                    <a:pt x="1076" y="602"/>
                    <a:pt x="1094" y="609"/>
                  </a:cubicBezTo>
                  <a:cubicBezTo>
                    <a:pt x="1094" y="803"/>
                    <a:pt x="1094" y="803"/>
                    <a:pt x="1094" y="803"/>
                  </a:cubicBezTo>
                  <a:cubicBezTo>
                    <a:pt x="1083" y="807"/>
                    <a:pt x="1072" y="814"/>
                    <a:pt x="1061" y="822"/>
                  </a:cubicBezTo>
                  <a:moveTo>
                    <a:pt x="863" y="327"/>
                  </a:moveTo>
                  <a:lnTo>
                    <a:pt x="863" y="327"/>
                  </a:lnTo>
                  <a:cubicBezTo>
                    <a:pt x="1017" y="448"/>
                    <a:pt x="1017" y="448"/>
                    <a:pt x="1017" y="448"/>
                  </a:cubicBezTo>
                  <a:cubicBezTo>
                    <a:pt x="1010" y="473"/>
                    <a:pt x="1006" y="503"/>
                    <a:pt x="1014" y="528"/>
                  </a:cubicBezTo>
                  <a:cubicBezTo>
                    <a:pt x="856" y="627"/>
                    <a:pt x="856" y="627"/>
                    <a:pt x="856" y="627"/>
                  </a:cubicBezTo>
                  <a:cubicBezTo>
                    <a:pt x="848" y="620"/>
                    <a:pt x="838" y="613"/>
                    <a:pt x="826" y="609"/>
                  </a:cubicBezTo>
                  <a:cubicBezTo>
                    <a:pt x="826" y="345"/>
                    <a:pt x="826" y="345"/>
                    <a:pt x="826" y="345"/>
                  </a:cubicBezTo>
                  <a:cubicBezTo>
                    <a:pt x="841" y="341"/>
                    <a:pt x="852" y="334"/>
                    <a:pt x="863" y="327"/>
                  </a:cubicBezTo>
                  <a:moveTo>
                    <a:pt x="1226" y="199"/>
                  </a:moveTo>
                  <a:lnTo>
                    <a:pt x="1226" y="199"/>
                  </a:lnTo>
                  <a:cubicBezTo>
                    <a:pt x="1244" y="195"/>
                    <a:pt x="1263" y="187"/>
                    <a:pt x="1278" y="176"/>
                  </a:cubicBezTo>
                  <a:cubicBezTo>
                    <a:pt x="1439" y="272"/>
                    <a:pt x="1439" y="272"/>
                    <a:pt x="1439" y="272"/>
                  </a:cubicBezTo>
                  <a:cubicBezTo>
                    <a:pt x="1431" y="290"/>
                    <a:pt x="1431" y="305"/>
                    <a:pt x="1435" y="323"/>
                  </a:cubicBezTo>
                  <a:cubicBezTo>
                    <a:pt x="1215" y="419"/>
                    <a:pt x="1215" y="419"/>
                    <a:pt x="1215" y="419"/>
                  </a:cubicBezTo>
                  <a:cubicBezTo>
                    <a:pt x="1208" y="407"/>
                    <a:pt x="1197" y="396"/>
                    <a:pt x="1182" y="389"/>
                  </a:cubicBezTo>
                  <a:lnTo>
                    <a:pt x="1226" y="199"/>
                  </a:lnTo>
                  <a:moveTo>
                    <a:pt x="1622" y="697"/>
                  </a:moveTo>
                  <a:lnTo>
                    <a:pt x="1622" y="697"/>
                  </a:lnTo>
                  <a:cubicBezTo>
                    <a:pt x="1637" y="712"/>
                    <a:pt x="1659" y="723"/>
                    <a:pt x="1681" y="723"/>
                  </a:cubicBezTo>
                  <a:cubicBezTo>
                    <a:pt x="1706" y="829"/>
                    <a:pt x="1706" y="829"/>
                    <a:pt x="1706" y="829"/>
                  </a:cubicBezTo>
                  <a:cubicBezTo>
                    <a:pt x="1699" y="833"/>
                    <a:pt x="1695" y="836"/>
                    <a:pt x="1688" y="844"/>
                  </a:cubicBezTo>
                  <a:cubicBezTo>
                    <a:pt x="1542" y="778"/>
                    <a:pt x="1542" y="778"/>
                    <a:pt x="1542" y="778"/>
                  </a:cubicBezTo>
                  <a:cubicBezTo>
                    <a:pt x="1545" y="763"/>
                    <a:pt x="1545" y="752"/>
                    <a:pt x="1542" y="737"/>
                  </a:cubicBezTo>
                  <a:lnTo>
                    <a:pt x="1622" y="697"/>
                  </a:lnTo>
                  <a:moveTo>
                    <a:pt x="1395" y="1540"/>
                  </a:moveTo>
                  <a:lnTo>
                    <a:pt x="1395" y="1540"/>
                  </a:lnTo>
                  <a:cubicBezTo>
                    <a:pt x="1376" y="1540"/>
                    <a:pt x="1358" y="1522"/>
                    <a:pt x="1358" y="1504"/>
                  </a:cubicBezTo>
                  <a:cubicBezTo>
                    <a:pt x="1358" y="1485"/>
                    <a:pt x="1376" y="1471"/>
                    <a:pt x="1395" y="1471"/>
                  </a:cubicBezTo>
                  <a:cubicBezTo>
                    <a:pt x="1413" y="1471"/>
                    <a:pt x="1428" y="1485"/>
                    <a:pt x="1428" y="1504"/>
                  </a:cubicBezTo>
                  <a:cubicBezTo>
                    <a:pt x="1428" y="1522"/>
                    <a:pt x="1413" y="1540"/>
                    <a:pt x="1395" y="1540"/>
                  </a:cubicBezTo>
                  <a:moveTo>
                    <a:pt x="1123" y="1504"/>
                  </a:moveTo>
                  <a:lnTo>
                    <a:pt x="1123" y="1504"/>
                  </a:lnTo>
                  <a:cubicBezTo>
                    <a:pt x="1146" y="1372"/>
                    <a:pt x="1146" y="1372"/>
                    <a:pt x="1146" y="1372"/>
                  </a:cubicBezTo>
                  <a:cubicBezTo>
                    <a:pt x="1156" y="1372"/>
                    <a:pt x="1167" y="1368"/>
                    <a:pt x="1175" y="1361"/>
                  </a:cubicBezTo>
                  <a:cubicBezTo>
                    <a:pt x="1303" y="1471"/>
                    <a:pt x="1303" y="1471"/>
                    <a:pt x="1303" y="1471"/>
                  </a:cubicBezTo>
                  <a:cubicBezTo>
                    <a:pt x="1299" y="1481"/>
                    <a:pt x="1296" y="1493"/>
                    <a:pt x="1296" y="1504"/>
                  </a:cubicBezTo>
                  <a:cubicBezTo>
                    <a:pt x="1175" y="1544"/>
                    <a:pt x="1175" y="1544"/>
                    <a:pt x="1175" y="1544"/>
                  </a:cubicBezTo>
                  <a:cubicBezTo>
                    <a:pt x="1164" y="1525"/>
                    <a:pt x="1146" y="1511"/>
                    <a:pt x="1123" y="1504"/>
                  </a:cubicBezTo>
                  <a:moveTo>
                    <a:pt x="1156" y="609"/>
                  </a:moveTo>
                  <a:lnTo>
                    <a:pt x="1156" y="609"/>
                  </a:lnTo>
                  <a:cubicBezTo>
                    <a:pt x="1167" y="605"/>
                    <a:pt x="1178" y="602"/>
                    <a:pt x="1190" y="595"/>
                  </a:cubicBezTo>
                  <a:cubicBezTo>
                    <a:pt x="1322" y="708"/>
                    <a:pt x="1322" y="708"/>
                    <a:pt x="1322" y="708"/>
                  </a:cubicBezTo>
                  <a:cubicBezTo>
                    <a:pt x="1310" y="730"/>
                    <a:pt x="1307" y="756"/>
                    <a:pt x="1310" y="778"/>
                  </a:cubicBezTo>
                  <a:cubicBezTo>
                    <a:pt x="1197" y="829"/>
                    <a:pt x="1197" y="829"/>
                    <a:pt x="1197" y="829"/>
                  </a:cubicBezTo>
                  <a:cubicBezTo>
                    <a:pt x="1186" y="818"/>
                    <a:pt x="1171" y="807"/>
                    <a:pt x="1156" y="803"/>
                  </a:cubicBezTo>
                  <a:lnTo>
                    <a:pt x="1156" y="609"/>
                  </a:lnTo>
                  <a:moveTo>
                    <a:pt x="1167" y="983"/>
                  </a:moveTo>
                  <a:lnTo>
                    <a:pt x="1167" y="983"/>
                  </a:lnTo>
                  <a:cubicBezTo>
                    <a:pt x="1274" y="1097"/>
                    <a:pt x="1274" y="1097"/>
                    <a:pt x="1274" y="1097"/>
                  </a:cubicBezTo>
                  <a:cubicBezTo>
                    <a:pt x="1266" y="1115"/>
                    <a:pt x="1263" y="1137"/>
                    <a:pt x="1266" y="1159"/>
                  </a:cubicBezTo>
                  <a:cubicBezTo>
                    <a:pt x="1190" y="1203"/>
                    <a:pt x="1190" y="1203"/>
                    <a:pt x="1190" y="1203"/>
                  </a:cubicBezTo>
                  <a:cubicBezTo>
                    <a:pt x="1178" y="1196"/>
                    <a:pt x="1171" y="1188"/>
                    <a:pt x="1156" y="1185"/>
                  </a:cubicBezTo>
                  <a:cubicBezTo>
                    <a:pt x="1156" y="987"/>
                    <a:pt x="1156" y="987"/>
                    <a:pt x="1156" y="987"/>
                  </a:cubicBezTo>
                  <a:cubicBezTo>
                    <a:pt x="1160" y="987"/>
                    <a:pt x="1164" y="983"/>
                    <a:pt x="1167" y="983"/>
                  </a:cubicBezTo>
                  <a:moveTo>
                    <a:pt x="1362" y="1108"/>
                  </a:moveTo>
                  <a:lnTo>
                    <a:pt x="1362" y="1108"/>
                  </a:lnTo>
                  <a:cubicBezTo>
                    <a:pt x="1380" y="1108"/>
                    <a:pt x="1395" y="1122"/>
                    <a:pt x="1395" y="1141"/>
                  </a:cubicBezTo>
                  <a:cubicBezTo>
                    <a:pt x="1395" y="1159"/>
                    <a:pt x="1380" y="1173"/>
                    <a:pt x="1362" y="1173"/>
                  </a:cubicBezTo>
                  <a:cubicBezTo>
                    <a:pt x="1343" y="1173"/>
                    <a:pt x="1329" y="1159"/>
                    <a:pt x="1329" y="1141"/>
                  </a:cubicBezTo>
                  <a:cubicBezTo>
                    <a:pt x="1329" y="1122"/>
                    <a:pt x="1343" y="1108"/>
                    <a:pt x="1362" y="1108"/>
                  </a:cubicBezTo>
                  <a:moveTo>
                    <a:pt x="1343" y="1419"/>
                  </a:moveTo>
                  <a:lnTo>
                    <a:pt x="1343" y="1419"/>
                  </a:lnTo>
                  <a:cubicBezTo>
                    <a:pt x="1215" y="1313"/>
                    <a:pt x="1215" y="1313"/>
                    <a:pt x="1215" y="1313"/>
                  </a:cubicBezTo>
                  <a:cubicBezTo>
                    <a:pt x="1222" y="1295"/>
                    <a:pt x="1226" y="1276"/>
                    <a:pt x="1222" y="1258"/>
                  </a:cubicBezTo>
                  <a:cubicBezTo>
                    <a:pt x="1299" y="1214"/>
                    <a:pt x="1299" y="1214"/>
                    <a:pt x="1299" y="1214"/>
                  </a:cubicBezTo>
                  <a:cubicBezTo>
                    <a:pt x="1310" y="1225"/>
                    <a:pt x="1322" y="1232"/>
                    <a:pt x="1340" y="1236"/>
                  </a:cubicBezTo>
                  <a:cubicBezTo>
                    <a:pt x="1354" y="1416"/>
                    <a:pt x="1354" y="1416"/>
                    <a:pt x="1354" y="1416"/>
                  </a:cubicBezTo>
                  <a:cubicBezTo>
                    <a:pt x="1351" y="1416"/>
                    <a:pt x="1347" y="1419"/>
                    <a:pt x="1343" y="1419"/>
                  </a:cubicBezTo>
                  <a:moveTo>
                    <a:pt x="1347" y="1045"/>
                  </a:moveTo>
                  <a:lnTo>
                    <a:pt x="1347" y="1045"/>
                  </a:lnTo>
                  <a:cubicBezTo>
                    <a:pt x="1336" y="1045"/>
                    <a:pt x="1329" y="1049"/>
                    <a:pt x="1322" y="1053"/>
                  </a:cubicBezTo>
                  <a:cubicBezTo>
                    <a:pt x="1211" y="939"/>
                    <a:pt x="1211" y="939"/>
                    <a:pt x="1211" y="939"/>
                  </a:cubicBezTo>
                  <a:cubicBezTo>
                    <a:pt x="1222" y="921"/>
                    <a:pt x="1222" y="902"/>
                    <a:pt x="1222" y="884"/>
                  </a:cubicBezTo>
                  <a:cubicBezTo>
                    <a:pt x="1336" y="836"/>
                    <a:pt x="1336" y="836"/>
                    <a:pt x="1336" y="836"/>
                  </a:cubicBezTo>
                  <a:cubicBezTo>
                    <a:pt x="1347" y="847"/>
                    <a:pt x="1358" y="858"/>
                    <a:pt x="1376" y="866"/>
                  </a:cubicBezTo>
                  <a:lnTo>
                    <a:pt x="1347" y="1045"/>
                  </a:lnTo>
                  <a:moveTo>
                    <a:pt x="1424" y="814"/>
                  </a:moveTo>
                  <a:lnTo>
                    <a:pt x="1424" y="814"/>
                  </a:lnTo>
                  <a:cubicBezTo>
                    <a:pt x="1395" y="814"/>
                    <a:pt x="1373" y="792"/>
                    <a:pt x="1373" y="759"/>
                  </a:cubicBezTo>
                  <a:cubicBezTo>
                    <a:pt x="1373" y="730"/>
                    <a:pt x="1395" y="704"/>
                    <a:pt x="1424" y="704"/>
                  </a:cubicBezTo>
                  <a:cubicBezTo>
                    <a:pt x="1457" y="704"/>
                    <a:pt x="1479" y="730"/>
                    <a:pt x="1479" y="759"/>
                  </a:cubicBezTo>
                  <a:cubicBezTo>
                    <a:pt x="1479" y="792"/>
                    <a:pt x="1457" y="814"/>
                    <a:pt x="1424" y="814"/>
                  </a:cubicBezTo>
                  <a:moveTo>
                    <a:pt x="1424" y="642"/>
                  </a:moveTo>
                  <a:lnTo>
                    <a:pt x="1424" y="642"/>
                  </a:lnTo>
                  <a:cubicBezTo>
                    <a:pt x="1402" y="642"/>
                    <a:pt x="1380" y="649"/>
                    <a:pt x="1362" y="660"/>
                  </a:cubicBezTo>
                  <a:cubicBezTo>
                    <a:pt x="1234" y="547"/>
                    <a:pt x="1234" y="547"/>
                    <a:pt x="1234" y="547"/>
                  </a:cubicBezTo>
                  <a:cubicBezTo>
                    <a:pt x="1241" y="525"/>
                    <a:pt x="1244" y="499"/>
                    <a:pt x="1241" y="477"/>
                  </a:cubicBezTo>
                  <a:cubicBezTo>
                    <a:pt x="1461" y="382"/>
                    <a:pt x="1461" y="382"/>
                    <a:pt x="1461" y="382"/>
                  </a:cubicBezTo>
                  <a:cubicBezTo>
                    <a:pt x="1468" y="389"/>
                    <a:pt x="1479" y="400"/>
                    <a:pt x="1490" y="407"/>
                  </a:cubicBezTo>
                  <a:lnTo>
                    <a:pt x="1424" y="642"/>
                  </a:lnTo>
                  <a:moveTo>
                    <a:pt x="1127" y="440"/>
                  </a:moveTo>
                  <a:lnTo>
                    <a:pt x="1127" y="440"/>
                  </a:lnTo>
                  <a:cubicBezTo>
                    <a:pt x="1156" y="440"/>
                    <a:pt x="1178" y="466"/>
                    <a:pt x="1178" y="495"/>
                  </a:cubicBezTo>
                  <a:cubicBezTo>
                    <a:pt x="1178" y="525"/>
                    <a:pt x="1156" y="551"/>
                    <a:pt x="1127" y="551"/>
                  </a:cubicBezTo>
                  <a:cubicBezTo>
                    <a:pt x="1094" y="551"/>
                    <a:pt x="1072" y="525"/>
                    <a:pt x="1072" y="495"/>
                  </a:cubicBezTo>
                  <a:cubicBezTo>
                    <a:pt x="1072" y="466"/>
                    <a:pt x="1094" y="440"/>
                    <a:pt x="1127" y="440"/>
                  </a:cubicBezTo>
                  <a:moveTo>
                    <a:pt x="1552" y="250"/>
                  </a:moveTo>
                  <a:lnTo>
                    <a:pt x="1552" y="250"/>
                  </a:lnTo>
                  <a:cubicBezTo>
                    <a:pt x="1582" y="250"/>
                    <a:pt x="1604" y="275"/>
                    <a:pt x="1604" y="305"/>
                  </a:cubicBezTo>
                  <a:cubicBezTo>
                    <a:pt x="1604" y="334"/>
                    <a:pt x="1582" y="360"/>
                    <a:pt x="1552" y="360"/>
                  </a:cubicBezTo>
                  <a:cubicBezTo>
                    <a:pt x="1519" y="360"/>
                    <a:pt x="1498" y="334"/>
                    <a:pt x="1498" y="305"/>
                  </a:cubicBezTo>
                  <a:cubicBezTo>
                    <a:pt x="1498" y="275"/>
                    <a:pt x="1519" y="250"/>
                    <a:pt x="1552" y="250"/>
                  </a:cubicBezTo>
                  <a:moveTo>
                    <a:pt x="1127" y="858"/>
                  </a:moveTo>
                  <a:lnTo>
                    <a:pt x="1127" y="858"/>
                  </a:lnTo>
                  <a:cubicBezTo>
                    <a:pt x="1146" y="858"/>
                    <a:pt x="1160" y="877"/>
                    <a:pt x="1160" y="895"/>
                  </a:cubicBezTo>
                  <a:cubicBezTo>
                    <a:pt x="1160" y="913"/>
                    <a:pt x="1146" y="928"/>
                    <a:pt x="1127" y="928"/>
                  </a:cubicBezTo>
                  <a:cubicBezTo>
                    <a:pt x="1105" y="928"/>
                    <a:pt x="1090" y="913"/>
                    <a:pt x="1090" y="895"/>
                  </a:cubicBezTo>
                  <a:cubicBezTo>
                    <a:pt x="1090" y="877"/>
                    <a:pt x="1105" y="858"/>
                    <a:pt x="1127" y="858"/>
                  </a:cubicBezTo>
                  <a:moveTo>
                    <a:pt x="1127" y="1243"/>
                  </a:moveTo>
                  <a:lnTo>
                    <a:pt x="1127" y="1243"/>
                  </a:lnTo>
                  <a:cubicBezTo>
                    <a:pt x="1146" y="1243"/>
                    <a:pt x="1160" y="1258"/>
                    <a:pt x="1160" y="1276"/>
                  </a:cubicBezTo>
                  <a:cubicBezTo>
                    <a:pt x="1160" y="1295"/>
                    <a:pt x="1146" y="1313"/>
                    <a:pt x="1127" y="1313"/>
                  </a:cubicBezTo>
                  <a:cubicBezTo>
                    <a:pt x="1105" y="1313"/>
                    <a:pt x="1090" y="1295"/>
                    <a:pt x="1090" y="1276"/>
                  </a:cubicBezTo>
                  <a:cubicBezTo>
                    <a:pt x="1090" y="1258"/>
                    <a:pt x="1105" y="1243"/>
                    <a:pt x="1127" y="1243"/>
                  </a:cubicBezTo>
                  <a:moveTo>
                    <a:pt x="1061" y="1349"/>
                  </a:moveTo>
                  <a:lnTo>
                    <a:pt x="1061" y="1349"/>
                  </a:lnTo>
                  <a:cubicBezTo>
                    <a:pt x="1068" y="1357"/>
                    <a:pt x="1076" y="1361"/>
                    <a:pt x="1079" y="1364"/>
                  </a:cubicBezTo>
                  <a:cubicBezTo>
                    <a:pt x="1061" y="1493"/>
                    <a:pt x="1061" y="1493"/>
                    <a:pt x="1061" y="1493"/>
                  </a:cubicBezTo>
                  <a:cubicBezTo>
                    <a:pt x="1032" y="1496"/>
                    <a:pt x="1010" y="1511"/>
                    <a:pt x="991" y="1533"/>
                  </a:cubicBezTo>
                  <a:cubicBezTo>
                    <a:pt x="889" y="1481"/>
                    <a:pt x="889" y="1481"/>
                    <a:pt x="889" y="1481"/>
                  </a:cubicBezTo>
                  <a:cubicBezTo>
                    <a:pt x="892" y="1471"/>
                    <a:pt x="892" y="1460"/>
                    <a:pt x="889" y="1449"/>
                  </a:cubicBezTo>
                  <a:lnTo>
                    <a:pt x="1061" y="1349"/>
                  </a:lnTo>
                  <a:moveTo>
                    <a:pt x="1021" y="1610"/>
                  </a:moveTo>
                  <a:lnTo>
                    <a:pt x="1021" y="1610"/>
                  </a:lnTo>
                  <a:cubicBezTo>
                    <a:pt x="1021" y="1581"/>
                    <a:pt x="1046" y="1555"/>
                    <a:pt x="1076" y="1555"/>
                  </a:cubicBezTo>
                  <a:cubicBezTo>
                    <a:pt x="1109" y="1555"/>
                    <a:pt x="1131" y="1581"/>
                    <a:pt x="1131" y="1610"/>
                  </a:cubicBezTo>
                  <a:cubicBezTo>
                    <a:pt x="1131" y="1643"/>
                    <a:pt x="1109" y="1665"/>
                    <a:pt x="1076" y="1665"/>
                  </a:cubicBezTo>
                  <a:cubicBezTo>
                    <a:pt x="1046" y="1665"/>
                    <a:pt x="1021" y="1643"/>
                    <a:pt x="1021" y="1610"/>
                  </a:cubicBezTo>
                  <a:moveTo>
                    <a:pt x="1197" y="1606"/>
                  </a:moveTo>
                  <a:lnTo>
                    <a:pt x="1197" y="1606"/>
                  </a:lnTo>
                  <a:cubicBezTo>
                    <a:pt x="1318" y="1562"/>
                    <a:pt x="1318" y="1562"/>
                    <a:pt x="1318" y="1562"/>
                  </a:cubicBezTo>
                  <a:cubicBezTo>
                    <a:pt x="1325" y="1573"/>
                    <a:pt x="1332" y="1581"/>
                    <a:pt x="1343" y="1588"/>
                  </a:cubicBezTo>
                  <a:cubicBezTo>
                    <a:pt x="1274" y="1933"/>
                    <a:pt x="1274" y="1933"/>
                    <a:pt x="1274" y="1933"/>
                  </a:cubicBezTo>
                  <a:cubicBezTo>
                    <a:pt x="1270" y="1933"/>
                    <a:pt x="1266" y="1933"/>
                    <a:pt x="1263" y="1933"/>
                  </a:cubicBezTo>
                  <a:cubicBezTo>
                    <a:pt x="1153" y="1701"/>
                    <a:pt x="1153" y="1701"/>
                    <a:pt x="1153" y="1701"/>
                  </a:cubicBezTo>
                  <a:cubicBezTo>
                    <a:pt x="1182" y="1676"/>
                    <a:pt x="1197" y="1643"/>
                    <a:pt x="1197" y="1606"/>
                  </a:cubicBezTo>
                  <a:moveTo>
                    <a:pt x="1417" y="1408"/>
                  </a:moveTo>
                  <a:lnTo>
                    <a:pt x="1417" y="1408"/>
                  </a:lnTo>
                  <a:cubicBezTo>
                    <a:pt x="1402" y="1229"/>
                    <a:pt x="1402" y="1229"/>
                    <a:pt x="1402" y="1229"/>
                  </a:cubicBezTo>
                  <a:cubicBezTo>
                    <a:pt x="1413" y="1225"/>
                    <a:pt x="1424" y="1217"/>
                    <a:pt x="1431" y="1207"/>
                  </a:cubicBezTo>
                  <a:cubicBezTo>
                    <a:pt x="1640" y="1309"/>
                    <a:pt x="1640" y="1309"/>
                    <a:pt x="1640" y="1309"/>
                  </a:cubicBezTo>
                  <a:cubicBezTo>
                    <a:pt x="1640" y="1320"/>
                    <a:pt x="1640" y="1335"/>
                    <a:pt x="1644" y="1349"/>
                  </a:cubicBezTo>
                  <a:cubicBezTo>
                    <a:pt x="1461" y="1437"/>
                    <a:pt x="1461" y="1437"/>
                    <a:pt x="1461" y="1437"/>
                  </a:cubicBezTo>
                  <a:cubicBezTo>
                    <a:pt x="1450" y="1423"/>
                    <a:pt x="1435" y="1416"/>
                    <a:pt x="1417" y="1408"/>
                  </a:cubicBezTo>
                  <a:moveTo>
                    <a:pt x="1670" y="1251"/>
                  </a:moveTo>
                  <a:lnTo>
                    <a:pt x="1670" y="1251"/>
                  </a:lnTo>
                  <a:cubicBezTo>
                    <a:pt x="1461" y="1152"/>
                    <a:pt x="1461" y="1152"/>
                    <a:pt x="1461" y="1152"/>
                  </a:cubicBezTo>
                  <a:cubicBezTo>
                    <a:pt x="1461" y="1141"/>
                    <a:pt x="1461" y="1129"/>
                    <a:pt x="1457" y="1122"/>
                  </a:cubicBezTo>
                  <a:cubicBezTo>
                    <a:pt x="1519" y="1085"/>
                    <a:pt x="1519" y="1085"/>
                    <a:pt x="1519" y="1085"/>
                  </a:cubicBezTo>
                  <a:cubicBezTo>
                    <a:pt x="1534" y="1078"/>
                    <a:pt x="1538" y="1064"/>
                    <a:pt x="1534" y="1049"/>
                  </a:cubicBezTo>
                  <a:cubicBezTo>
                    <a:pt x="1527" y="1027"/>
                    <a:pt x="1505" y="1020"/>
                    <a:pt x="1490" y="1031"/>
                  </a:cubicBezTo>
                  <a:cubicBezTo>
                    <a:pt x="1424" y="1067"/>
                    <a:pt x="1424" y="1067"/>
                    <a:pt x="1424" y="1067"/>
                  </a:cubicBezTo>
                  <a:cubicBezTo>
                    <a:pt x="1420" y="1064"/>
                    <a:pt x="1413" y="1060"/>
                    <a:pt x="1410" y="1056"/>
                  </a:cubicBezTo>
                  <a:cubicBezTo>
                    <a:pt x="1439" y="877"/>
                    <a:pt x="1439" y="877"/>
                    <a:pt x="1439" y="877"/>
                  </a:cubicBezTo>
                  <a:cubicBezTo>
                    <a:pt x="1472" y="873"/>
                    <a:pt x="1498" y="858"/>
                    <a:pt x="1516" y="836"/>
                  </a:cubicBezTo>
                  <a:cubicBezTo>
                    <a:pt x="1662" y="902"/>
                    <a:pt x="1662" y="902"/>
                    <a:pt x="1662" y="902"/>
                  </a:cubicBezTo>
                  <a:cubicBezTo>
                    <a:pt x="1662" y="910"/>
                    <a:pt x="1662" y="921"/>
                    <a:pt x="1666" y="928"/>
                  </a:cubicBezTo>
                  <a:cubicBezTo>
                    <a:pt x="1607" y="961"/>
                    <a:pt x="1607" y="961"/>
                    <a:pt x="1607" y="961"/>
                  </a:cubicBezTo>
                  <a:cubicBezTo>
                    <a:pt x="1596" y="968"/>
                    <a:pt x="1589" y="987"/>
                    <a:pt x="1596" y="1001"/>
                  </a:cubicBezTo>
                  <a:cubicBezTo>
                    <a:pt x="1604" y="1020"/>
                    <a:pt x="1622" y="1027"/>
                    <a:pt x="1640" y="1016"/>
                  </a:cubicBezTo>
                  <a:cubicBezTo>
                    <a:pt x="1695" y="983"/>
                    <a:pt x="1695" y="983"/>
                    <a:pt x="1695" y="983"/>
                  </a:cubicBezTo>
                  <a:cubicBezTo>
                    <a:pt x="1706" y="990"/>
                    <a:pt x="1718" y="998"/>
                    <a:pt x="1728" y="1001"/>
                  </a:cubicBezTo>
                  <a:cubicBezTo>
                    <a:pt x="1728" y="1214"/>
                    <a:pt x="1728" y="1214"/>
                    <a:pt x="1728" y="1214"/>
                  </a:cubicBezTo>
                  <a:cubicBezTo>
                    <a:pt x="1706" y="1221"/>
                    <a:pt x="1684" y="1232"/>
                    <a:pt x="1670" y="1251"/>
                  </a:cubicBezTo>
                  <a:moveTo>
                    <a:pt x="1794" y="910"/>
                  </a:moveTo>
                  <a:lnTo>
                    <a:pt x="1794" y="910"/>
                  </a:lnTo>
                  <a:cubicBezTo>
                    <a:pt x="1794" y="928"/>
                    <a:pt x="1780" y="943"/>
                    <a:pt x="1762" y="943"/>
                  </a:cubicBezTo>
                  <a:cubicBezTo>
                    <a:pt x="1743" y="943"/>
                    <a:pt x="1725" y="928"/>
                    <a:pt x="1725" y="910"/>
                  </a:cubicBezTo>
                  <a:cubicBezTo>
                    <a:pt x="1725" y="891"/>
                    <a:pt x="1743" y="877"/>
                    <a:pt x="1762" y="877"/>
                  </a:cubicBezTo>
                  <a:cubicBezTo>
                    <a:pt x="1780" y="877"/>
                    <a:pt x="1794" y="891"/>
                    <a:pt x="1794" y="910"/>
                  </a:cubicBezTo>
                  <a:moveTo>
                    <a:pt x="1721" y="627"/>
                  </a:moveTo>
                  <a:lnTo>
                    <a:pt x="1721" y="627"/>
                  </a:lnTo>
                  <a:cubicBezTo>
                    <a:pt x="1721" y="646"/>
                    <a:pt x="1706" y="660"/>
                    <a:pt x="1688" y="660"/>
                  </a:cubicBezTo>
                  <a:cubicBezTo>
                    <a:pt x="1670" y="660"/>
                    <a:pt x="1655" y="646"/>
                    <a:pt x="1655" y="627"/>
                  </a:cubicBezTo>
                  <a:cubicBezTo>
                    <a:pt x="1655" y="609"/>
                    <a:pt x="1670" y="595"/>
                    <a:pt x="1688" y="595"/>
                  </a:cubicBezTo>
                  <a:cubicBezTo>
                    <a:pt x="1706" y="595"/>
                    <a:pt x="1721" y="609"/>
                    <a:pt x="1721" y="627"/>
                  </a:cubicBezTo>
                  <a:moveTo>
                    <a:pt x="1622" y="554"/>
                  </a:moveTo>
                  <a:lnTo>
                    <a:pt x="1622" y="554"/>
                  </a:lnTo>
                  <a:cubicBezTo>
                    <a:pt x="1600" y="576"/>
                    <a:pt x="1589" y="609"/>
                    <a:pt x="1593" y="642"/>
                  </a:cubicBezTo>
                  <a:cubicBezTo>
                    <a:pt x="1512" y="682"/>
                    <a:pt x="1512" y="682"/>
                    <a:pt x="1512" y="682"/>
                  </a:cubicBezTo>
                  <a:cubicBezTo>
                    <a:pt x="1505" y="671"/>
                    <a:pt x="1498" y="664"/>
                    <a:pt x="1486" y="660"/>
                  </a:cubicBezTo>
                  <a:cubicBezTo>
                    <a:pt x="1552" y="422"/>
                    <a:pt x="1552" y="422"/>
                    <a:pt x="1552" y="422"/>
                  </a:cubicBezTo>
                  <a:cubicBezTo>
                    <a:pt x="1556" y="422"/>
                    <a:pt x="1560" y="422"/>
                    <a:pt x="1567" y="422"/>
                  </a:cubicBezTo>
                  <a:lnTo>
                    <a:pt x="1622" y="554"/>
                  </a:lnTo>
                  <a:moveTo>
                    <a:pt x="1215" y="67"/>
                  </a:moveTo>
                  <a:lnTo>
                    <a:pt x="1215" y="67"/>
                  </a:lnTo>
                  <a:cubicBezTo>
                    <a:pt x="1234" y="67"/>
                    <a:pt x="1252" y="81"/>
                    <a:pt x="1252" y="99"/>
                  </a:cubicBezTo>
                  <a:cubicBezTo>
                    <a:pt x="1252" y="118"/>
                    <a:pt x="1234" y="132"/>
                    <a:pt x="1215" y="132"/>
                  </a:cubicBezTo>
                  <a:cubicBezTo>
                    <a:pt x="1197" y="132"/>
                    <a:pt x="1182" y="118"/>
                    <a:pt x="1182" y="99"/>
                  </a:cubicBezTo>
                  <a:cubicBezTo>
                    <a:pt x="1182" y="81"/>
                    <a:pt x="1197" y="67"/>
                    <a:pt x="1215" y="67"/>
                  </a:cubicBezTo>
                  <a:moveTo>
                    <a:pt x="1138" y="158"/>
                  </a:moveTo>
                  <a:lnTo>
                    <a:pt x="1138" y="158"/>
                  </a:lnTo>
                  <a:cubicBezTo>
                    <a:pt x="1146" y="169"/>
                    <a:pt x="1153" y="176"/>
                    <a:pt x="1164" y="184"/>
                  </a:cubicBezTo>
                  <a:cubicBezTo>
                    <a:pt x="1120" y="378"/>
                    <a:pt x="1120" y="378"/>
                    <a:pt x="1120" y="378"/>
                  </a:cubicBezTo>
                  <a:cubicBezTo>
                    <a:pt x="1098" y="378"/>
                    <a:pt x="1072" y="385"/>
                    <a:pt x="1058" y="400"/>
                  </a:cubicBezTo>
                  <a:cubicBezTo>
                    <a:pt x="900" y="275"/>
                    <a:pt x="900" y="275"/>
                    <a:pt x="900" y="275"/>
                  </a:cubicBezTo>
                  <a:cubicBezTo>
                    <a:pt x="907" y="261"/>
                    <a:pt x="911" y="246"/>
                    <a:pt x="907" y="228"/>
                  </a:cubicBezTo>
                  <a:lnTo>
                    <a:pt x="1138" y="158"/>
                  </a:lnTo>
                  <a:moveTo>
                    <a:pt x="735" y="231"/>
                  </a:moveTo>
                  <a:lnTo>
                    <a:pt x="735" y="231"/>
                  </a:lnTo>
                  <a:cubicBezTo>
                    <a:pt x="735" y="202"/>
                    <a:pt x="760" y="176"/>
                    <a:pt x="790" y="176"/>
                  </a:cubicBezTo>
                  <a:cubicBezTo>
                    <a:pt x="823" y="176"/>
                    <a:pt x="845" y="202"/>
                    <a:pt x="845" y="231"/>
                  </a:cubicBezTo>
                  <a:cubicBezTo>
                    <a:pt x="845" y="261"/>
                    <a:pt x="823" y="287"/>
                    <a:pt x="790" y="287"/>
                  </a:cubicBezTo>
                  <a:cubicBezTo>
                    <a:pt x="760" y="287"/>
                    <a:pt x="735" y="261"/>
                    <a:pt x="735" y="231"/>
                  </a:cubicBezTo>
                  <a:moveTo>
                    <a:pt x="794" y="668"/>
                  </a:moveTo>
                  <a:lnTo>
                    <a:pt x="794" y="668"/>
                  </a:lnTo>
                  <a:cubicBezTo>
                    <a:pt x="812" y="668"/>
                    <a:pt x="826" y="682"/>
                    <a:pt x="826" y="701"/>
                  </a:cubicBezTo>
                  <a:cubicBezTo>
                    <a:pt x="826" y="719"/>
                    <a:pt x="812" y="737"/>
                    <a:pt x="794" y="737"/>
                  </a:cubicBezTo>
                  <a:cubicBezTo>
                    <a:pt x="775" y="737"/>
                    <a:pt x="760" y="719"/>
                    <a:pt x="760" y="701"/>
                  </a:cubicBezTo>
                  <a:cubicBezTo>
                    <a:pt x="760" y="682"/>
                    <a:pt x="775" y="668"/>
                    <a:pt x="794" y="668"/>
                  </a:cubicBezTo>
                  <a:moveTo>
                    <a:pt x="493" y="910"/>
                  </a:moveTo>
                  <a:lnTo>
                    <a:pt x="493" y="910"/>
                  </a:lnTo>
                  <a:cubicBezTo>
                    <a:pt x="731" y="774"/>
                    <a:pt x="731" y="774"/>
                    <a:pt x="731" y="774"/>
                  </a:cubicBezTo>
                  <a:cubicBezTo>
                    <a:pt x="768" y="803"/>
                    <a:pt x="819" y="803"/>
                    <a:pt x="856" y="774"/>
                  </a:cubicBezTo>
                  <a:cubicBezTo>
                    <a:pt x="1032" y="873"/>
                    <a:pt x="1032" y="873"/>
                    <a:pt x="1032" y="873"/>
                  </a:cubicBezTo>
                  <a:cubicBezTo>
                    <a:pt x="1021" y="921"/>
                    <a:pt x="1050" y="968"/>
                    <a:pt x="1094" y="983"/>
                  </a:cubicBezTo>
                  <a:cubicBezTo>
                    <a:pt x="1094" y="1185"/>
                    <a:pt x="1094" y="1185"/>
                    <a:pt x="1094" y="1185"/>
                  </a:cubicBezTo>
                  <a:cubicBezTo>
                    <a:pt x="1050" y="1199"/>
                    <a:pt x="1021" y="1247"/>
                    <a:pt x="1032" y="1295"/>
                  </a:cubicBezTo>
                  <a:cubicBezTo>
                    <a:pt x="859" y="1393"/>
                    <a:pt x="859" y="1393"/>
                    <a:pt x="859" y="1393"/>
                  </a:cubicBezTo>
                  <a:cubicBezTo>
                    <a:pt x="823" y="1361"/>
                    <a:pt x="768" y="1361"/>
                    <a:pt x="731" y="1393"/>
                  </a:cubicBezTo>
                  <a:cubicBezTo>
                    <a:pt x="493" y="1258"/>
                    <a:pt x="493" y="1258"/>
                    <a:pt x="493" y="1258"/>
                  </a:cubicBezTo>
                  <a:cubicBezTo>
                    <a:pt x="493" y="910"/>
                    <a:pt x="493" y="910"/>
                    <a:pt x="493" y="910"/>
                  </a:cubicBezTo>
                  <a:moveTo>
                    <a:pt x="823" y="1452"/>
                  </a:moveTo>
                  <a:lnTo>
                    <a:pt x="823" y="1452"/>
                  </a:lnTo>
                  <a:cubicBezTo>
                    <a:pt x="838" y="1474"/>
                    <a:pt x="819" y="1504"/>
                    <a:pt x="794" y="1504"/>
                  </a:cubicBezTo>
                  <a:cubicBezTo>
                    <a:pt x="775" y="1504"/>
                    <a:pt x="760" y="1489"/>
                    <a:pt x="760" y="1467"/>
                  </a:cubicBezTo>
                  <a:cubicBezTo>
                    <a:pt x="760" y="1434"/>
                    <a:pt x="804" y="1419"/>
                    <a:pt x="823" y="1452"/>
                  </a:cubicBezTo>
                  <a:moveTo>
                    <a:pt x="790" y="1933"/>
                  </a:moveTo>
                  <a:lnTo>
                    <a:pt x="790" y="1933"/>
                  </a:lnTo>
                  <a:cubicBezTo>
                    <a:pt x="771" y="1933"/>
                    <a:pt x="757" y="1914"/>
                    <a:pt x="757" y="1896"/>
                  </a:cubicBezTo>
                  <a:cubicBezTo>
                    <a:pt x="757" y="1877"/>
                    <a:pt x="771" y="1863"/>
                    <a:pt x="790" y="1863"/>
                  </a:cubicBezTo>
                  <a:cubicBezTo>
                    <a:pt x="808" y="1863"/>
                    <a:pt x="826" y="1877"/>
                    <a:pt x="826" y="1896"/>
                  </a:cubicBezTo>
                  <a:cubicBezTo>
                    <a:pt x="826" y="1914"/>
                    <a:pt x="808" y="1933"/>
                    <a:pt x="790" y="1933"/>
                  </a:cubicBezTo>
                  <a:moveTo>
                    <a:pt x="889" y="1892"/>
                  </a:moveTo>
                  <a:lnTo>
                    <a:pt x="889" y="1892"/>
                  </a:lnTo>
                  <a:cubicBezTo>
                    <a:pt x="889" y="1881"/>
                    <a:pt x="885" y="1866"/>
                    <a:pt x="878" y="1856"/>
                  </a:cubicBezTo>
                  <a:cubicBezTo>
                    <a:pt x="1021" y="1713"/>
                    <a:pt x="1021" y="1713"/>
                    <a:pt x="1021" y="1713"/>
                  </a:cubicBezTo>
                  <a:cubicBezTo>
                    <a:pt x="1043" y="1727"/>
                    <a:pt x="1072" y="1731"/>
                    <a:pt x="1098" y="1727"/>
                  </a:cubicBezTo>
                  <a:cubicBezTo>
                    <a:pt x="1204" y="1958"/>
                    <a:pt x="1204" y="1958"/>
                    <a:pt x="1204" y="1958"/>
                  </a:cubicBezTo>
                  <a:cubicBezTo>
                    <a:pt x="1197" y="1965"/>
                    <a:pt x="1190" y="1977"/>
                    <a:pt x="1182" y="1984"/>
                  </a:cubicBezTo>
                  <a:lnTo>
                    <a:pt x="889" y="1892"/>
                  </a:lnTo>
                  <a:moveTo>
                    <a:pt x="1281" y="2105"/>
                  </a:moveTo>
                  <a:lnTo>
                    <a:pt x="1281" y="2105"/>
                  </a:lnTo>
                  <a:cubicBezTo>
                    <a:pt x="1252" y="2105"/>
                    <a:pt x="1226" y="2079"/>
                    <a:pt x="1226" y="2050"/>
                  </a:cubicBezTo>
                  <a:cubicBezTo>
                    <a:pt x="1226" y="2021"/>
                    <a:pt x="1252" y="1995"/>
                    <a:pt x="1281" y="1995"/>
                  </a:cubicBezTo>
                  <a:cubicBezTo>
                    <a:pt x="1310" y="1995"/>
                    <a:pt x="1336" y="2021"/>
                    <a:pt x="1336" y="2050"/>
                  </a:cubicBezTo>
                  <a:cubicBezTo>
                    <a:pt x="1336" y="2079"/>
                    <a:pt x="1310" y="2105"/>
                    <a:pt x="1281" y="2105"/>
                  </a:cubicBezTo>
                  <a:moveTo>
                    <a:pt x="1648" y="1713"/>
                  </a:moveTo>
                  <a:lnTo>
                    <a:pt x="1648" y="1713"/>
                  </a:lnTo>
                  <a:cubicBezTo>
                    <a:pt x="1630" y="1713"/>
                    <a:pt x="1615" y="1694"/>
                    <a:pt x="1615" y="1676"/>
                  </a:cubicBezTo>
                  <a:cubicBezTo>
                    <a:pt x="1615" y="1657"/>
                    <a:pt x="1630" y="1643"/>
                    <a:pt x="1648" y="1643"/>
                  </a:cubicBezTo>
                  <a:cubicBezTo>
                    <a:pt x="1666" y="1643"/>
                    <a:pt x="1681" y="1657"/>
                    <a:pt x="1681" y="1676"/>
                  </a:cubicBezTo>
                  <a:cubicBezTo>
                    <a:pt x="1681" y="1694"/>
                    <a:pt x="1666" y="1713"/>
                    <a:pt x="1648" y="1713"/>
                  </a:cubicBezTo>
                  <a:moveTo>
                    <a:pt x="1644" y="1581"/>
                  </a:moveTo>
                  <a:lnTo>
                    <a:pt x="1644" y="1581"/>
                  </a:lnTo>
                  <a:cubicBezTo>
                    <a:pt x="1626" y="1581"/>
                    <a:pt x="1604" y="1588"/>
                    <a:pt x="1589" y="1599"/>
                  </a:cubicBezTo>
                  <a:cubicBezTo>
                    <a:pt x="1486" y="1529"/>
                    <a:pt x="1486" y="1529"/>
                    <a:pt x="1486" y="1529"/>
                  </a:cubicBezTo>
                  <a:cubicBezTo>
                    <a:pt x="1490" y="1518"/>
                    <a:pt x="1490" y="1504"/>
                    <a:pt x="1490" y="1493"/>
                  </a:cubicBezTo>
                  <a:cubicBezTo>
                    <a:pt x="1670" y="1405"/>
                    <a:pt x="1670" y="1405"/>
                    <a:pt x="1670" y="1405"/>
                  </a:cubicBezTo>
                  <a:cubicBezTo>
                    <a:pt x="1677" y="1416"/>
                    <a:pt x="1684" y="1419"/>
                    <a:pt x="1695" y="1427"/>
                  </a:cubicBezTo>
                  <a:lnTo>
                    <a:pt x="1644" y="1581"/>
                  </a:lnTo>
                  <a:moveTo>
                    <a:pt x="1758" y="1383"/>
                  </a:moveTo>
                  <a:lnTo>
                    <a:pt x="1758" y="1383"/>
                  </a:lnTo>
                  <a:cubicBezTo>
                    <a:pt x="1728" y="1383"/>
                    <a:pt x="1703" y="1357"/>
                    <a:pt x="1703" y="1328"/>
                  </a:cubicBezTo>
                  <a:cubicBezTo>
                    <a:pt x="1703" y="1298"/>
                    <a:pt x="1728" y="1273"/>
                    <a:pt x="1758" y="1273"/>
                  </a:cubicBezTo>
                  <a:cubicBezTo>
                    <a:pt x="1787" y="1273"/>
                    <a:pt x="1813" y="1298"/>
                    <a:pt x="1813" y="1328"/>
                  </a:cubicBezTo>
                  <a:cubicBezTo>
                    <a:pt x="1813" y="1357"/>
                    <a:pt x="1787" y="1383"/>
                    <a:pt x="1758" y="13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1647689" y="1563462"/>
              <a:ext cx="60351" cy="71976"/>
            </a:xfrm>
            <a:custGeom>
              <a:rect b="b" l="l" r="r" t="t"/>
              <a:pathLst>
                <a:path extrusionOk="0" h="291" w="244">
                  <a:moveTo>
                    <a:pt x="76" y="235"/>
                  </a:moveTo>
                  <a:lnTo>
                    <a:pt x="76" y="235"/>
                  </a:lnTo>
                  <a:cubicBezTo>
                    <a:pt x="168" y="235"/>
                    <a:pt x="168" y="235"/>
                    <a:pt x="168" y="235"/>
                  </a:cubicBezTo>
                  <a:cubicBezTo>
                    <a:pt x="182" y="272"/>
                    <a:pt x="182" y="272"/>
                    <a:pt x="182" y="272"/>
                  </a:cubicBezTo>
                  <a:cubicBezTo>
                    <a:pt x="190" y="287"/>
                    <a:pt x="208" y="294"/>
                    <a:pt x="223" y="290"/>
                  </a:cubicBezTo>
                  <a:cubicBezTo>
                    <a:pt x="241" y="283"/>
                    <a:pt x="249" y="265"/>
                    <a:pt x="241" y="246"/>
                  </a:cubicBezTo>
                  <a:cubicBezTo>
                    <a:pt x="135" y="-29"/>
                    <a:pt x="161" y="34"/>
                    <a:pt x="157" y="23"/>
                  </a:cubicBezTo>
                  <a:cubicBezTo>
                    <a:pt x="142" y="-7"/>
                    <a:pt x="98" y="-7"/>
                    <a:pt x="87" y="23"/>
                  </a:cubicBezTo>
                  <a:cubicBezTo>
                    <a:pt x="3" y="246"/>
                    <a:pt x="3" y="246"/>
                    <a:pt x="3" y="246"/>
                  </a:cubicBezTo>
                  <a:cubicBezTo>
                    <a:pt x="-5" y="265"/>
                    <a:pt x="6" y="287"/>
                    <a:pt x="25" y="290"/>
                  </a:cubicBezTo>
                  <a:cubicBezTo>
                    <a:pt x="39" y="294"/>
                    <a:pt x="58" y="283"/>
                    <a:pt x="61" y="268"/>
                  </a:cubicBezTo>
                  <a:lnTo>
                    <a:pt x="76" y="235"/>
                  </a:lnTo>
                  <a:moveTo>
                    <a:pt x="146" y="173"/>
                  </a:moveTo>
                  <a:lnTo>
                    <a:pt x="146" y="173"/>
                  </a:lnTo>
                  <a:cubicBezTo>
                    <a:pt x="98" y="173"/>
                    <a:pt x="98" y="173"/>
                    <a:pt x="98" y="173"/>
                  </a:cubicBezTo>
                  <a:cubicBezTo>
                    <a:pt x="124" y="111"/>
                    <a:pt x="124" y="111"/>
                    <a:pt x="124" y="111"/>
                  </a:cubicBezTo>
                  <a:lnTo>
                    <a:pt x="146" y="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1726344" y="1562473"/>
              <a:ext cx="16324" cy="71976"/>
            </a:xfrm>
            <a:custGeom>
              <a:rect b="b" l="l" r="r" t="t"/>
              <a:pathLst>
                <a:path extrusionOk="0" h="291" w="66">
                  <a:moveTo>
                    <a:pt x="66" y="258"/>
                  </a:moveTo>
                  <a:lnTo>
                    <a:pt x="66" y="258"/>
                  </a:lnTo>
                  <a:cubicBezTo>
                    <a:pt x="66" y="34"/>
                    <a:pt x="66" y="34"/>
                    <a:pt x="66" y="34"/>
                  </a:cubicBezTo>
                  <a:cubicBezTo>
                    <a:pt x="66" y="16"/>
                    <a:pt x="51" y="5"/>
                    <a:pt x="37" y="1"/>
                  </a:cubicBezTo>
                  <a:cubicBezTo>
                    <a:pt x="19" y="-3"/>
                    <a:pt x="0" y="12"/>
                    <a:pt x="0" y="34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79"/>
                    <a:pt x="19" y="294"/>
                    <a:pt x="37" y="291"/>
                  </a:cubicBezTo>
                  <a:cubicBezTo>
                    <a:pt x="51" y="291"/>
                    <a:pt x="66" y="276"/>
                    <a:pt x="66" y="2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52"/>
          <p:cNvGrpSpPr/>
          <p:nvPr/>
        </p:nvGrpSpPr>
        <p:grpSpPr>
          <a:xfrm>
            <a:off x="1653321" y="1289764"/>
            <a:ext cx="503338" cy="535986"/>
            <a:chOff x="2138908" y="1330467"/>
            <a:chExt cx="503338" cy="535986"/>
          </a:xfrm>
        </p:grpSpPr>
        <p:sp>
          <p:nvSpPr>
            <p:cNvPr id="779" name="Google Shape;779;p52"/>
            <p:cNvSpPr/>
            <p:nvPr/>
          </p:nvSpPr>
          <p:spPr>
            <a:xfrm>
              <a:off x="2205196" y="1330467"/>
              <a:ext cx="371010" cy="535986"/>
            </a:xfrm>
            <a:custGeom>
              <a:rect b="b" l="l" r="r" t="t"/>
              <a:pathLst>
                <a:path extrusionOk="0" h="2167" w="1500">
                  <a:moveTo>
                    <a:pt x="1353" y="1452"/>
                  </a:moveTo>
                  <a:lnTo>
                    <a:pt x="1353" y="1452"/>
                  </a:lnTo>
                  <a:cubicBezTo>
                    <a:pt x="1104" y="1368"/>
                    <a:pt x="1104" y="1368"/>
                    <a:pt x="1104" y="1368"/>
                  </a:cubicBezTo>
                  <a:cubicBezTo>
                    <a:pt x="1071" y="1335"/>
                    <a:pt x="1023" y="1317"/>
                    <a:pt x="975" y="1317"/>
                  </a:cubicBezTo>
                  <a:cubicBezTo>
                    <a:pt x="975" y="1185"/>
                    <a:pt x="975" y="1185"/>
                    <a:pt x="975" y="1185"/>
                  </a:cubicBezTo>
                  <a:cubicBezTo>
                    <a:pt x="1140" y="1064"/>
                    <a:pt x="1115" y="884"/>
                    <a:pt x="1115" y="873"/>
                  </a:cubicBezTo>
                  <a:cubicBezTo>
                    <a:pt x="1151" y="873"/>
                    <a:pt x="1151" y="873"/>
                    <a:pt x="1151" y="873"/>
                  </a:cubicBezTo>
                  <a:cubicBezTo>
                    <a:pt x="1221" y="873"/>
                    <a:pt x="1276" y="818"/>
                    <a:pt x="1276" y="748"/>
                  </a:cubicBezTo>
                  <a:cubicBezTo>
                    <a:pt x="1276" y="708"/>
                    <a:pt x="1276" y="708"/>
                    <a:pt x="1276" y="708"/>
                  </a:cubicBezTo>
                  <a:cubicBezTo>
                    <a:pt x="1276" y="708"/>
                    <a:pt x="1287" y="653"/>
                    <a:pt x="1254" y="609"/>
                  </a:cubicBezTo>
                  <a:cubicBezTo>
                    <a:pt x="1254" y="378"/>
                    <a:pt x="1254" y="378"/>
                    <a:pt x="1254" y="378"/>
                  </a:cubicBezTo>
                  <a:cubicBezTo>
                    <a:pt x="1258" y="323"/>
                    <a:pt x="1247" y="268"/>
                    <a:pt x="1221" y="220"/>
                  </a:cubicBezTo>
                  <a:cubicBezTo>
                    <a:pt x="1195" y="162"/>
                    <a:pt x="1137" y="121"/>
                    <a:pt x="1071" y="125"/>
                  </a:cubicBezTo>
                  <a:cubicBezTo>
                    <a:pt x="1049" y="125"/>
                    <a:pt x="1049" y="125"/>
                    <a:pt x="1049" y="125"/>
                  </a:cubicBezTo>
                  <a:cubicBezTo>
                    <a:pt x="1034" y="55"/>
                    <a:pt x="902" y="0"/>
                    <a:pt x="902" y="0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407" y="0"/>
                    <a:pt x="238" y="169"/>
                    <a:pt x="238" y="375"/>
                  </a:cubicBezTo>
                  <a:cubicBezTo>
                    <a:pt x="238" y="624"/>
                    <a:pt x="238" y="609"/>
                    <a:pt x="238" y="613"/>
                  </a:cubicBezTo>
                  <a:cubicBezTo>
                    <a:pt x="213" y="653"/>
                    <a:pt x="220" y="690"/>
                    <a:pt x="220" y="708"/>
                  </a:cubicBezTo>
                  <a:cubicBezTo>
                    <a:pt x="220" y="712"/>
                    <a:pt x="220" y="748"/>
                    <a:pt x="220" y="748"/>
                  </a:cubicBezTo>
                  <a:cubicBezTo>
                    <a:pt x="220" y="818"/>
                    <a:pt x="275" y="873"/>
                    <a:pt x="345" y="873"/>
                  </a:cubicBezTo>
                  <a:cubicBezTo>
                    <a:pt x="381" y="873"/>
                    <a:pt x="381" y="873"/>
                    <a:pt x="381" y="873"/>
                  </a:cubicBezTo>
                  <a:cubicBezTo>
                    <a:pt x="385" y="884"/>
                    <a:pt x="359" y="1064"/>
                    <a:pt x="524" y="1185"/>
                  </a:cubicBezTo>
                  <a:cubicBezTo>
                    <a:pt x="524" y="1313"/>
                    <a:pt x="524" y="1313"/>
                    <a:pt x="524" y="1313"/>
                  </a:cubicBezTo>
                  <a:cubicBezTo>
                    <a:pt x="477" y="1317"/>
                    <a:pt x="429" y="1335"/>
                    <a:pt x="392" y="1368"/>
                  </a:cubicBezTo>
                  <a:cubicBezTo>
                    <a:pt x="147" y="1452"/>
                    <a:pt x="147" y="1452"/>
                    <a:pt x="147" y="1452"/>
                  </a:cubicBezTo>
                  <a:cubicBezTo>
                    <a:pt x="59" y="1481"/>
                    <a:pt x="0" y="1562"/>
                    <a:pt x="0" y="1654"/>
                  </a:cubicBezTo>
                  <a:cubicBezTo>
                    <a:pt x="0" y="2134"/>
                    <a:pt x="0" y="2134"/>
                    <a:pt x="0" y="2134"/>
                  </a:cubicBezTo>
                  <a:cubicBezTo>
                    <a:pt x="0" y="2153"/>
                    <a:pt x="15" y="2167"/>
                    <a:pt x="29" y="2167"/>
                  </a:cubicBezTo>
                  <a:cubicBezTo>
                    <a:pt x="1470" y="2167"/>
                    <a:pt x="1470" y="2167"/>
                    <a:pt x="1470" y="2167"/>
                  </a:cubicBezTo>
                  <a:cubicBezTo>
                    <a:pt x="1485" y="2167"/>
                    <a:pt x="1500" y="2153"/>
                    <a:pt x="1500" y="2134"/>
                  </a:cubicBezTo>
                  <a:cubicBezTo>
                    <a:pt x="1500" y="2032"/>
                    <a:pt x="1500" y="2032"/>
                    <a:pt x="1500" y="2032"/>
                  </a:cubicBezTo>
                  <a:cubicBezTo>
                    <a:pt x="1500" y="2013"/>
                    <a:pt x="1485" y="1998"/>
                    <a:pt x="1467" y="1998"/>
                  </a:cubicBezTo>
                  <a:cubicBezTo>
                    <a:pt x="1452" y="2002"/>
                    <a:pt x="1437" y="2013"/>
                    <a:pt x="1437" y="2028"/>
                  </a:cubicBezTo>
                  <a:cubicBezTo>
                    <a:pt x="1437" y="2109"/>
                    <a:pt x="1437" y="2109"/>
                    <a:pt x="1437" y="2109"/>
                  </a:cubicBezTo>
                  <a:cubicBezTo>
                    <a:pt x="1243" y="2109"/>
                    <a:pt x="1243" y="2109"/>
                    <a:pt x="1243" y="2109"/>
                  </a:cubicBezTo>
                  <a:cubicBezTo>
                    <a:pt x="1243" y="1745"/>
                    <a:pt x="1243" y="1745"/>
                    <a:pt x="1243" y="1745"/>
                  </a:cubicBezTo>
                  <a:cubicBezTo>
                    <a:pt x="1243" y="1731"/>
                    <a:pt x="1232" y="1716"/>
                    <a:pt x="1214" y="1713"/>
                  </a:cubicBezTo>
                  <a:cubicBezTo>
                    <a:pt x="1195" y="1709"/>
                    <a:pt x="1181" y="1727"/>
                    <a:pt x="1181" y="1745"/>
                  </a:cubicBezTo>
                  <a:cubicBezTo>
                    <a:pt x="1181" y="2109"/>
                    <a:pt x="1181" y="2109"/>
                    <a:pt x="1181" y="2109"/>
                  </a:cubicBezTo>
                  <a:cubicBezTo>
                    <a:pt x="781" y="2109"/>
                    <a:pt x="781" y="2109"/>
                    <a:pt x="781" y="2109"/>
                  </a:cubicBezTo>
                  <a:cubicBezTo>
                    <a:pt x="781" y="1588"/>
                    <a:pt x="781" y="1588"/>
                    <a:pt x="781" y="1588"/>
                  </a:cubicBezTo>
                  <a:cubicBezTo>
                    <a:pt x="957" y="1577"/>
                    <a:pt x="1060" y="1474"/>
                    <a:pt x="1096" y="1434"/>
                  </a:cubicBezTo>
                  <a:lnTo>
                    <a:pt x="1100" y="1434"/>
                  </a:lnTo>
                  <a:cubicBezTo>
                    <a:pt x="1335" y="1515"/>
                    <a:pt x="1335" y="1515"/>
                    <a:pt x="1335" y="1515"/>
                  </a:cubicBezTo>
                  <a:cubicBezTo>
                    <a:pt x="1397" y="1537"/>
                    <a:pt x="1437" y="1595"/>
                    <a:pt x="1437" y="1657"/>
                  </a:cubicBezTo>
                  <a:cubicBezTo>
                    <a:pt x="1437" y="1881"/>
                    <a:pt x="1437" y="1881"/>
                    <a:pt x="1437" y="1881"/>
                  </a:cubicBezTo>
                  <a:cubicBezTo>
                    <a:pt x="1437" y="1900"/>
                    <a:pt x="1448" y="1914"/>
                    <a:pt x="1467" y="1914"/>
                  </a:cubicBezTo>
                  <a:cubicBezTo>
                    <a:pt x="1485" y="1918"/>
                    <a:pt x="1500" y="1903"/>
                    <a:pt x="1500" y="1885"/>
                  </a:cubicBezTo>
                  <a:cubicBezTo>
                    <a:pt x="1500" y="1657"/>
                    <a:pt x="1500" y="1657"/>
                    <a:pt x="1500" y="1657"/>
                  </a:cubicBezTo>
                  <a:cubicBezTo>
                    <a:pt x="1500" y="1566"/>
                    <a:pt x="1441" y="1481"/>
                    <a:pt x="1353" y="1452"/>
                  </a:cubicBezTo>
                  <a:moveTo>
                    <a:pt x="1151" y="811"/>
                  </a:moveTo>
                  <a:lnTo>
                    <a:pt x="1151" y="811"/>
                  </a:lnTo>
                  <a:cubicBezTo>
                    <a:pt x="1115" y="811"/>
                    <a:pt x="1115" y="811"/>
                    <a:pt x="1115" y="811"/>
                  </a:cubicBezTo>
                  <a:cubicBezTo>
                    <a:pt x="1115" y="616"/>
                    <a:pt x="1115" y="616"/>
                    <a:pt x="1115" y="616"/>
                  </a:cubicBezTo>
                  <a:cubicBezTo>
                    <a:pt x="1151" y="616"/>
                    <a:pt x="1151" y="616"/>
                    <a:pt x="1151" y="616"/>
                  </a:cubicBezTo>
                  <a:cubicBezTo>
                    <a:pt x="1184" y="616"/>
                    <a:pt x="1214" y="642"/>
                    <a:pt x="1214" y="679"/>
                  </a:cubicBezTo>
                  <a:cubicBezTo>
                    <a:pt x="1214" y="682"/>
                    <a:pt x="1214" y="682"/>
                    <a:pt x="1214" y="682"/>
                  </a:cubicBezTo>
                  <a:cubicBezTo>
                    <a:pt x="1199" y="682"/>
                    <a:pt x="1199" y="682"/>
                    <a:pt x="1199" y="682"/>
                  </a:cubicBezTo>
                  <a:cubicBezTo>
                    <a:pt x="1181" y="682"/>
                    <a:pt x="1166" y="693"/>
                    <a:pt x="1166" y="712"/>
                  </a:cubicBezTo>
                  <a:cubicBezTo>
                    <a:pt x="1162" y="730"/>
                    <a:pt x="1177" y="745"/>
                    <a:pt x="1195" y="745"/>
                  </a:cubicBezTo>
                  <a:cubicBezTo>
                    <a:pt x="1214" y="745"/>
                    <a:pt x="1214" y="745"/>
                    <a:pt x="1214" y="745"/>
                  </a:cubicBezTo>
                  <a:cubicBezTo>
                    <a:pt x="1214" y="748"/>
                    <a:pt x="1214" y="748"/>
                    <a:pt x="1214" y="748"/>
                  </a:cubicBezTo>
                  <a:cubicBezTo>
                    <a:pt x="1214" y="781"/>
                    <a:pt x="1184" y="811"/>
                    <a:pt x="1151" y="811"/>
                  </a:cubicBezTo>
                  <a:moveTo>
                    <a:pt x="612" y="70"/>
                  </a:moveTo>
                  <a:lnTo>
                    <a:pt x="612" y="70"/>
                  </a:lnTo>
                  <a:cubicBezTo>
                    <a:pt x="902" y="70"/>
                    <a:pt x="902" y="70"/>
                    <a:pt x="902" y="70"/>
                  </a:cubicBezTo>
                  <a:cubicBezTo>
                    <a:pt x="950" y="70"/>
                    <a:pt x="986" y="111"/>
                    <a:pt x="986" y="158"/>
                  </a:cubicBezTo>
                  <a:cubicBezTo>
                    <a:pt x="986" y="173"/>
                    <a:pt x="1001" y="187"/>
                    <a:pt x="1019" y="187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111" y="187"/>
                    <a:pt x="1148" y="213"/>
                    <a:pt x="1166" y="246"/>
                  </a:cubicBezTo>
                  <a:cubicBezTo>
                    <a:pt x="1210" y="341"/>
                    <a:pt x="1188" y="407"/>
                    <a:pt x="1192" y="561"/>
                  </a:cubicBezTo>
                  <a:cubicBezTo>
                    <a:pt x="1162" y="551"/>
                    <a:pt x="1144" y="554"/>
                    <a:pt x="1118" y="554"/>
                  </a:cubicBezTo>
                  <a:cubicBezTo>
                    <a:pt x="1115" y="551"/>
                    <a:pt x="1122" y="492"/>
                    <a:pt x="1071" y="448"/>
                  </a:cubicBezTo>
                  <a:cubicBezTo>
                    <a:pt x="1038" y="422"/>
                    <a:pt x="997" y="411"/>
                    <a:pt x="961" y="422"/>
                  </a:cubicBezTo>
                  <a:cubicBezTo>
                    <a:pt x="821" y="451"/>
                    <a:pt x="678" y="451"/>
                    <a:pt x="539" y="422"/>
                  </a:cubicBezTo>
                  <a:cubicBezTo>
                    <a:pt x="499" y="411"/>
                    <a:pt x="458" y="422"/>
                    <a:pt x="429" y="448"/>
                  </a:cubicBezTo>
                  <a:cubicBezTo>
                    <a:pt x="374" y="488"/>
                    <a:pt x="381" y="551"/>
                    <a:pt x="381" y="554"/>
                  </a:cubicBezTo>
                  <a:cubicBezTo>
                    <a:pt x="356" y="554"/>
                    <a:pt x="334" y="551"/>
                    <a:pt x="304" y="561"/>
                  </a:cubicBezTo>
                  <a:cubicBezTo>
                    <a:pt x="304" y="378"/>
                    <a:pt x="304" y="378"/>
                    <a:pt x="304" y="378"/>
                  </a:cubicBezTo>
                  <a:cubicBezTo>
                    <a:pt x="304" y="209"/>
                    <a:pt x="444" y="70"/>
                    <a:pt x="612" y="70"/>
                  </a:cubicBezTo>
                  <a:moveTo>
                    <a:pt x="330" y="811"/>
                  </a:moveTo>
                  <a:lnTo>
                    <a:pt x="330" y="811"/>
                  </a:lnTo>
                  <a:cubicBezTo>
                    <a:pt x="304" y="811"/>
                    <a:pt x="282" y="789"/>
                    <a:pt x="282" y="763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297" y="745"/>
                    <a:pt x="297" y="745"/>
                    <a:pt x="297" y="745"/>
                  </a:cubicBezTo>
                  <a:cubicBezTo>
                    <a:pt x="312" y="745"/>
                    <a:pt x="326" y="734"/>
                    <a:pt x="330" y="719"/>
                  </a:cubicBezTo>
                  <a:cubicBezTo>
                    <a:pt x="334" y="701"/>
                    <a:pt x="315" y="682"/>
                    <a:pt x="297" y="682"/>
                  </a:cubicBezTo>
                  <a:cubicBezTo>
                    <a:pt x="282" y="682"/>
                    <a:pt x="282" y="682"/>
                    <a:pt x="282" y="682"/>
                  </a:cubicBezTo>
                  <a:cubicBezTo>
                    <a:pt x="282" y="664"/>
                    <a:pt x="282" y="664"/>
                    <a:pt x="282" y="664"/>
                  </a:cubicBezTo>
                  <a:cubicBezTo>
                    <a:pt x="282" y="638"/>
                    <a:pt x="304" y="616"/>
                    <a:pt x="330" y="616"/>
                  </a:cubicBezTo>
                  <a:cubicBezTo>
                    <a:pt x="381" y="616"/>
                    <a:pt x="381" y="616"/>
                    <a:pt x="381" y="616"/>
                  </a:cubicBezTo>
                  <a:cubicBezTo>
                    <a:pt x="381" y="811"/>
                    <a:pt x="381" y="811"/>
                    <a:pt x="381" y="811"/>
                  </a:cubicBezTo>
                  <a:lnTo>
                    <a:pt x="330" y="811"/>
                  </a:lnTo>
                  <a:moveTo>
                    <a:pt x="444" y="910"/>
                  </a:moveTo>
                  <a:lnTo>
                    <a:pt x="444" y="910"/>
                  </a:lnTo>
                  <a:cubicBezTo>
                    <a:pt x="444" y="745"/>
                    <a:pt x="444" y="745"/>
                    <a:pt x="444" y="745"/>
                  </a:cubicBezTo>
                  <a:cubicBezTo>
                    <a:pt x="488" y="745"/>
                    <a:pt x="488" y="745"/>
                    <a:pt x="488" y="745"/>
                  </a:cubicBezTo>
                  <a:cubicBezTo>
                    <a:pt x="502" y="745"/>
                    <a:pt x="517" y="734"/>
                    <a:pt x="521" y="719"/>
                  </a:cubicBezTo>
                  <a:cubicBezTo>
                    <a:pt x="521" y="701"/>
                    <a:pt x="506" y="682"/>
                    <a:pt x="488" y="682"/>
                  </a:cubicBezTo>
                  <a:cubicBezTo>
                    <a:pt x="444" y="682"/>
                    <a:pt x="444" y="682"/>
                    <a:pt x="444" y="682"/>
                  </a:cubicBezTo>
                  <a:cubicBezTo>
                    <a:pt x="444" y="547"/>
                    <a:pt x="444" y="547"/>
                    <a:pt x="444" y="547"/>
                  </a:cubicBezTo>
                  <a:cubicBezTo>
                    <a:pt x="444" y="503"/>
                    <a:pt x="480" y="473"/>
                    <a:pt x="521" y="481"/>
                  </a:cubicBezTo>
                  <a:cubicBezTo>
                    <a:pt x="671" y="514"/>
                    <a:pt x="825" y="514"/>
                    <a:pt x="972" y="481"/>
                  </a:cubicBezTo>
                  <a:cubicBezTo>
                    <a:pt x="1012" y="473"/>
                    <a:pt x="1052" y="503"/>
                    <a:pt x="1052" y="547"/>
                  </a:cubicBezTo>
                  <a:cubicBezTo>
                    <a:pt x="1052" y="682"/>
                    <a:pt x="1052" y="682"/>
                    <a:pt x="1052" y="682"/>
                  </a:cubicBezTo>
                  <a:cubicBezTo>
                    <a:pt x="1008" y="682"/>
                    <a:pt x="1008" y="682"/>
                    <a:pt x="1008" y="682"/>
                  </a:cubicBezTo>
                  <a:cubicBezTo>
                    <a:pt x="994" y="682"/>
                    <a:pt x="979" y="693"/>
                    <a:pt x="975" y="712"/>
                  </a:cubicBezTo>
                  <a:cubicBezTo>
                    <a:pt x="975" y="730"/>
                    <a:pt x="990" y="745"/>
                    <a:pt x="1008" y="745"/>
                  </a:cubicBezTo>
                  <a:cubicBezTo>
                    <a:pt x="1052" y="745"/>
                    <a:pt x="1052" y="745"/>
                    <a:pt x="1052" y="745"/>
                  </a:cubicBezTo>
                  <a:cubicBezTo>
                    <a:pt x="1052" y="910"/>
                    <a:pt x="1052" y="910"/>
                    <a:pt x="1052" y="910"/>
                  </a:cubicBezTo>
                  <a:cubicBezTo>
                    <a:pt x="1052" y="1067"/>
                    <a:pt x="928" y="1192"/>
                    <a:pt x="774" y="1192"/>
                  </a:cubicBezTo>
                  <a:cubicBezTo>
                    <a:pt x="722" y="1192"/>
                    <a:pt x="722" y="1192"/>
                    <a:pt x="722" y="1192"/>
                  </a:cubicBezTo>
                  <a:cubicBezTo>
                    <a:pt x="568" y="1192"/>
                    <a:pt x="444" y="1064"/>
                    <a:pt x="444" y="910"/>
                  </a:cubicBezTo>
                  <a:moveTo>
                    <a:pt x="722" y="1254"/>
                  </a:moveTo>
                  <a:lnTo>
                    <a:pt x="722" y="1254"/>
                  </a:lnTo>
                  <a:cubicBezTo>
                    <a:pt x="755" y="1251"/>
                    <a:pt x="825" y="1265"/>
                    <a:pt x="913" y="1225"/>
                  </a:cubicBezTo>
                  <a:cubicBezTo>
                    <a:pt x="913" y="1331"/>
                    <a:pt x="913" y="1331"/>
                    <a:pt x="913" y="1331"/>
                  </a:cubicBezTo>
                  <a:cubicBezTo>
                    <a:pt x="818" y="1412"/>
                    <a:pt x="678" y="1416"/>
                    <a:pt x="583" y="1331"/>
                  </a:cubicBezTo>
                  <a:cubicBezTo>
                    <a:pt x="583" y="1225"/>
                    <a:pt x="583" y="1225"/>
                    <a:pt x="583" y="1225"/>
                  </a:cubicBezTo>
                  <a:cubicBezTo>
                    <a:pt x="623" y="1243"/>
                    <a:pt x="671" y="1254"/>
                    <a:pt x="722" y="1254"/>
                  </a:cubicBezTo>
                  <a:moveTo>
                    <a:pt x="319" y="2109"/>
                  </a:moveTo>
                  <a:lnTo>
                    <a:pt x="319" y="2109"/>
                  </a:lnTo>
                  <a:cubicBezTo>
                    <a:pt x="319" y="1745"/>
                    <a:pt x="319" y="1745"/>
                    <a:pt x="319" y="1745"/>
                  </a:cubicBezTo>
                  <a:cubicBezTo>
                    <a:pt x="319" y="1731"/>
                    <a:pt x="308" y="1716"/>
                    <a:pt x="293" y="1713"/>
                  </a:cubicBezTo>
                  <a:cubicBezTo>
                    <a:pt x="275" y="1709"/>
                    <a:pt x="257" y="1727"/>
                    <a:pt x="257" y="1745"/>
                  </a:cubicBezTo>
                  <a:cubicBezTo>
                    <a:pt x="257" y="2109"/>
                    <a:pt x="257" y="2109"/>
                    <a:pt x="257" y="2109"/>
                  </a:cubicBezTo>
                  <a:cubicBezTo>
                    <a:pt x="63" y="2109"/>
                    <a:pt x="63" y="2109"/>
                    <a:pt x="63" y="2109"/>
                  </a:cubicBezTo>
                  <a:cubicBezTo>
                    <a:pt x="63" y="1657"/>
                    <a:pt x="63" y="1657"/>
                    <a:pt x="63" y="1657"/>
                  </a:cubicBezTo>
                  <a:cubicBezTo>
                    <a:pt x="63" y="1595"/>
                    <a:pt x="103" y="1537"/>
                    <a:pt x="165" y="1515"/>
                  </a:cubicBezTo>
                  <a:cubicBezTo>
                    <a:pt x="400" y="1434"/>
                    <a:pt x="400" y="1434"/>
                    <a:pt x="400" y="1434"/>
                  </a:cubicBezTo>
                  <a:lnTo>
                    <a:pt x="400" y="1434"/>
                  </a:lnTo>
                  <a:cubicBezTo>
                    <a:pt x="414" y="1449"/>
                    <a:pt x="436" y="1474"/>
                    <a:pt x="469" y="1496"/>
                  </a:cubicBezTo>
                  <a:cubicBezTo>
                    <a:pt x="484" y="1507"/>
                    <a:pt x="502" y="1504"/>
                    <a:pt x="513" y="1489"/>
                  </a:cubicBezTo>
                  <a:cubicBezTo>
                    <a:pt x="524" y="1474"/>
                    <a:pt x="521" y="1456"/>
                    <a:pt x="506" y="1445"/>
                  </a:cubicBezTo>
                  <a:cubicBezTo>
                    <a:pt x="484" y="1430"/>
                    <a:pt x="469" y="1416"/>
                    <a:pt x="455" y="1401"/>
                  </a:cubicBezTo>
                  <a:cubicBezTo>
                    <a:pt x="480" y="1386"/>
                    <a:pt x="506" y="1379"/>
                    <a:pt x="535" y="1379"/>
                  </a:cubicBezTo>
                  <a:lnTo>
                    <a:pt x="539" y="1379"/>
                  </a:lnTo>
                  <a:cubicBezTo>
                    <a:pt x="590" y="1427"/>
                    <a:pt x="649" y="1452"/>
                    <a:pt x="715" y="1456"/>
                  </a:cubicBezTo>
                  <a:cubicBezTo>
                    <a:pt x="715" y="1522"/>
                    <a:pt x="715" y="1522"/>
                    <a:pt x="715" y="1522"/>
                  </a:cubicBezTo>
                  <a:cubicBezTo>
                    <a:pt x="715" y="1522"/>
                    <a:pt x="653" y="1515"/>
                    <a:pt x="623" y="1504"/>
                  </a:cubicBezTo>
                  <a:cubicBezTo>
                    <a:pt x="605" y="1500"/>
                    <a:pt x="587" y="1507"/>
                    <a:pt x="583" y="1525"/>
                  </a:cubicBezTo>
                  <a:cubicBezTo>
                    <a:pt x="579" y="1540"/>
                    <a:pt x="587" y="1559"/>
                    <a:pt x="605" y="1566"/>
                  </a:cubicBezTo>
                  <a:cubicBezTo>
                    <a:pt x="638" y="1577"/>
                    <a:pt x="678" y="1584"/>
                    <a:pt x="719" y="1588"/>
                  </a:cubicBezTo>
                  <a:cubicBezTo>
                    <a:pt x="719" y="2109"/>
                    <a:pt x="719" y="2109"/>
                    <a:pt x="719" y="2109"/>
                  </a:cubicBezTo>
                  <a:lnTo>
                    <a:pt x="319" y="2109"/>
                  </a:lnTo>
                  <a:moveTo>
                    <a:pt x="781" y="1522"/>
                  </a:moveTo>
                  <a:lnTo>
                    <a:pt x="781" y="1522"/>
                  </a:lnTo>
                  <a:cubicBezTo>
                    <a:pt x="781" y="1456"/>
                    <a:pt x="781" y="1456"/>
                    <a:pt x="781" y="1456"/>
                  </a:cubicBezTo>
                  <a:cubicBezTo>
                    <a:pt x="843" y="1449"/>
                    <a:pt x="906" y="1423"/>
                    <a:pt x="957" y="1379"/>
                  </a:cubicBezTo>
                  <a:cubicBezTo>
                    <a:pt x="968" y="1379"/>
                    <a:pt x="1001" y="1375"/>
                    <a:pt x="1041" y="1401"/>
                  </a:cubicBezTo>
                  <a:cubicBezTo>
                    <a:pt x="1001" y="1441"/>
                    <a:pt x="917" y="1515"/>
                    <a:pt x="781" y="15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2362010" y="1555547"/>
              <a:ext cx="57136" cy="36112"/>
            </a:xfrm>
            <a:custGeom>
              <a:rect b="b" l="l" r="r" t="t"/>
              <a:pathLst>
                <a:path extrusionOk="0" h="146" w="231">
                  <a:moveTo>
                    <a:pt x="30" y="0"/>
                  </a:moveTo>
                  <a:lnTo>
                    <a:pt x="30" y="0"/>
                  </a:lnTo>
                  <a:cubicBezTo>
                    <a:pt x="11" y="0"/>
                    <a:pt x="0" y="11"/>
                    <a:pt x="0" y="29"/>
                  </a:cubicBezTo>
                  <a:cubicBezTo>
                    <a:pt x="0" y="95"/>
                    <a:pt x="52" y="146"/>
                    <a:pt x="114" y="146"/>
                  </a:cubicBezTo>
                  <a:cubicBezTo>
                    <a:pt x="180" y="146"/>
                    <a:pt x="231" y="95"/>
                    <a:pt x="231" y="29"/>
                  </a:cubicBezTo>
                  <a:cubicBezTo>
                    <a:pt x="231" y="11"/>
                    <a:pt x="217" y="0"/>
                    <a:pt x="198" y="0"/>
                  </a:cubicBezTo>
                  <a:cubicBezTo>
                    <a:pt x="180" y="0"/>
                    <a:pt x="165" y="11"/>
                    <a:pt x="165" y="29"/>
                  </a:cubicBezTo>
                  <a:cubicBezTo>
                    <a:pt x="165" y="58"/>
                    <a:pt x="143" y="84"/>
                    <a:pt x="114" y="84"/>
                  </a:cubicBezTo>
                  <a:cubicBezTo>
                    <a:pt x="85" y="84"/>
                    <a:pt x="63" y="58"/>
                    <a:pt x="63" y="29"/>
                  </a:cubicBezTo>
                  <a:cubicBezTo>
                    <a:pt x="63" y="11"/>
                    <a:pt x="48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7550" lIns="90000" spcFirstLastPara="1" rIns="90000" wrap="square" tIns="7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2138908" y="1332446"/>
              <a:ext cx="113282" cy="112787"/>
            </a:xfrm>
            <a:custGeom>
              <a:rect b="b" l="l" r="r" t="t"/>
              <a:pathLst>
                <a:path extrusionOk="0" h="456" w="458">
                  <a:moveTo>
                    <a:pt x="88" y="455"/>
                  </a:moveTo>
                  <a:lnTo>
                    <a:pt x="88" y="455"/>
                  </a:lnTo>
                  <a:cubicBezTo>
                    <a:pt x="147" y="462"/>
                    <a:pt x="195" y="414"/>
                    <a:pt x="195" y="359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396" y="194"/>
                    <a:pt x="396" y="194"/>
                    <a:pt x="396" y="194"/>
                  </a:cubicBezTo>
                  <a:cubicBezTo>
                    <a:pt x="404" y="194"/>
                    <a:pt x="411" y="191"/>
                    <a:pt x="415" y="183"/>
                  </a:cubicBezTo>
                  <a:cubicBezTo>
                    <a:pt x="503" y="103"/>
                    <a:pt x="444" y="0"/>
                    <a:pt x="36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7"/>
                    <a:pt x="0" y="191"/>
                    <a:pt x="4" y="191"/>
                  </a:cubicBezTo>
                  <a:cubicBezTo>
                    <a:pt x="30" y="220"/>
                    <a:pt x="63" y="201"/>
                    <a:pt x="63" y="172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77"/>
                    <a:pt x="81" y="62"/>
                    <a:pt x="99" y="62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71" y="62"/>
                    <a:pt x="378" y="66"/>
                    <a:pt x="385" y="69"/>
                  </a:cubicBezTo>
                  <a:cubicBezTo>
                    <a:pt x="407" y="99"/>
                    <a:pt x="385" y="128"/>
                    <a:pt x="360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47" y="128"/>
                    <a:pt x="132" y="147"/>
                    <a:pt x="132" y="165"/>
                  </a:cubicBezTo>
                  <a:cubicBezTo>
                    <a:pt x="132" y="363"/>
                    <a:pt x="132" y="363"/>
                    <a:pt x="132" y="363"/>
                  </a:cubicBezTo>
                  <a:cubicBezTo>
                    <a:pt x="132" y="370"/>
                    <a:pt x="129" y="377"/>
                    <a:pt x="121" y="381"/>
                  </a:cubicBezTo>
                  <a:cubicBezTo>
                    <a:pt x="96" y="403"/>
                    <a:pt x="63" y="385"/>
                    <a:pt x="63" y="359"/>
                  </a:cubicBezTo>
                  <a:cubicBezTo>
                    <a:pt x="63" y="311"/>
                    <a:pt x="63" y="311"/>
                    <a:pt x="63" y="311"/>
                  </a:cubicBezTo>
                  <a:cubicBezTo>
                    <a:pt x="63" y="293"/>
                    <a:pt x="52" y="279"/>
                    <a:pt x="37" y="279"/>
                  </a:cubicBezTo>
                  <a:cubicBezTo>
                    <a:pt x="15" y="275"/>
                    <a:pt x="0" y="289"/>
                    <a:pt x="0" y="311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407"/>
                    <a:pt x="37" y="451"/>
                    <a:pt x="88" y="4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2529460" y="1332446"/>
              <a:ext cx="112787" cy="112787"/>
            </a:xfrm>
            <a:custGeom>
              <a:rect b="b" l="l" r="r" t="t"/>
              <a:pathLst>
                <a:path extrusionOk="0" h="456" w="456">
                  <a:moveTo>
                    <a:pt x="357" y="0"/>
                  </a:moveTo>
                  <a:lnTo>
                    <a:pt x="357" y="0"/>
                  </a:lnTo>
                  <a:cubicBezTo>
                    <a:pt x="90" y="0"/>
                    <a:pt x="90" y="0"/>
                    <a:pt x="90" y="0"/>
                  </a:cubicBezTo>
                  <a:cubicBezTo>
                    <a:pt x="57" y="0"/>
                    <a:pt x="31" y="15"/>
                    <a:pt x="16" y="40"/>
                  </a:cubicBezTo>
                  <a:cubicBezTo>
                    <a:pt x="-28" y="117"/>
                    <a:pt x="24" y="194"/>
                    <a:pt x="97" y="194"/>
                  </a:cubicBezTo>
                  <a:cubicBezTo>
                    <a:pt x="262" y="194"/>
                    <a:pt x="262" y="194"/>
                    <a:pt x="262" y="194"/>
                  </a:cubicBezTo>
                  <a:cubicBezTo>
                    <a:pt x="262" y="367"/>
                    <a:pt x="262" y="367"/>
                    <a:pt x="262" y="367"/>
                  </a:cubicBezTo>
                  <a:cubicBezTo>
                    <a:pt x="262" y="396"/>
                    <a:pt x="277" y="425"/>
                    <a:pt x="302" y="440"/>
                  </a:cubicBezTo>
                  <a:cubicBezTo>
                    <a:pt x="379" y="484"/>
                    <a:pt x="456" y="429"/>
                    <a:pt x="456" y="35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56" y="44"/>
                    <a:pt x="412" y="0"/>
                    <a:pt x="357" y="0"/>
                  </a:cubicBezTo>
                  <a:moveTo>
                    <a:pt x="394" y="359"/>
                  </a:moveTo>
                  <a:lnTo>
                    <a:pt x="394" y="359"/>
                  </a:lnTo>
                  <a:cubicBezTo>
                    <a:pt x="394" y="385"/>
                    <a:pt x="361" y="403"/>
                    <a:pt x="332" y="381"/>
                  </a:cubicBezTo>
                  <a:cubicBezTo>
                    <a:pt x="328" y="377"/>
                    <a:pt x="324" y="370"/>
                    <a:pt x="324" y="363"/>
                  </a:cubicBezTo>
                  <a:cubicBezTo>
                    <a:pt x="324" y="165"/>
                    <a:pt x="324" y="165"/>
                    <a:pt x="324" y="165"/>
                  </a:cubicBezTo>
                  <a:cubicBezTo>
                    <a:pt x="324" y="147"/>
                    <a:pt x="310" y="128"/>
                    <a:pt x="291" y="128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2" y="128"/>
                    <a:pt x="79" y="128"/>
                    <a:pt x="71" y="121"/>
                  </a:cubicBezTo>
                  <a:cubicBezTo>
                    <a:pt x="49" y="91"/>
                    <a:pt x="71" y="62"/>
                    <a:pt x="97" y="62"/>
                  </a:cubicBezTo>
                  <a:cubicBezTo>
                    <a:pt x="357" y="62"/>
                    <a:pt x="357" y="62"/>
                    <a:pt x="357" y="62"/>
                  </a:cubicBezTo>
                  <a:cubicBezTo>
                    <a:pt x="376" y="62"/>
                    <a:pt x="394" y="77"/>
                    <a:pt x="394" y="99"/>
                  </a:cubicBezTo>
                  <a:lnTo>
                    <a:pt x="394" y="3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2528965" y="1559010"/>
              <a:ext cx="113282" cy="113529"/>
            </a:xfrm>
            <a:custGeom>
              <a:rect b="b" l="l" r="r" t="t"/>
              <a:pathLst>
                <a:path extrusionOk="0" h="459" w="458">
                  <a:moveTo>
                    <a:pt x="359" y="0"/>
                  </a:moveTo>
                  <a:lnTo>
                    <a:pt x="359" y="0"/>
                  </a:lnTo>
                  <a:cubicBezTo>
                    <a:pt x="308" y="0"/>
                    <a:pt x="264" y="44"/>
                    <a:pt x="264" y="96"/>
                  </a:cubicBezTo>
                  <a:cubicBezTo>
                    <a:pt x="264" y="261"/>
                    <a:pt x="264" y="261"/>
                    <a:pt x="264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48" y="261"/>
                    <a:pt x="4" y="305"/>
                    <a:pt x="0" y="356"/>
                  </a:cubicBezTo>
                  <a:cubicBezTo>
                    <a:pt x="0" y="411"/>
                    <a:pt x="44" y="459"/>
                    <a:pt x="99" y="459"/>
                  </a:cubicBezTo>
                  <a:cubicBezTo>
                    <a:pt x="341" y="459"/>
                    <a:pt x="341" y="459"/>
                    <a:pt x="341" y="459"/>
                  </a:cubicBezTo>
                  <a:cubicBezTo>
                    <a:pt x="407" y="459"/>
                    <a:pt x="458" y="404"/>
                    <a:pt x="458" y="341"/>
                  </a:cubicBezTo>
                  <a:cubicBezTo>
                    <a:pt x="458" y="96"/>
                    <a:pt x="458" y="96"/>
                    <a:pt x="458" y="96"/>
                  </a:cubicBezTo>
                  <a:cubicBezTo>
                    <a:pt x="458" y="44"/>
                    <a:pt x="414" y="0"/>
                    <a:pt x="359" y="0"/>
                  </a:cubicBezTo>
                  <a:moveTo>
                    <a:pt x="359" y="393"/>
                  </a:moveTo>
                  <a:lnTo>
                    <a:pt x="359" y="393"/>
                  </a:lnTo>
                  <a:cubicBezTo>
                    <a:pt x="92" y="393"/>
                    <a:pt x="92" y="393"/>
                    <a:pt x="92" y="393"/>
                  </a:cubicBezTo>
                  <a:cubicBezTo>
                    <a:pt x="84" y="393"/>
                    <a:pt x="81" y="389"/>
                    <a:pt x="73" y="385"/>
                  </a:cubicBezTo>
                  <a:cubicBezTo>
                    <a:pt x="51" y="356"/>
                    <a:pt x="73" y="327"/>
                    <a:pt x="99" y="327"/>
                  </a:cubicBezTo>
                  <a:cubicBezTo>
                    <a:pt x="293" y="327"/>
                    <a:pt x="293" y="327"/>
                    <a:pt x="293" y="327"/>
                  </a:cubicBezTo>
                  <a:cubicBezTo>
                    <a:pt x="312" y="327"/>
                    <a:pt x="326" y="308"/>
                    <a:pt x="326" y="290"/>
                  </a:cubicBezTo>
                  <a:cubicBezTo>
                    <a:pt x="326" y="92"/>
                    <a:pt x="326" y="92"/>
                    <a:pt x="326" y="92"/>
                  </a:cubicBezTo>
                  <a:cubicBezTo>
                    <a:pt x="326" y="85"/>
                    <a:pt x="330" y="77"/>
                    <a:pt x="334" y="74"/>
                  </a:cubicBezTo>
                  <a:cubicBezTo>
                    <a:pt x="363" y="52"/>
                    <a:pt x="396" y="70"/>
                    <a:pt x="396" y="99"/>
                  </a:cubicBezTo>
                  <a:cubicBezTo>
                    <a:pt x="396" y="360"/>
                    <a:pt x="396" y="360"/>
                    <a:pt x="396" y="360"/>
                  </a:cubicBezTo>
                  <a:cubicBezTo>
                    <a:pt x="396" y="378"/>
                    <a:pt x="378" y="393"/>
                    <a:pt x="359" y="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2138908" y="1558763"/>
              <a:ext cx="112787" cy="113776"/>
            </a:xfrm>
            <a:custGeom>
              <a:rect b="b" l="l" r="r" t="t"/>
              <a:pathLst>
                <a:path extrusionOk="0" h="460" w="456">
                  <a:moveTo>
                    <a:pt x="367" y="262"/>
                  </a:moveTo>
                  <a:lnTo>
                    <a:pt x="367" y="262"/>
                  </a:lnTo>
                  <a:cubicBezTo>
                    <a:pt x="195" y="262"/>
                    <a:pt x="195" y="262"/>
                    <a:pt x="195" y="262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5" y="60"/>
                    <a:pt x="180" y="31"/>
                    <a:pt x="155" y="16"/>
                  </a:cubicBezTo>
                  <a:cubicBezTo>
                    <a:pt x="77" y="-28"/>
                    <a:pt x="0" y="27"/>
                    <a:pt x="0" y="9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412"/>
                    <a:pt x="44" y="460"/>
                    <a:pt x="99" y="460"/>
                  </a:cubicBezTo>
                  <a:cubicBezTo>
                    <a:pt x="360" y="460"/>
                    <a:pt x="360" y="460"/>
                    <a:pt x="360" y="460"/>
                  </a:cubicBezTo>
                  <a:cubicBezTo>
                    <a:pt x="433" y="460"/>
                    <a:pt x="484" y="379"/>
                    <a:pt x="440" y="306"/>
                  </a:cubicBezTo>
                  <a:cubicBezTo>
                    <a:pt x="426" y="280"/>
                    <a:pt x="396" y="262"/>
                    <a:pt x="367" y="262"/>
                  </a:cubicBezTo>
                  <a:moveTo>
                    <a:pt x="63" y="361"/>
                  </a:moveTo>
                  <a:lnTo>
                    <a:pt x="63" y="361"/>
                  </a:lnTo>
                  <a:cubicBezTo>
                    <a:pt x="63" y="93"/>
                    <a:pt x="63" y="93"/>
                    <a:pt x="63" y="93"/>
                  </a:cubicBezTo>
                  <a:cubicBezTo>
                    <a:pt x="63" y="86"/>
                    <a:pt x="67" y="78"/>
                    <a:pt x="74" y="75"/>
                  </a:cubicBezTo>
                  <a:cubicBezTo>
                    <a:pt x="99" y="53"/>
                    <a:pt x="132" y="71"/>
                    <a:pt x="132" y="100"/>
                  </a:cubicBezTo>
                  <a:cubicBezTo>
                    <a:pt x="132" y="291"/>
                    <a:pt x="132" y="291"/>
                    <a:pt x="132" y="291"/>
                  </a:cubicBezTo>
                  <a:cubicBezTo>
                    <a:pt x="132" y="309"/>
                    <a:pt x="147" y="328"/>
                    <a:pt x="165" y="328"/>
                  </a:cubicBezTo>
                  <a:cubicBezTo>
                    <a:pt x="367" y="328"/>
                    <a:pt x="367" y="328"/>
                    <a:pt x="367" y="328"/>
                  </a:cubicBezTo>
                  <a:cubicBezTo>
                    <a:pt x="371" y="328"/>
                    <a:pt x="378" y="331"/>
                    <a:pt x="385" y="335"/>
                  </a:cubicBezTo>
                  <a:cubicBezTo>
                    <a:pt x="407" y="364"/>
                    <a:pt x="385" y="394"/>
                    <a:pt x="360" y="394"/>
                  </a:cubicBezTo>
                  <a:cubicBezTo>
                    <a:pt x="99" y="394"/>
                    <a:pt x="99" y="394"/>
                    <a:pt x="99" y="394"/>
                  </a:cubicBezTo>
                  <a:cubicBezTo>
                    <a:pt x="81" y="394"/>
                    <a:pt x="63" y="379"/>
                    <a:pt x="63" y="3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2171310" y="1499154"/>
              <a:ext cx="22013" cy="15582"/>
            </a:xfrm>
            <a:custGeom>
              <a:rect b="b" l="l" r="r" t="t"/>
              <a:pathLst>
                <a:path extrusionOk="0" h="63" w="89">
                  <a:moveTo>
                    <a:pt x="31" y="0"/>
                  </a:moveTo>
                  <a:lnTo>
                    <a:pt x="31" y="0"/>
                  </a:lnTo>
                  <a:cubicBezTo>
                    <a:pt x="12" y="0"/>
                    <a:pt x="-2" y="19"/>
                    <a:pt x="1" y="37"/>
                  </a:cubicBezTo>
                  <a:cubicBezTo>
                    <a:pt x="1" y="52"/>
                    <a:pt x="16" y="63"/>
                    <a:pt x="31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71" y="63"/>
                    <a:pt x="86" y="52"/>
                    <a:pt x="89" y="37"/>
                  </a:cubicBezTo>
                  <a:cubicBezTo>
                    <a:pt x="89" y="19"/>
                    <a:pt x="75" y="0"/>
                    <a:pt x="56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2"/>
            <p:cNvSpPr/>
            <p:nvPr/>
          </p:nvSpPr>
          <p:spPr>
            <a:xfrm>
              <a:off x="2212121" y="1499154"/>
              <a:ext cx="27702" cy="15582"/>
            </a:xfrm>
            <a:custGeom>
              <a:rect b="b" l="l" r="r" t="t"/>
              <a:pathLst>
                <a:path extrusionOk="0" h="63" w="112">
                  <a:moveTo>
                    <a:pt x="35" y="0"/>
                  </a:moveTo>
                  <a:lnTo>
                    <a:pt x="35" y="0"/>
                  </a:lnTo>
                  <a:cubicBezTo>
                    <a:pt x="12" y="0"/>
                    <a:pt x="-2" y="19"/>
                    <a:pt x="1" y="37"/>
                  </a:cubicBezTo>
                  <a:cubicBezTo>
                    <a:pt x="5" y="52"/>
                    <a:pt x="20" y="63"/>
                    <a:pt x="35" y="63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97" y="63"/>
                    <a:pt x="111" y="52"/>
                    <a:pt x="111" y="37"/>
                  </a:cubicBezTo>
                  <a:cubicBezTo>
                    <a:pt x="115" y="19"/>
                    <a:pt x="100" y="0"/>
                    <a:pt x="82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2"/>
            <p:cNvSpPr/>
            <p:nvPr/>
          </p:nvSpPr>
          <p:spPr>
            <a:xfrm>
              <a:off x="2540590" y="1499154"/>
              <a:ext cx="27455" cy="15582"/>
            </a:xfrm>
            <a:custGeom>
              <a:rect b="b" l="l" r="r" t="t"/>
              <a:pathLst>
                <a:path extrusionOk="0" h="63" w="111">
                  <a:moveTo>
                    <a:pt x="81" y="63"/>
                  </a:moveTo>
                  <a:lnTo>
                    <a:pt x="81" y="63"/>
                  </a:lnTo>
                  <a:cubicBezTo>
                    <a:pt x="100" y="63"/>
                    <a:pt x="114" y="48"/>
                    <a:pt x="111" y="30"/>
                  </a:cubicBezTo>
                  <a:cubicBezTo>
                    <a:pt x="111" y="11"/>
                    <a:pt x="96" y="0"/>
                    <a:pt x="7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4" y="11"/>
                    <a:pt x="1" y="30"/>
                  </a:cubicBezTo>
                  <a:cubicBezTo>
                    <a:pt x="-3" y="48"/>
                    <a:pt x="12" y="63"/>
                    <a:pt x="34" y="63"/>
                  </a:cubicBezTo>
                  <a:lnTo>
                    <a:pt x="81" y="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2353106" y="1499154"/>
              <a:ext cx="27949" cy="15582"/>
            </a:xfrm>
            <a:custGeom>
              <a:rect b="b" l="l" r="r" t="t"/>
              <a:pathLst>
                <a:path extrusionOk="0" h="63" w="113">
                  <a:moveTo>
                    <a:pt x="33" y="63"/>
                  </a:moveTo>
                  <a:lnTo>
                    <a:pt x="33" y="63"/>
                  </a:lnTo>
                  <a:cubicBezTo>
                    <a:pt x="80" y="63"/>
                    <a:pt x="80" y="63"/>
                    <a:pt x="80" y="63"/>
                  </a:cubicBezTo>
                  <a:cubicBezTo>
                    <a:pt x="95" y="63"/>
                    <a:pt x="110" y="52"/>
                    <a:pt x="113" y="37"/>
                  </a:cubicBezTo>
                  <a:cubicBezTo>
                    <a:pt x="113" y="19"/>
                    <a:pt x="99" y="0"/>
                    <a:pt x="8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30"/>
                  </a:cubicBezTo>
                  <a:cubicBezTo>
                    <a:pt x="0" y="48"/>
                    <a:pt x="14" y="63"/>
                    <a:pt x="3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2399853" y="1499154"/>
              <a:ext cx="27455" cy="15582"/>
            </a:xfrm>
            <a:custGeom>
              <a:rect b="b" l="l" r="r" t="t"/>
              <a:pathLst>
                <a:path extrusionOk="0" h="63" w="111">
                  <a:moveTo>
                    <a:pt x="31" y="63"/>
                  </a:moveTo>
                  <a:lnTo>
                    <a:pt x="31" y="63"/>
                  </a:lnTo>
                  <a:cubicBezTo>
                    <a:pt x="78" y="63"/>
                    <a:pt x="78" y="63"/>
                    <a:pt x="78" y="63"/>
                  </a:cubicBezTo>
                  <a:cubicBezTo>
                    <a:pt x="97" y="63"/>
                    <a:pt x="111" y="52"/>
                    <a:pt x="111" y="37"/>
                  </a:cubicBezTo>
                  <a:cubicBezTo>
                    <a:pt x="115" y="19"/>
                    <a:pt x="100" y="0"/>
                    <a:pt x="8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30"/>
                  </a:cubicBezTo>
                  <a:cubicBezTo>
                    <a:pt x="-2" y="48"/>
                    <a:pt x="12" y="63"/>
                    <a:pt x="31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2587585" y="1499154"/>
              <a:ext cx="22013" cy="15582"/>
            </a:xfrm>
            <a:custGeom>
              <a:rect b="b" l="l" r="r" t="t"/>
              <a:pathLst>
                <a:path extrusionOk="0" h="63" w="89">
                  <a:moveTo>
                    <a:pt x="56" y="63"/>
                  </a:moveTo>
                  <a:lnTo>
                    <a:pt x="56" y="63"/>
                  </a:lnTo>
                  <a:cubicBezTo>
                    <a:pt x="75" y="63"/>
                    <a:pt x="89" y="48"/>
                    <a:pt x="89" y="30"/>
                  </a:cubicBezTo>
                  <a:cubicBezTo>
                    <a:pt x="86" y="11"/>
                    <a:pt x="71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30"/>
                  </a:cubicBezTo>
                  <a:cubicBezTo>
                    <a:pt x="-2" y="48"/>
                    <a:pt x="12" y="63"/>
                    <a:pt x="31" y="63"/>
                  </a:cubicBezTo>
                  <a:lnTo>
                    <a:pt x="56" y="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1" name="Google Shape;791;p52"/>
          <p:cNvGrpSpPr/>
          <p:nvPr/>
        </p:nvGrpSpPr>
        <p:grpSpPr>
          <a:xfrm>
            <a:off x="2432762" y="1289764"/>
            <a:ext cx="468462" cy="535986"/>
            <a:chOff x="2751819" y="1330467"/>
            <a:chExt cx="468462" cy="535986"/>
          </a:xfrm>
        </p:grpSpPr>
        <p:sp>
          <p:nvSpPr>
            <p:cNvPr id="792" name="Google Shape;792;p52"/>
            <p:cNvSpPr/>
            <p:nvPr/>
          </p:nvSpPr>
          <p:spPr>
            <a:xfrm>
              <a:off x="2808213" y="1330962"/>
              <a:ext cx="412068" cy="535491"/>
            </a:xfrm>
            <a:custGeom>
              <a:rect b="b" l="l" r="r" t="t"/>
              <a:pathLst>
                <a:path extrusionOk="0" h="2165" w="1666">
                  <a:moveTo>
                    <a:pt x="1654" y="537"/>
                  </a:moveTo>
                  <a:lnTo>
                    <a:pt x="1654" y="537"/>
                  </a:lnTo>
                  <a:cubicBezTo>
                    <a:pt x="1570" y="482"/>
                    <a:pt x="1570" y="482"/>
                    <a:pt x="1570" y="482"/>
                  </a:cubicBezTo>
                  <a:cubicBezTo>
                    <a:pt x="1573" y="461"/>
                    <a:pt x="1573" y="442"/>
                    <a:pt x="1570" y="420"/>
                  </a:cubicBezTo>
                  <a:cubicBezTo>
                    <a:pt x="1654" y="365"/>
                    <a:pt x="1654" y="365"/>
                    <a:pt x="1654" y="365"/>
                  </a:cubicBezTo>
                  <a:cubicBezTo>
                    <a:pt x="1665" y="358"/>
                    <a:pt x="1669" y="343"/>
                    <a:pt x="1665" y="329"/>
                  </a:cubicBezTo>
                  <a:cubicBezTo>
                    <a:pt x="1658" y="292"/>
                    <a:pt x="1639" y="255"/>
                    <a:pt x="1621" y="218"/>
                  </a:cubicBezTo>
                  <a:cubicBezTo>
                    <a:pt x="1614" y="207"/>
                    <a:pt x="1599" y="200"/>
                    <a:pt x="1588" y="204"/>
                  </a:cubicBezTo>
                  <a:cubicBezTo>
                    <a:pt x="1489" y="222"/>
                    <a:pt x="1489" y="222"/>
                    <a:pt x="1489" y="222"/>
                  </a:cubicBezTo>
                  <a:cubicBezTo>
                    <a:pt x="1474" y="207"/>
                    <a:pt x="1459" y="193"/>
                    <a:pt x="1445" y="178"/>
                  </a:cubicBezTo>
                  <a:cubicBezTo>
                    <a:pt x="1463" y="79"/>
                    <a:pt x="1463" y="79"/>
                    <a:pt x="1463" y="79"/>
                  </a:cubicBezTo>
                  <a:cubicBezTo>
                    <a:pt x="1467" y="68"/>
                    <a:pt x="1459" y="53"/>
                    <a:pt x="1449" y="46"/>
                  </a:cubicBezTo>
                  <a:cubicBezTo>
                    <a:pt x="1412" y="28"/>
                    <a:pt x="1375" y="9"/>
                    <a:pt x="1339" y="2"/>
                  </a:cubicBezTo>
                  <a:cubicBezTo>
                    <a:pt x="1324" y="-2"/>
                    <a:pt x="1309" y="2"/>
                    <a:pt x="1302" y="13"/>
                  </a:cubicBezTo>
                  <a:cubicBezTo>
                    <a:pt x="1247" y="97"/>
                    <a:pt x="1247" y="97"/>
                    <a:pt x="1247" y="97"/>
                  </a:cubicBezTo>
                  <a:cubicBezTo>
                    <a:pt x="1225" y="94"/>
                    <a:pt x="1207" y="94"/>
                    <a:pt x="1185" y="97"/>
                  </a:cubicBezTo>
                  <a:cubicBezTo>
                    <a:pt x="1130" y="13"/>
                    <a:pt x="1130" y="13"/>
                    <a:pt x="1130" y="13"/>
                  </a:cubicBezTo>
                  <a:cubicBezTo>
                    <a:pt x="1122" y="2"/>
                    <a:pt x="1107" y="-2"/>
                    <a:pt x="1093" y="2"/>
                  </a:cubicBezTo>
                  <a:cubicBezTo>
                    <a:pt x="1056" y="9"/>
                    <a:pt x="1019" y="28"/>
                    <a:pt x="983" y="46"/>
                  </a:cubicBezTo>
                  <a:cubicBezTo>
                    <a:pt x="972" y="53"/>
                    <a:pt x="965" y="68"/>
                    <a:pt x="968" y="79"/>
                  </a:cubicBezTo>
                  <a:cubicBezTo>
                    <a:pt x="987" y="178"/>
                    <a:pt x="987" y="178"/>
                    <a:pt x="987" y="178"/>
                  </a:cubicBezTo>
                  <a:cubicBezTo>
                    <a:pt x="972" y="193"/>
                    <a:pt x="954" y="207"/>
                    <a:pt x="943" y="222"/>
                  </a:cubicBezTo>
                  <a:cubicBezTo>
                    <a:pt x="843" y="204"/>
                    <a:pt x="843" y="204"/>
                    <a:pt x="843" y="204"/>
                  </a:cubicBezTo>
                  <a:cubicBezTo>
                    <a:pt x="833" y="200"/>
                    <a:pt x="818" y="207"/>
                    <a:pt x="811" y="218"/>
                  </a:cubicBezTo>
                  <a:cubicBezTo>
                    <a:pt x="799" y="237"/>
                    <a:pt x="792" y="255"/>
                    <a:pt x="785" y="273"/>
                  </a:cubicBezTo>
                  <a:cubicBezTo>
                    <a:pt x="378" y="197"/>
                    <a:pt x="0" y="505"/>
                    <a:pt x="0" y="919"/>
                  </a:cubicBezTo>
                  <a:cubicBezTo>
                    <a:pt x="0" y="1168"/>
                    <a:pt x="356" y="1505"/>
                    <a:pt x="356" y="1505"/>
                  </a:cubicBezTo>
                  <a:cubicBezTo>
                    <a:pt x="356" y="1582"/>
                    <a:pt x="356" y="1582"/>
                    <a:pt x="356" y="1582"/>
                  </a:cubicBezTo>
                  <a:cubicBezTo>
                    <a:pt x="356" y="1582"/>
                    <a:pt x="294" y="1630"/>
                    <a:pt x="294" y="1674"/>
                  </a:cubicBezTo>
                  <a:cubicBezTo>
                    <a:pt x="294" y="1696"/>
                    <a:pt x="305" y="1722"/>
                    <a:pt x="319" y="1736"/>
                  </a:cubicBezTo>
                  <a:cubicBezTo>
                    <a:pt x="305" y="1755"/>
                    <a:pt x="294" y="1777"/>
                    <a:pt x="294" y="1802"/>
                  </a:cubicBezTo>
                  <a:cubicBezTo>
                    <a:pt x="294" y="1828"/>
                    <a:pt x="305" y="1850"/>
                    <a:pt x="319" y="1868"/>
                  </a:cubicBezTo>
                  <a:cubicBezTo>
                    <a:pt x="275" y="1919"/>
                    <a:pt x="297" y="2000"/>
                    <a:pt x="359" y="2022"/>
                  </a:cubicBezTo>
                  <a:cubicBezTo>
                    <a:pt x="359" y="2066"/>
                    <a:pt x="359" y="2066"/>
                    <a:pt x="359" y="2066"/>
                  </a:cubicBezTo>
                  <a:cubicBezTo>
                    <a:pt x="359" y="2121"/>
                    <a:pt x="459" y="2165"/>
                    <a:pt x="459" y="2165"/>
                  </a:cubicBezTo>
                  <a:cubicBezTo>
                    <a:pt x="851" y="2165"/>
                    <a:pt x="851" y="2165"/>
                    <a:pt x="851" y="2165"/>
                  </a:cubicBezTo>
                  <a:cubicBezTo>
                    <a:pt x="851" y="2165"/>
                    <a:pt x="950" y="2121"/>
                    <a:pt x="950" y="2066"/>
                  </a:cubicBezTo>
                  <a:cubicBezTo>
                    <a:pt x="950" y="2022"/>
                    <a:pt x="950" y="2022"/>
                    <a:pt x="950" y="2022"/>
                  </a:cubicBezTo>
                  <a:cubicBezTo>
                    <a:pt x="1016" y="2000"/>
                    <a:pt x="1038" y="1919"/>
                    <a:pt x="990" y="1868"/>
                  </a:cubicBezTo>
                  <a:cubicBezTo>
                    <a:pt x="1023" y="1831"/>
                    <a:pt x="1023" y="1773"/>
                    <a:pt x="990" y="1736"/>
                  </a:cubicBezTo>
                  <a:cubicBezTo>
                    <a:pt x="1005" y="1722"/>
                    <a:pt x="1016" y="1696"/>
                    <a:pt x="1016" y="1674"/>
                  </a:cubicBezTo>
                  <a:cubicBezTo>
                    <a:pt x="1016" y="1630"/>
                    <a:pt x="954" y="1582"/>
                    <a:pt x="954" y="1582"/>
                  </a:cubicBezTo>
                  <a:cubicBezTo>
                    <a:pt x="954" y="1505"/>
                    <a:pt x="954" y="1505"/>
                    <a:pt x="954" y="1505"/>
                  </a:cubicBezTo>
                  <a:cubicBezTo>
                    <a:pt x="979" y="1491"/>
                    <a:pt x="1009" y="1476"/>
                    <a:pt x="1034" y="1458"/>
                  </a:cubicBezTo>
                  <a:cubicBezTo>
                    <a:pt x="1045" y="1447"/>
                    <a:pt x="1053" y="1432"/>
                    <a:pt x="1045" y="1417"/>
                  </a:cubicBezTo>
                  <a:cubicBezTo>
                    <a:pt x="1034" y="1399"/>
                    <a:pt x="1012" y="1395"/>
                    <a:pt x="998" y="1406"/>
                  </a:cubicBezTo>
                  <a:cubicBezTo>
                    <a:pt x="975" y="1421"/>
                    <a:pt x="950" y="1435"/>
                    <a:pt x="924" y="1450"/>
                  </a:cubicBezTo>
                  <a:cubicBezTo>
                    <a:pt x="902" y="1461"/>
                    <a:pt x="891" y="1483"/>
                    <a:pt x="891" y="1505"/>
                  </a:cubicBezTo>
                  <a:cubicBezTo>
                    <a:pt x="891" y="1579"/>
                    <a:pt x="891" y="1579"/>
                    <a:pt x="891" y="1579"/>
                  </a:cubicBezTo>
                  <a:cubicBezTo>
                    <a:pt x="818" y="1579"/>
                    <a:pt x="818" y="1579"/>
                    <a:pt x="818" y="1579"/>
                  </a:cubicBezTo>
                  <a:cubicBezTo>
                    <a:pt x="818" y="1362"/>
                    <a:pt x="818" y="1362"/>
                    <a:pt x="818" y="1362"/>
                  </a:cubicBezTo>
                  <a:cubicBezTo>
                    <a:pt x="939" y="1241"/>
                    <a:pt x="939" y="1241"/>
                    <a:pt x="939" y="1241"/>
                  </a:cubicBezTo>
                  <a:cubicBezTo>
                    <a:pt x="946" y="1234"/>
                    <a:pt x="950" y="1227"/>
                    <a:pt x="950" y="1219"/>
                  </a:cubicBezTo>
                  <a:cubicBezTo>
                    <a:pt x="950" y="1109"/>
                    <a:pt x="950" y="1109"/>
                    <a:pt x="950" y="1109"/>
                  </a:cubicBezTo>
                  <a:cubicBezTo>
                    <a:pt x="990" y="1095"/>
                    <a:pt x="1019" y="1054"/>
                    <a:pt x="1012" y="1007"/>
                  </a:cubicBezTo>
                  <a:cubicBezTo>
                    <a:pt x="1009" y="963"/>
                    <a:pt x="972" y="926"/>
                    <a:pt x="928" y="919"/>
                  </a:cubicBezTo>
                  <a:cubicBezTo>
                    <a:pt x="869" y="915"/>
                    <a:pt x="822" y="959"/>
                    <a:pt x="822" y="1018"/>
                  </a:cubicBezTo>
                  <a:cubicBezTo>
                    <a:pt x="822" y="1058"/>
                    <a:pt x="847" y="1095"/>
                    <a:pt x="884" y="1109"/>
                  </a:cubicBezTo>
                  <a:cubicBezTo>
                    <a:pt x="884" y="1205"/>
                    <a:pt x="884" y="1205"/>
                    <a:pt x="884" y="1205"/>
                  </a:cubicBezTo>
                  <a:cubicBezTo>
                    <a:pt x="763" y="1329"/>
                    <a:pt x="763" y="1329"/>
                    <a:pt x="763" y="1329"/>
                  </a:cubicBezTo>
                  <a:cubicBezTo>
                    <a:pt x="759" y="1333"/>
                    <a:pt x="755" y="1340"/>
                    <a:pt x="755" y="1351"/>
                  </a:cubicBezTo>
                  <a:cubicBezTo>
                    <a:pt x="755" y="1579"/>
                    <a:pt x="755" y="1579"/>
                    <a:pt x="755" y="1579"/>
                  </a:cubicBezTo>
                  <a:cubicBezTo>
                    <a:pt x="686" y="1579"/>
                    <a:pt x="686" y="1579"/>
                    <a:pt x="686" y="1579"/>
                  </a:cubicBezTo>
                  <a:cubicBezTo>
                    <a:pt x="686" y="904"/>
                    <a:pt x="686" y="904"/>
                    <a:pt x="686" y="904"/>
                  </a:cubicBezTo>
                  <a:cubicBezTo>
                    <a:pt x="726" y="889"/>
                    <a:pt x="755" y="849"/>
                    <a:pt x="752" y="801"/>
                  </a:cubicBezTo>
                  <a:cubicBezTo>
                    <a:pt x="748" y="757"/>
                    <a:pt x="711" y="721"/>
                    <a:pt x="667" y="713"/>
                  </a:cubicBezTo>
                  <a:cubicBezTo>
                    <a:pt x="609" y="710"/>
                    <a:pt x="558" y="754"/>
                    <a:pt x="558" y="812"/>
                  </a:cubicBezTo>
                  <a:cubicBezTo>
                    <a:pt x="558" y="853"/>
                    <a:pt x="587" y="889"/>
                    <a:pt x="623" y="904"/>
                  </a:cubicBezTo>
                  <a:cubicBezTo>
                    <a:pt x="623" y="1579"/>
                    <a:pt x="623" y="1579"/>
                    <a:pt x="623" y="1579"/>
                  </a:cubicBezTo>
                  <a:cubicBezTo>
                    <a:pt x="554" y="1579"/>
                    <a:pt x="554" y="1579"/>
                    <a:pt x="554" y="1579"/>
                  </a:cubicBezTo>
                  <a:cubicBezTo>
                    <a:pt x="554" y="1087"/>
                    <a:pt x="554" y="1087"/>
                    <a:pt x="554" y="1087"/>
                  </a:cubicBezTo>
                  <a:cubicBezTo>
                    <a:pt x="554" y="1080"/>
                    <a:pt x="554" y="1073"/>
                    <a:pt x="547" y="1065"/>
                  </a:cubicBezTo>
                  <a:cubicBezTo>
                    <a:pt x="426" y="941"/>
                    <a:pt x="426" y="941"/>
                    <a:pt x="426" y="941"/>
                  </a:cubicBezTo>
                  <a:cubicBezTo>
                    <a:pt x="426" y="713"/>
                    <a:pt x="426" y="713"/>
                    <a:pt x="426" y="713"/>
                  </a:cubicBezTo>
                  <a:cubicBezTo>
                    <a:pt x="466" y="702"/>
                    <a:pt x="495" y="658"/>
                    <a:pt x="488" y="614"/>
                  </a:cubicBezTo>
                  <a:cubicBezTo>
                    <a:pt x="484" y="567"/>
                    <a:pt x="447" y="530"/>
                    <a:pt x="403" y="526"/>
                  </a:cubicBezTo>
                  <a:cubicBezTo>
                    <a:pt x="345" y="519"/>
                    <a:pt x="294" y="567"/>
                    <a:pt x="294" y="622"/>
                  </a:cubicBezTo>
                  <a:cubicBezTo>
                    <a:pt x="294" y="666"/>
                    <a:pt x="323" y="702"/>
                    <a:pt x="359" y="713"/>
                  </a:cubicBezTo>
                  <a:cubicBezTo>
                    <a:pt x="359" y="952"/>
                    <a:pt x="359" y="952"/>
                    <a:pt x="359" y="952"/>
                  </a:cubicBezTo>
                  <a:cubicBezTo>
                    <a:pt x="359" y="963"/>
                    <a:pt x="363" y="970"/>
                    <a:pt x="371" y="974"/>
                  </a:cubicBezTo>
                  <a:cubicBezTo>
                    <a:pt x="491" y="1102"/>
                    <a:pt x="491" y="1102"/>
                    <a:pt x="491" y="1102"/>
                  </a:cubicBezTo>
                  <a:cubicBezTo>
                    <a:pt x="491" y="1579"/>
                    <a:pt x="491" y="1579"/>
                    <a:pt x="491" y="1579"/>
                  </a:cubicBezTo>
                  <a:cubicBezTo>
                    <a:pt x="426" y="1579"/>
                    <a:pt x="426" y="1579"/>
                    <a:pt x="426" y="1579"/>
                  </a:cubicBezTo>
                  <a:cubicBezTo>
                    <a:pt x="426" y="1502"/>
                    <a:pt x="426" y="1502"/>
                    <a:pt x="426" y="1502"/>
                  </a:cubicBezTo>
                  <a:cubicBezTo>
                    <a:pt x="426" y="1479"/>
                    <a:pt x="411" y="1458"/>
                    <a:pt x="389" y="1447"/>
                  </a:cubicBezTo>
                  <a:cubicBezTo>
                    <a:pt x="195" y="1347"/>
                    <a:pt x="63" y="1146"/>
                    <a:pt x="63" y="919"/>
                  </a:cubicBezTo>
                  <a:cubicBezTo>
                    <a:pt x="63" y="549"/>
                    <a:pt x="400" y="270"/>
                    <a:pt x="763" y="336"/>
                  </a:cubicBezTo>
                  <a:cubicBezTo>
                    <a:pt x="763" y="347"/>
                    <a:pt x="767" y="358"/>
                    <a:pt x="778" y="365"/>
                  </a:cubicBezTo>
                  <a:cubicBezTo>
                    <a:pt x="858" y="420"/>
                    <a:pt x="858" y="420"/>
                    <a:pt x="858" y="420"/>
                  </a:cubicBezTo>
                  <a:cubicBezTo>
                    <a:pt x="858" y="442"/>
                    <a:pt x="858" y="461"/>
                    <a:pt x="858" y="482"/>
                  </a:cubicBezTo>
                  <a:cubicBezTo>
                    <a:pt x="778" y="537"/>
                    <a:pt x="778" y="537"/>
                    <a:pt x="778" y="537"/>
                  </a:cubicBezTo>
                  <a:cubicBezTo>
                    <a:pt x="767" y="545"/>
                    <a:pt x="763" y="559"/>
                    <a:pt x="767" y="574"/>
                  </a:cubicBezTo>
                  <a:cubicBezTo>
                    <a:pt x="774" y="611"/>
                    <a:pt x="792" y="647"/>
                    <a:pt x="811" y="684"/>
                  </a:cubicBezTo>
                  <a:cubicBezTo>
                    <a:pt x="818" y="695"/>
                    <a:pt x="833" y="702"/>
                    <a:pt x="843" y="699"/>
                  </a:cubicBezTo>
                  <a:cubicBezTo>
                    <a:pt x="943" y="680"/>
                    <a:pt x="943" y="680"/>
                    <a:pt x="943" y="680"/>
                  </a:cubicBezTo>
                  <a:cubicBezTo>
                    <a:pt x="954" y="695"/>
                    <a:pt x="972" y="713"/>
                    <a:pt x="987" y="724"/>
                  </a:cubicBezTo>
                  <a:cubicBezTo>
                    <a:pt x="968" y="823"/>
                    <a:pt x="968" y="823"/>
                    <a:pt x="968" y="823"/>
                  </a:cubicBezTo>
                  <a:cubicBezTo>
                    <a:pt x="965" y="834"/>
                    <a:pt x="972" y="849"/>
                    <a:pt x="983" y="856"/>
                  </a:cubicBezTo>
                  <a:cubicBezTo>
                    <a:pt x="1019" y="875"/>
                    <a:pt x="1056" y="893"/>
                    <a:pt x="1093" y="900"/>
                  </a:cubicBezTo>
                  <a:cubicBezTo>
                    <a:pt x="1107" y="904"/>
                    <a:pt x="1122" y="900"/>
                    <a:pt x="1130" y="889"/>
                  </a:cubicBezTo>
                  <a:cubicBezTo>
                    <a:pt x="1185" y="809"/>
                    <a:pt x="1185" y="809"/>
                    <a:pt x="1185" y="809"/>
                  </a:cubicBezTo>
                  <a:cubicBezTo>
                    <a:pt x="1203" y="809"/>
                    <a:pt x="1221" y="809"/>
                    <a:pt x="1239" y="809"/>
                  </a:cubicBezTo>
                  <a:cubicBezTo>
                    <a:pt x="1243" y="845"/>
                    <a:pt x="1247" y="882"/>
                    <a:pt x="1247" y="919"/>
                  </a:cubicBezTo>
                  <a:cubicBezTo>
                    <a:pt x="1247" y="1065"/>
                    <a:pt x="1195" y="1208"/>
                    <a:pt x="1097" y="1315"/>
                  </a:cubicBezTo>
                  <a:cubicBezTo>
                    <a:pt x="1082" y="1329"/>
                    <a:pt x="1086" y="1347"/>
                    <a:pt x="1097" y="1362"/>
                  </a:cubicBezTo>
                  <a:cubicBezTo>
                    <a:pt x="1111" y="1373"/>
                    <a:pt x="1130" y="1373"/>
                    <a:pt x="1141" y="1359"/>
                  </a:cubicBezTo>
                  <a:cubicBezTo>
                    <a:pt x="1254" y="1234"/>
                    <a:pt x="1317" y="1069"/>
                    <a:pt x="1313" y="897"/>
                  </a:cubicBezTo>
                  <a:cubicBezTo>
                    <a:pt x="1320" y="904"/>
                    <a:pt x="1327" y="904"/>
                    <a:pt x="1339" y="900"/>
                  </a:cubicBezTo>
                  <a:cubicBezTo>
                    <a:pt x="1375" y="893"/>
                    <a:pt x="1412" y="875"/>
                    <a:pt x="1449" y="856"/>
                  </a:cubicBezTo>
                  <a:cubicBezTo>
                    <a:pt x="1459" y="849"/>
                    <a:pt x="1467" y="834"/>
                    <a:pt x="1463" y="823"/>
                  </a:cubicBezTo>
                  <a:cubicBezTo>
                    <a:pt x="1445" y="724"/>
                    <a:pt x="1445" y="724"/>
                    <a:pt x="1445" y="724"/>
                  </a:cubicBezTo>
                  <a:cubicBezTo>
                    <a:pt x="1459" y="713"/>
                    <a:pt x="1474" y="695"/>
                    <a:pt x="1489" y="680"/>
                  </a:cubicBezTo>
                  <a:cubicBezTo>
                    <a:pt x="1588" y="699"/>
                    <a:pt x="1588" y="699"/>
                    <a:pt x="1588" y="699"/>
                  </a:cubicBezTo>
                  <a:cubicBezTo>
                    <a:pt x="1599" y="702"/>
                    <a:pt x="1614" y="695"/>
                    <a:pt x="1621" y="684"/>
                  </a:cubicBezTo>
                  <a:cubicBezTo>
                    <a:pt x="1639" y="647"/>
                    <a:pt x="1658" y="611"/>
                    <a:pt x="1665" y="574"/>
                  </a:cubicBezTo>
                  <a:cubicBezTo>
                    <a:pt x="1669" y="559"/>
                    <a:pt x="1665" y="545"/>
                    <a:pt x="1654" y="537"/>
                  </a:cubicBezTo>
                  <a:moveTo>
                    <a:pt x="921" y="985"/>
                  </a:moveTo>
                  <a:lnTo>
                    <a:pt x="921" y="985"/>
                  </a:lnTo>
                  <a:cubicBezTo>
                    <a:pt x="939" y="985"/>
                    <a:pt x="954" y="999"/>
                    <a:pt x="954" y="1018"/>
                  </a:cubicBezTo>
                  <a:cubicBezTo>
                    <a:pt x="954" y="1036"/>
                    <a:pt x="939" y="1051"/>
                    <a:pt x="921" y="1051"/>
                  </a:cubicBezTo>
                  <a:cubicBezTo>
                    <a:pt x="899" y="1051"/>
                    <a:pt x="884" y="1036"/>
                    <a:pt x="884" y="1018"/>
                  </a:cubicBezTo>
                  <a:cubicBezTo>
                    <a:pt x="884" y="999"/>
                    <a:pt x="899" y="985"/>
                    <a:pt x="921" y="985"/>
                  </a:cubicBezTo>
                  <a:moveTo>
                    <a:pt x="657" y="776"/>
                  </a:moveTo>
                  <a:lnTo>
                    <a:pt x="657" y="776"/>
                  </a:lnTo>
                  <a:cubicBezTo>
                    <a:pt x="675" y="776"/>
                    <a:pt x="690" y="790"/>
                    <a:pt x="690" y="809"/>
                  </a:cubicBezTo>
                  <a:cubicBezTo>
                    <a:pt x="690" y="827"/>
                    <a:pt x="675" y="845"/>
                    <a:pt x="657" y="845"/>
                  </a:cubicBezTo>
                  <a:cubicBezTo>
                    <a:pt x="638" y="845"/>
                    <a:pt x="623" y="827"/>
                    <a:pt x="623" y="809"/>
                  </a:cubicBezTo>
                  <a:cubicBezTo>
                    <a:pt x="623" y="790"/>
                    <a:pt x="638" y="776"/>
                    <a:pt x="657" y="776"/>
                  </a:cubicBezTo>
                  <a:moveTo>
                    <a:pt x="393" y="589"/>
                  </a:moveTo>
                  <a:lnTo>
                    <a:pt x="393" y="589"/>
                  </a:lnTo>
                  <a:cubicBezTo>
                    <a:pt x="411" y="589"/>
                    <a:pt x="426" y="603"/>
                    <a:pt x="426" y="622"/>
                  </a:cubicBezTo>
                  <a:cubicBezTo>
                    <a:pt x="426" y="640"/>
                    <a:pt x="411" y="658"/>
                    <a:pt x="393" y="658"/>
                  </a:cubicBezTo>
                  <a:cubicBezTo>
                    <a:pt x="374" y="658"/>
                    <a:pt x="359" y="640"/>
                    <a:pt x="359" y="622"/>
                  </a:cubicBezTo>
                  <a:cubicBezTo>
                    <a:pt x="359" y="603"/>
                    <a:pt x="374" y="589"/>
                    <a:pt x="393" y="589"/>
                  </a:cubicBezTo>
                  <a:moveTo>
                    <a:pt x="855" y="2103"/>
                  </a:moveTo>
                  <a:lnTo>
                    <a:pt x="855" y="2103"/>
                  </a:lnTo>
                  <a:cubicBezTo>
                    <a:pt x="459" y="2103"/>
                    <a:pt x="459" y="2103"/>
                    <a:pt x="459" y="2103"/>
                  </a:cubicBezTo>
                  <a:cubicBezTo>
                    <a:pt x="440" y="2103"/>
                    <a:pt x="426" y="2088"/>
                    <a:pt x="426" y="2066"/>
                  </a:cubicBezTo>
                  <a:cubicBezTo>
                    <a:pt x="426" y="2030"/>
                    <a:pt x="426" y="2030"/>
                    <a:pt x="426" y="2030"/>
                  </a:cubicBezTo>
                  <a:cubicBezTo>
                    <a:pt x="891" y="2030"/>
                    <a:pt x="891" y="2030"/>
                    <a:pt x="891" y="2030"/>
                  </a:cubicBezTo>
                  <a:cubicBezTo>
                    <a:pt x="891" y="2066"/>
                    <a:pt x="891" y="2066"/>
                    <a:pt x="891" y="2066"/>
                  </a:cubicBezTo>
                  <a:cubicBezTo>
                    <a:pt x="891" y="2088"/>
                    <a:pt x="873" y="2103"/>
                    <a:pt x="855" y="2103"/>
                  </a:cubicBezTo>
                  <a:moveTo>
                    <a:pt x="921" y="1967"/>
                  </a:moveTo>
                  <a:lnTo>
                    <a:pt x="921" y="1967"/>
                  </a:lnTo>
                  <a:cubicBezTo>
                    <a:pt x="393" y="1967"/>
                    <a:pt x="393" y="1967"/>
                    <a:pt x="393" y="1967"/>
                  </a:cubicBezTo>
                  <a:cubicBezTo>
                    <a:pt x="378" y="1967"/>
                    <a:pt x="363" y="1960"/>
                    <a:pt x="359" y="1945"/>
                  </a:cubicBezTo>
                  <a:cubicBezTo>
                    <a:pt x="352" y="1919"/>
                    <a:pt x="371" y="1901"/>
                    <a:pt x="393" y="1901"/>
                  </a:cubicBezTo>
                  <a:cubicBezTo>
                    <a:pt x="506" y="1901"/>
                    <a:pt x="506" y="1901"/>
                    <a:pt x="506" y="1901"/>
                  </a:cubicBezTo>
                  <a:cubicBezTo>
                    <a:pt x="525" y="1901"/>
                    <a:pt x="539" y="1887"/>
                    <a:pt x="539" y="1872"/>
                  </a:cubicBezTo>
                  <a:cubicBezTo>
                    <a:pt x="543" y="1854"/>
                    <a:pt x="528" y="1835"/>
                    <a:pt x="510" y="1835"/>
                  </a:cubicBezTo>
                  <a:cubicBezTo>
                    <a:pt x="393" y="1835"/>
                    <a:pt x="393" y="1835"/>
                    <a:pt x="393" y="1835"/>
                  </a:cubicBezTo>
                  <a:cubicBezTo>
                    <a:pt x="378" y="1835"/>
                    <a:pt x="363" y="1828"/>
                    <a:pt x="359" y="1813"/>
                  </a:cubicBezTo>
                  <a:cubicBezTo>
                    <a:pt x="352" y="1791"/>
                    <a:pt x="371" y="1769"/>
                    <a:pt x="393" y="1769"/>
                  </a:cubicBezTo>
                  <a:cubicBezTo>
                    <a:pt x="917" y="1769"/>
                    <a:pt x="917" y="1769"/>
                    <a:pt x="917" y="1769"/>
                  </a:cubicBezTo>
                  <a:cubicBezTo>
                    <a:pt x="931" y="1769"/>
                    <a:pt x="946" y="1777"/>
                    <a:pt x="950" y="1791"/>
                  </a:cubicBezTo>
                  <a:cubicBezTo>
                    <a:pt x="957" y="1813"/>
                    <a:pt x="943" y="1835"/>
                    <a:pt x="921" y="1835"/>
                  </a:cubicBezTo>
                  <a:cubicBezTo>
                    <a:pt x="649" y="1835"/>
                    <a:pt x="649" y="1835"/>
                    <a:pt x="649" y="1835"/>
                  </a:cubicBezTo>
                  <a:cubicBezTo>
                    <a:pt x="631" y="1835"/>
                    <a:pt x="616" y="1846"/>
                    <a:pt x="616" y="1864"/>
                  </a:cubicBezTo>
                  <a:cubicBezTo>
                    <a:pt x="613" y="1883"/>
                    <a:pt x="627" y="1901"/>
                    <a:pt x="646" y="1901"/>
                  </a:cubicBezTo>
                  <a:cubicBezTo>
                    <a:pt x="917" y="1901"/>
                    <a:pt x="917" y="1901"/>
                    <a:pt x="917" y="1901"/>
                  </a:cubicBezTo>
                  <a:cubicBezTo>
                    <a:pt x="931" y="1901"/>
                    <a:pt x="946" y="1908"/>
                    <a:pt x="950" y="1923"/>
                  </a:cubicBezTo>
                  <a:cubicBezTo>
                    <a:pt x="957" y="1945"/>
                    <a:pt x="943" y="1967"/>
                    <a:pt x="921" y="1967"/>
                  </a:cubicBezTo>
                  <a:moveTo>
                    <a:pt x="921" y="1637"/>
                  </a:moveTo>
                  <a:lnTo>
                    <a:pt x="921" y="1637"/>
                  </a:lnTo>
                  <a:cubicBezTo>
                    <a:pt x="943" y="1637"/>
                    <a:pt x="957" y="1659"/>
                    <a:pt x="950" y="1681"/>
                  </a:cubicBezTo>
                  <a:cubicBezTo>
                    <a:pt x="946" y="1696"/>
                    <a:pt x="931" y="1703"/>
                    <a:pt x="917" y="1703"/>
                  </a:cubicBezTo>
                  <a:cubicBezTo>
                    <a:pt x="393" y="1703"/>
                    <a:pt x="393" y="1703"/>
                    <a:pt x="393" y="1703"/>
                  </a:cubicBezTo>
                  <a:cubicBezTo>
                    <a:pt x="378" y="1703"/>
                    <a:pt x="363" y="1696"/>
                    <a:pt x="359" y="1681"/>
                  </a:cubicBezTo>
                  <a:cubicBezTo>
                    <a:pt x="352" y="1659"/>
                    <a:pt x="371" y="1637"/>
                    <a:pt x="393" y="1637"/>
                  </a:cubicBezTo>
                  <a:lnTo>
                    <a:pt x="921" y="1637"/>
                  </a:lnTo>
                  <a:moveTo>
                    <a:pt x="1577" y="633"/>
                  </a:moveTo>
                  <a:lnTo>
                    <a:pt x="1577" y="633"/>
                  </a:lnTo>
                  <a:cubicBezTo>
                    <a:pt x="1482" y="614"/>
                    <a:pt x="1482" y="614"/>
                    <a:pt x="1482" y="614"/>
                  </a:cubicBezTo>
                  <a:cubicBezTo>
                    <a:pt x="1471" y="611"/>
                    <a:pt x="1459" y="618"/>
                    <a:pt x="1452" y="625"/>
                  </a:cubicBezTo>
                  <a:cubicBezTo>
                    <a:pt x="1434" y="651"/>
                    <a:pt x="1412" y="669"/>
                    <a:pt x="1390" y="688"/>
                  </a:cubicBezTo>
                  <a:cubicBezTo>
                    <a:pt x="1383" y="695"/>
                    <a:pt x="1375" y="706"/>
                    <a:pt x="1379" y="717"/>
                  </a:cubicBezTo>
                  <a:cubicBezTo>
                    <a:pt x="1397" y="812"/>
                    <a:pt x="1397" y="812"/>
                    <a:pt x="1397" y="812"/>
                  </a:cubicBezTo>
                  <a:cubicBezTo>
                    <a:pt x="1379" y="820"/>
                    <a:pt x="1361" y="827"/>
                    <a:pt x="1342" y="834"/>
                  </a:cubicBezTo>
                  <a:cubicBezTo>
                    <a:pt x="1291" y="757"/>
                    <a:pt x="1291" y="757"/>
                    <a:pt x="1291" y="757"/>
                  </a:cubicBezTo>
                  <a:cubicBezTo>
                    <a:pt x="1283" y="746"/>
                    <a:pt x="1273" y="743"/>
                    <a:pt x="1262" y="743"/>
                  </a:cubicBezTo>
                  <a:cubicBezTo>
                    <a:pt x="1254" y="743"/>
                    <a:pt x="1221" y="750"/>
                    <a:pt x="1174" y="743"/>
                  </a:cubicBezTo>
                  <a:cubicBezTo>
                    <a:pt x="1159" y="739"/>
                    <a:pt x="1148" y="746"/>
                    <a:pt x="1141" y="757"/>
                  </a:cubicBezTo>
                  <a:cubicBezTo>
                    <a:pt x="1089" y="834"/>
                    <a:pt x="1089" y="834"/>
                    <a:pt x="1089" y="834"/>
                  </a:cubicBezTo>
                  <a:cubicBezTo>
                    <a:pt x="1071" y="827"/>
                    <a:pt x="1053" y="820"/>
                    <a:pt x="1034" y="812"/>
                  </a:cubicBezTo>
                  <a:cubicBezTo>
                    <a:pt x="1053" y="717"/>
                    <a:pt x="1053" y="717"/>
                    <a:pt x="1053" y="717"/>
                  </a:cubicBezTo>
                  <a:cubicBezTo>
                    <a:pt x="1056" y="706"/>
                    <a:pt x="1049" y="695"/>
                    <a:pt x="1042" y="688"/>
                  </a:cubicBezTo>
                  <a:cubicBezTo>
                    <a:pt x="1016" y="669"/>
                    <a:pt x="998" y="651"/>
                    <a:pt x="979" y="625"/>
                  </a:cubicBezTo>
                  <a:cubicBezTo>
                    <a:pt x="972" y="618"/>
                    <a:pt x="961" y="611"/>
                    <a:pt x="950" y="614"/>
                  </a:cubicBezTo>
                  <a:cubicBezTo>
                    <a:pt x="855" y="633"/>
                    <a:pt x="855" y="633"/>
                    <a:pt x="855" y="633"/>
                  </a:cubicBezTo>
                  <a:cubicBezTo>
                    <a:pt x="847" y="614"/>
                    <a:pt x="840" y="596"/>
                    <a:pt x="833" y="578"/>
                  </a:cubicBezTo>
                  <a:cubicBezTo>
                    <a:pt x="913" y="526"/>
                    <a:pt x="913" y="526"/>
                    <a:pt x="913" y="526"/>
                  </a:cubicBezTo>
                  <a:cubicBezTo>
                    <a:pt x="921" y="519"/>
                    <a:pt x="928" y="508"/>
                    <a:pt x="924" y="493"/>
                  </a:cubicBezTo>
                  <a:cubicBezTo>
                    <a:pt x="913" y="417"/>
                    <a:pt x="939" y="398"/>
                    <a:pt x="913" y="376"/>
                  </a:cubicBezTo>
                  <a:cubicBezTo>
                    <a:pt x="833" y="325"/>
                    <a:pt x="833" y="325"/>
                    <a:pt x="833" y="325"/>
                  </a:cubicBezTo>
                  <a:cubicBezTo>
                    <a:pt x="840" y="306"/>
                    <a:pt x="847" y="288"/>
                    <a:pt x="855" y="270"/>
                  </a:cubicBezTo>
                  <a:cubicBezTo>
                    <a:pt x="950" y="288"/>
                    <a:pt x="950" y="288"/>
                    <a:pt x="950" y="288"/>
                  </a:cubicBezTo>
                  <a:cubicBezTo>
                    <a:pt x="961" y="292"/>
                    <a:pt x="972" y="285"/>
                    <a:pt x="979" y="277"/>
                  </a:cubicBezTo>
                  <a:cubicBezTo>
                    <a:pt x="998" y="255"/>
                    <a:pt x="1016" y="233"/>
                    <a:pt x="1042" y="215"/>
                  </a:cubicBezTo>
                  <a:cubicBezTo>
                    <a:pt x="1049" y="207"/>
                    <a:pt x="1056" y="197"/>
                    <a:pt x="1053" y="185"/>
                  </a:cubicBezTo>
                  <a:cubicBezTo>
                    <a:pt x="1034" y="90"/>
                    <a:pt x="1034" y="90"/>
                    <a:pt x="1034" y="90"/>
                  </a:cubicBezTo>
                  <a:cubicBezTo>
                    <a:pt x="1053" y="83"/>
                    <a:pt x="1071" y="75"/>
                    <a:pt x="1089" y="68"/>
                  </a:cubicBezTo>
                  <a:cubicBezTo>
                    <a:pt x="1141" y="149"/>
                    <a:pt x="1141" y="149"/>
                    <a:pt x="1141" y="149"/>
                  </a:cubicBezTo>
                  <a:cubicBezTo>
                    <a:pt x="1148" y="156"/>
                    <a:pt x="1159" y="163"/>
                    <a:pt x="1174" y="160"/>
                  </a:cubicBezTo>
                  <a:cubicBezTo>
                    <a:pt x="1199" y="156"/>
                    <a:pt x="1229" y="156"/>
                    <a:pt x="1258" y="160"/>
                  </a:cubicBezTo>
                  <a:cubicBezTo>
                    <a:pt x="1269" y="163"/>
                    <a:pt x="1283" y="156"/>
                    <a:pt x="1291" y="149"/>
                  </a:cubicBezTo>
                  <a:cubicBezTo>
                    <a:pt x="1342" y="68"/>
                    <a:pt x="1342" y="68"/>
                    <a:pt x="1342" y="68"/>
                  </a:cubicBezTo>
                  <a:cubicBezTo>
                    <a:pt x="1361" y="75"/>
                    <a:pt x="1379" y="83"/>
                    <a:pt x="1397" y="90"/>
                  </a:cubicBezTo>
                  <a:cubicBezTo>
                    <a:pt x="1379" y="185"/>
                    <a:pt x="1379" y="185"/>
                    <a:pt x="1379" y="185"/>
                  </a:cubicBezTo>
                  <a:cubicBezTo>
                    <a:pt x="1375" y="197"/>
                    <a:pt x="1383" y="207"/>
                    <a:pt x="1390" y="215"/>
                  </a:cubicBezTo>
                  <a:cubicBezTo>
                    <a:pt x="1412" y="233"/>
                    <a:pt x="1434" y="255"/>
                    <a:pt x="1452" y="277"/>
                  </a:cubicBezTo>
                  <a:cubicBezTo>
                    <a:pt x="1459" y="285"/>
                    <a:pt x="1471" y="292"/>
                    <a:pt x="1482" y="288"/>
                  </a:cubicBezTo>
                  <a:cubicBezTo>
                    <a:pt x="1577" y="270"/>
                    <a:pt x="1577" y="270"/>
                    <a:pt x="1577" y="270"/>
                  </a:cubicBezTo>
                  <a:cubicBezTo>
                    <a:pt x="1584" y="288"/>
                    <a:pt x="1591" y="306"/>
                    <a:pt x="1599" y="325"/>
                  </a:cubicBezTo>
                  <a:cubicBezTo>
                    <a:pt x="1518" y="376"/>
                    <a:pt x="1518" y="376"/>
                    <a:pt x="1518" y="376"/>
                  </a:cubicBezTo>
                  <a:cubicBezTo>
                    <a:pt x="1511" y="383"/>
                    <a:pt x="1503" y="398"/>
                    <a:pt x="1507" y="409"/>
                  </a:cubicBezTo>
                  <a:cubicBezTo>
                    <a:pt x="1511" y="435"/>
                    <a:pt x="1511" y="464"/>
                    <a:pt x="1507" y="493"/>
                  </a:cubicBezTo>
                  <a:cubicBezTo>
                    <a:pt x="1503" y="508"/>
                    <a:pt x="1511" y="519"/>
                    <a:pt x="1518" y="526"/>
                  </a:cubicBezTo>
                  <a:cubicBezTo>
                    <a:pt x="1599" y="578"/>
                    <a:pt x="1599" y="578"/>
                    <a:pt x="1599" y="578"/>
                  </a:cubicBezTo>
                  <a:cubicBezTo>
                    <a:pt x="1591" y="596"/>
                    <a:pt x="1584" y="614"/>
                    <a:pt x="1577" y="6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2"/>
            <p:cNvSpPr/>
            <p:nvPr/>
          </p:nvSpPr>
          <p:spPr>
            <a:xfrm>
              <a:off x="3060748" y="1394281"/>
              <a:ext cx="95721" cy="96710"/>
            </a:xfrm>
            <a:custGeom>
              <a:rect b="b" l="l" r="r" t="t"/>
              <a:pathLst>
                <a:path extrusionOk="0" h="391" w="387">
                  <a:moveTo>
                    <a:pt x="123" y="14"/>
                  </a:moveTo>
                  <a:lnTo>
                    <a:pt x="123" y="14"/>
                  </a:lnTo>
                  <a:cubicBezTo>
                    <a:pt x="105" y="21"/>
                    <a:pt x="98" y="39"/>
                    <a:pt x="105" y="58"/>
                  </a:cubicBezTo>
                  <a:cubicBezTo>
                    <a:pt x="112" y="73"/>
                    <a:pt x="130" y="80"/>
                    <a:pt x="145" y="73"/>
                  </a:cubicBezTo>
                  <a:cubicBezTo>
                    <a:pt x="233" y="39"/>
                    <a:pt x="325" y="102"/>
                    <a:pt x="325" y="197"/>
                  </a:cubicBezTo>
                  <a:cubicBezTo>
                    <a:pt x="325" y="267"/>
                    <a:pt x="266" y="325"/>
                    <a:pt x="193" y="325"/>
                  </a:cubicBezTo>
                  <a:cubicBezTo>
                    <a:pt x="105" y="325"/>
                    <a:pt x="42" y="241"/>
                    <a:pt x="68" y="157"/>
                  </a:cubicBezTo>
                  <a:cubicBezTo>
                    <a:pt x="76" y="138"/>
                    <a:pt x="65" y="120"/>
                    <a:pt x="50" y="117"/>
                  </a:cubicBezTo>
                  <a:cubicBezTo>
                    <a:pt x="32" y="109"/>
                    <a:pt x="13" y="120"/>
                    <a:pt x="10" y="138"/>
                  </a:cubicBezTo>
                  <a:cubicBezTo>
                    <a:pt x="-31" y="263"/>
                    <a:pt x="65" y="391"/>
                    <a:pt x="193" y="391"/>
                  </a:cubicBezTo>
                  <a:cubicBezTo>
                    <a:pt x="303" y="391"/>
                    <a:pt x="387" y="303"/>
                    <a:pt x="387" y="197"/>
                  </a:cubicBezTo>
                  <a:cubicBezTo>
                    <a:pt x="387" y="58"/>
                    <a:pt x="252" y="-38"/>
                    <a:pt x="123" y="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2"/>
            <p:cNvSpPr/>
            <p:nvPr/>
          </p:nvSpPr>
          <p:spPr>
            <a:xfrm>
              <a:off x="2962307" y="1330467"/>
              <a:ext cx="15582" cy="37596"/>
            </a:xfrm>
            <a:custGeom>
              <a:rect b="b" l="l" r="r" t="t"/>
              <a:pathLst>
                <a:path extrusionOk="0" h="152" w="63">
                  <a:moveTo>
                    <a:pt x="63" y="118"/>
                  </a:moveTo>
                  <a:lnTo>
                    <a:pt x="63" y="118"/>
                  </a:lnTo>
                  <a:cubicBezTo>
                    <a:pt x="63" y="33"/>
                    <a:pt x="63" y="33"/>
                    <a:pt x="63" y="33"/>
                  </a:cubicBezTo>
                  <a:cubicBezTo>
                    <a:pt x="63" y="19"/>
                    <a:pt x="52" y="4"/>
                    <a:pt x="37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40"/>
                    <a:pt x="15" y="155"/>
                    <a:pt x="37" y="151"/>
                  </a:cubicBezTo>
                  <a:cubicBezTo>
                    <a:pt x="52" y="151"/>
                    <a:pt x="63" y="136"/>
                    <a:pt x="63" y="1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9700" lIns="90000" spcFirstLastPara="1" rIns="90000" wrap="square" tIns="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2751819" y="1542686"/>
              <a:ext cx="36359" cy="15582"/>
            </a:xfrm>
            <a:custGeom>
              <a:rect b="b" l="l" r="r" t="t"/>
              <a:pathLst>
                <a:path extrusionOk="0" h="63" w="147">
                  <a:moveTo>
                    <a:pt x="115" y="0"/>
                  </a:moveTo>
                  <a:lnTo>
                    <a:pt x="115" y="0"/>
                  </a:lnTo>
                  <a:cubicBezTo>
                    <a:pt x="30" y="0"/>
                    <a:pt x="30" y="0"/>
                    <a:pt x="30" y="0"/>
                  </a:cubicBezTo>
                  <a:cubicBezTo>
                    <a:pt x="15" y="0"/>
                    <a:pt x="1" y="11"/>
                    <a:pt x="1" y="26"/>
                  </a:cubicBezTo>
                  <a:cubicBezTo>
                    <a:pt x="-3" y="44"/>
                    <a:pt x="12" y="63"/>
                    <a:pt x="30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37" y="63"/>
                    <a:pt x="151" y="44"/>
                    <a:pt x="147" y="26"/>
                  </a:cubicBezTo>
                  <a:cubicBezTo>
                    <a:pt x="147" y="11"/>
                    <a:pt x="133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2"/>
            <p:cNvSpPr/>
            <p:nvPr/>
          </p:nvSpPr>
          <p:spPr>
            <a:xfrm>
              <a:off x="2779769" y="1436329"/>
              <a:ext cx="34380" cy="26465"/>
            </a:xfrm>
            <a:custGeom>
              <a:rect b="b" l="l" r="r" t="t"/>
              <a:pathLst>
                <a:path extrusionOk="0" h="107" w="139">
                  <a:moveTo>
                    <a:pt x="16" y="60"/>
                  </a:moveTo>
                  <a:lnTo>
                    <a:pt x="16" y="60"/>
                  </a:lnTo>
                  <a:cubicBezTo>
                    <a:pt x="90" y="104"/>
                    <a:pt x="90" y="104"/>
                    <a:pt x="90" y="104"/>
                  </a:cubicBezTo>
                  <a:cubicBezTo>
                    <a:pt x="108" y="111"/>
                    <a:pt x="126" y="108"/>
                    <a:pt x="134" y="89"/>
                  </a:cubicBezTo>
                  <a:cubicBezTo>
                    <a:pt x="145" y="75"/>
                    <a:pt x="137" y="56"/>
                    <a:pt x="122" y="49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31" y="-6"/>
                    <a:pt x="13" y="1"/>
                    <a:pt x="5" y="16"/>
                  </a:cubicBezTo>
                  <a:cubicBezTo>
                    <a:pt x="-6" y="31"/>
                    <a:pt x="2" y="49"/>
                    <a:pt x="16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2"/>
            <p:cNvSpPr/>
            <p:nvPr/>
          </p:nvSpPr>
          <p:spPr>
            <a:xfrm>
              <a:off x="2779769" y="1636675"/>
              <a:ext cx="34380" cy="26465"/>
            </a:xfrm>
            <a:custGeom>
              <a:rect b="b" l="l" r="r" t="t"/>
              <a:pathLst>
                <a:path extrusionOk="0" h="107" w="139">
                  <a:moveTo>
                    <a:pt x="90" y="5"/>
                  </a:moveTo>
                  <a:lnTo>
                    <a:pt x="90" y="5"/>
                  </a:lnTo>
                  <a:cubicBezTo>
                    <a:pt x="16" y="49"/>
                    <a:pt x="16" y="49"/>
                    <a:pt x="16" y="49"/>
                  </a:cubicBezTo>
                  <a:cubicBezTo>
                    <a:pt x="2" y="57"/>
                    <a:pt x="-6" y="75"/>
                    <a:pt x="5" y="90"/>
                  </a:cubicBezTo>
                  <a:cubicBezTo>
                    <a:pt x="13" y="108"/>
                    <a:pt x="31" y="111"/>
                    <a:pt x="49" y="104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37" y="49"/>
                    <a:pt x="145" y="31"/>
                    <a:pt x="134" y="16"/>
                  </a:cubicBezTo>
                  <a:cubicBezTo>
                    <a:pt x="126" y="2"/>
                    <a:pt x="108" y="-6"/>
                    <a:pt x="90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2857187" y="1359159"/>
              <a:ext cx="26218" cy="33886"/>
            </a:xfrm>
            <a:custGeom>
              <a:rect b="b" l="l" r="r" t="t"/>
              <a:pathLst>
                <a:path extrusionOk="0" h="137" w="106">
                  <a:moveTo>
                    <a:pt x="48" y="123"/>
                  </a:moveTo>
                  <a:lnTo>
                    <a:pt x="48" y="123"/>
                  </a:lnTo>
                  <a:cubicBezTo>
                    <a:pt x="55" y="137"/>
                    <a:pt x="73" y="141"/>
                    <a:pt x="92" y="134"/>
                  </a:cubicBezTo>
                  <a:cubicBezTo>
                    <a:pt x="107" y="127"/>
                    <a:pt x="110" y="104"/>
                    <a:pt x="103" y="9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2" y="2"/>
                    <a:pt x="29" y="-5"/>
                    <a:pt x="15" y="5"/>
                  </a:cubicBezTo>
                  <a:cubicBezTo>
                    <a:pt x="0" y="13"/>
                    <a:pt x="-3" y="31"/>
                    <a:pt x="4" y="46"/>
                  </a:cubicBezTo>
                  <a:lnTo>
                    <a:pt x="48" y="1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300" lIns="90000" spcFirstLastPara="1" rIns="90000" wrap="square" tIns="43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52"/>
          <p:cNvGrpSpPr/>
          <p:nvPr/>
        </p:nvGrpSpPr>
        <p:grpSpPr>
          <a:xfrm>
            <a:off x="3195012" y="1289764"/>
            <a:ext cx="467967" cy="535986"/>
            <a:chOff x="3447590" y="1330467"/>
            <a:chExt cx="467967" cy="535986"/>
          </a:xfrm>
        </p:grpSpPr>
        <p:sp>
          <p:nvSpPr>
            <p:cNvPr id="800" name="Google Shape;800;p52"/>
            <p:cNvSpPr/>
            <p:nvPr/>
          </p:nvSpPr>
          <p:spPr>
            <a:xfrm>
              <a:off x="3518082" y="1444986"/>
              <a:ext cx="64556" cy="15335"/>
            </a:xfrm>
            <a:custGeom>
              <a:rect b="b" l="l" r="r" t="t"/>
              <a:pathLst>
                <a:path extrusionOk="0" h="62" w="261">
                  <a:moveTo>
                    <a:pt x="31" y="62"/>
                  </a:moveTo>
                  <a:lnTo>
                    <a:pt x="31" y="62"/>
                  </a:lnTo>
                  <a:cubicBezTo>
                    <a:pt x="229" y="62"/>
                    <a:pt x="229" y="62"/>
                    <a:pt x="229" y="62"/>
                  </a:cubicBezTo>
                  <a:cubicBezTo>
                    <a:pt x="243" y="62"/>
                    <a:pt x="258" y="51"/>
                    <a:pt x="261" y="36"/>
                  </a:cubicBezTo>
                  <a:cubicBezTo>
                    <a:pt x="261" y="18"/>
                    <a:pt x="247" y="0"/>
                    <a:pt x="22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0"/>
                    <a:pt x="1" y="29"/>
                  </a:cubicBezTo>
                  <a:cubicBezTo>
                    <a:pt x="-3" y="47"/>
                    <a:pt x="12" y="62"/>
                    <a:pt x="31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2"/>
            <p:cNvSpPr/>
            <p:nvPr/>
          </p:nvSpPr>
          <p:spPr>
            <a:xfrm>
              <a:off x="3596983" y="1444986"/>
              <a:ext cx="34875" cy="15335"/>
            </a:xfrm>
            <a:custGeom>
              <a:rect b="b" l="l" r="r" t="t"/>
              <a:pathLst>
                <a:path extrusionOk="0" h="62" w="141">
                  <a:moveTo>
                    <a:pt x="30" y="62"/>
                  </a:moveTo>
                  <a:lnTo>
                    <a:pt x="30" y="62"/>
                  </a:lnTo>
                  <a:cubicBezTo>
                    <a:pt x="108" y="62"/>
                    <a:pt x="108" y="62"/>
                    <a:pt x="108" y="62"/>
                  </a:cubicBezTo>
                  <a:cubicBezTo>
                    <a:pt x="122" y="62"/>
                    <a:pt x="137" y="51"/>
                    <a:pt x="141" y="36"/>
                  </a:cubicBezTo>
                  <a:cubicBezTo>
                    <a:pt x="141" y="18"/>
                    <a:pt x="126" y="0"/>
                    <a:pt x="10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0"/>
                    <a:pt x="1" y="29"/>
                  </a:cubicBezTo>
                  <a:cubicBezTo>
                    <a:pt x="-2" y="47"/>
                    <a:pt x="12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3518082" y="1477635"/>
              <a:ext cx="31907" cy="15335"/>
            </a:xfrm>
            <a:custGeom>
              <a:rect b="b" l="l" r="r" t="t"/>
              <a:pathLst>
                <a:path extrusionOk="0" h="62" w="129">
                  <a:moveTo>
                    <a:pt x="97" y="62"/>
                  </a:moveTo>
                  <a:lnTo>
                    <a:pt x="97" y="62"/>
                  </a:lnTo>
                  <a:cubicBezTo>
                    <a:pt x="119" y="62"/>
                    <a:pt x="133" y="47"/>
                    <a:pt x="129" y="29"/>
                  </a:cubicBezTo>
                  <a:cubicBezTo>
                    <a:pt x="126" y="10"/>
                    <a:pt x="111" y="0"/>
                    <a:pt x="9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0"/>
                    <a:pt x="1" y="29"/>
                  </a:cubicBezTo>
                  <a:cubicBezTo>
                    <a:pt x="-3" y="47"/>
                    <a:pt x="12" y="62"/>
                    <a:pt x="31" y="62"/>
                  </a:cubicBezTo>
                  <a:lnTo>
                    <a:pt x="97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2"/>
            <p:cNvSpPr/>
            <p:nvPr/>
          </p:nvSpPr>
          <p:spPr>
            <a:xfrm>
              <a:off x="3567055" y="1477635"/>
              <a:ext cx="64803" cy="15335"/>
            </a:xfrm>
            <a:custGeom>
              <a:rect b="b" l="l" r="r" t="t"/>
              <a:pathLst>
                <a:path extrusionOk="0" h="62" w="262">
                  <a:moveTo>
                    <a:pt x="229" y="0"/>
                  </a:moveTo>
                  <a:lnTo>
                    <a:pt x="229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0"/>
                    <a:pt x="1" y="29"/>
                  </a:cubicBezTo>
                  <a:cubicBezTo>
                    <a:pt x="-2" y="47"/>
                    <a:pt x="12" y="62"/>
                    <a:pt x="31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43" y="62"/>
                    <a:pt x="258" y="51"/>
                    <a:pt x="262" y="36"/>
                  </a:cubicBezTo>
                  <a:cubicBezTo>
                    <a:pt x="262" y="14"/>
                    <a:pt x="24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2"/>
            <p:cNvSpPr/>
            <p:nvPr/>
          </p:nvSpPr>
          <p:spPr>
            <a:xfrm>
              <a:off x="3479991" y="1721513"/>
              <a:ext cx="64803" cy="15335"/>
            </a:xfrm>
            <a:custGeom>
              <a:rect b="b" l="l" r="r" t="t"/>
              <a:pathLst>
                <a:path extrusionOk="0" h="62" w="262">
                  <a:moveTo>
                    <a:pt x="229" y="0"/>
                  </a:moveTo>
                  <a:lnTo>
                    <a:pt x="229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5" y="11"/>
                    <a:pt x="1" y="25"/>
                  </a:cubicBezTo>
                  <a:cubicBezTo>
                    <a:pt x="-2" y="47"/>
                    <a:pt x="16" y="62"/>
                    <a:pt x="34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47" y="62"/>
                    <a:pt x="258" y="51"/>
                    <a:pt x="262" y="36"/>
                  </a:cubicBezTo>
                  <a:cubicBezTo>
                    <a:pt x="265" y="14"/>
                    <a:pt x="251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2"/>
            <p:cNvSpPr/>
            <p:nvPr/>
          </p:nvSpPr>
          <p:spPr>
            <a:xfrm>
              <a:off x="3558893" y="1721513"/>
              <a:ext cx="34628" cy="15335"/>
            </a:xfrm>
            <a:custGeom>
              <a:rect b="b" l="l" r="r" t="t"/>
              <a:pathLst>
                <a:path extrusionOk="0" h="62" w="140">
                  <a:moveTo>
                    <a:pt x="108" y="0"/>
                  </a:moveTo>
                  <a:lnTo>
                    <a:pt x="108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20" y="0"/>
                    <a:pt x="5" y="11"/>
                    <a:pt x="1" y="25"/>
                  </a:cubicBezTo>
                  <a:cubicBezTo>
                    <a:pt x="-2" y="47"/>
                    <a:pt x="12" y="62"/>
                    <a:pt x="34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22" y="62"/>
                    <a:pt x="137" y="51"/>
                    <a:pt x="140" y="36"/>
                  </a:cubicBezTo>
                  <a:cubicBezTo>
                    <a:pt x="140" y="14"/>
                    <a:pt x="126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2"/>
            <p:cNvSpPr/>
            <p:nvPr/>
          </p:nvSpPr>
          <p:spPr>
            <a:xfrm>
              <a:off x="3479991" y="1688864"/>
              <a:ext cx="32154" cy="15335"/>
            </a:xfrm>
            <a:custGeom>
              <a:rect b="b" l="l" r="r" t="t"/>
              <a:pathLst>
                <a:path extrusionOk="0" h="62" w="130">
                  <a:moveTo>
                    <a:pt x="34" y="62"/>
                  </a:moveTo>
                  <a:lnTo>
                    <a:pt x="34" y="62"/>
                  </a:lnTo>
                  <a:cubicBezTo>
                    <a:pt x="97" y="62"/>
                    <a:pt x="97" y="62"/>
                    <a:pt x="97" y="62"/>
                  </a:cubicBezTo>
                  <a:cubicBezTo>
                    <a:pt x="115" y="62"/>
                    <a:pt x="130" y="51"/>
                    <a:pt x="130" y="36"/>
                  </a:cubicBezTo>
                  <a:cubicBezTo>
                    <a:pt x="133" y="14"/>
                    <a:pt x="119" y="0"/>
                    <a:pt x="10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5" y="11"/>
                    <a:pt x="1" y="29"/>
                  </a:cubicBezTo>
                  <a:cubicBezTo>
                    <a:pt x="-2" y="47"/>
                    <a:pt x="16" y="62"/>
                    <a:pt x="34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3528965" y="1688864"/>
              <a:ext cx="64556" cy="15335"/>
            </a:xfrm>
            <a:custGeom>
              <a:rect b="b" l="l" r="r" t="t"/>
              <a:pathLst>
                <a:path extrusionOk="0" h="62" w="261">
                  <a:moveTo>
                    <a:pt x="31" y="62"/>
                  </a:moveTo>
                  <a:lnTo>
                    <a:pt x="31" y="62"/>
                  </a:lnTo>
                  <a:cubicBezTo>
                    <a:pt x="229" y="62"/>
                    <a:pt x="229" y="62"/>
                    <a:pt x="229" y="62"/>
                  </a:cubicBezTo>
                  <a:cubicBezTo>
                    <a:pt x="243" y="62"/>
                    <a:pt x="258" y="51"/>
                    <a:pt x="261" y="36"/>
                  </a:cubicBezTo>
                  <a:cubicBezTo>
                    <a:pt x="261" y="14"/>
                    <a:pt x="247" y="0"/>
                    <a:pt x="22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9"/>
                  </a:cubicBezTo>
                  <a:cubicBezTo>
                    <a:pt x="-3" y="47"/>
                    <a:pt x="12" y="62"/>
                    <a:pt x="31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3447590" y="1330467"/>
              <a:ext cx="467967" cy="535986"/>
            </a:xfrm>
            <a:custGeom>
              <a:rect b="b" l="l" r="r" t="t"/>
              <a:pathLst>
                <a:path extrusionOk="0" h="2167" w="1892">
                  <a:moveTo>
                    <a:pt x="1540" y="1643"/>
                  </a:moveTo>
                  <a:lnTo>
                    <a:pt x="1540" y="1643"/>
                  </a:lnTo>
                  <a:cubicBezTo>
                    <a:pt x="1661" y="1643"/>
                    <a:pt x="1760" y="1544"/>
                    <a:pt x="1760" y="1423"/>
                  </a:cubicBezTo>
                  <a:cubicBezTo>
                    <a:pt x="1760" y="1349"/>
                    <a:pt x="1760" y="1349"/>
                    <a:pt x="1760" y="1349"/>
                  </a:cubicBezTo>
                  <a:cubicBezTo>
                    <a:pt x="1819" y="1349"/>
                    <a:pt x="1819" y="1349"/>
                    <a:pt x="1819" y="1349"/>
                  </a:cubicBezTo>
                  <a:cubicBezTo>
                    <a:pt x="1859" y="1349"/>
                    <a:pt x="1892" y="1317"/>
                    <a:pt x="1892" y="1276"/>
                  </a:cubicBezTo>
                  <a:cubicBezTo>
                    <a:pt x="1892" y="1097"/>
                    <a:pt x="1892" y="1097"/>
                    <a:pt x="1892" y="1097"/>
                  </a:cubicBezTo>
                  <a:cubicBezTo>
                    <a:pt x="1892" y="1056"/>
                    <a:pt x="1859" y="1020"/>
                    <a:pt x="1819" y="1020"/>
                  </a:cubicBezTo>
                  <a:cubicBezTo>
                    <a:pt x="1757" y="1020"/>
                    <a:pt x="1757" y="1020"/>
                    <a:pt x="1757" y="1020"/>
                  </a:cubicBezTo>
                  <a:cubicBezTo>
                    <a:pt x="1757" y="715"/>
                    <a:pt x="1757" y="715"/>
                    <a:pt x="1757" y="715"/>
                  </a:cubicBezTo>
                  <a:cubicBezTo>
                    <a:pt x="1797" y="701"/>
                    <a:pt x="1826" y="660"/>
                    <a:pt x="1822" y="613"/>
                  </a:cubicBezTo>
                  <a:cubicBezTo>
                    <a:pt x="1815" y="569"/>
                    <a:pt x="1778" y="532"/>
                    <a:pt x="1734" y="528"/>
                  </a:cubicBezTo>
                  <a:cubicBezTo>
                    <a:pt x="1676" y="521"/>
                    <a:pt x="1628" y="565"/>
                    <a:pt x="1628" y="624"/>
                  </a:cubicBezTo>
                  <a:cubicBezTo>
                    <a:pt x="1628" y="668"/>
                    <a:pt x="1654" y="704"/>
                    <a:pt x="1690" y="715"/>
                  </a:cubicBezTo>
                  <a:cubicBezTo>
                    <a:pt x="1690" y="796"/>
                    <a:pt x="1690" y="796"/>
                    <a:pt x="1690" y="796"/>
                  </a:cubicBezTo>
                  <a:cubicBezTo>
                    <a:pt x="1621" y="723"/>
                    <a:pt x="1533" y="734"/>
                    <a:pt x="1526" y="734"/>
                  </a:cubicBezTo>
                  <a:cubicBezTo>
                    <a:pt x="1526" y="118"/>
                    <a:pt x="1526" y="118"/>
                    <a:pt x="1526" y="118"/>
                  </a:cubicBezTo>
                  <a:cubicBezTo>
                    <a:pt x="1526" y="55"/>
                    <a:pt x="1474" y="0"/>
                    <a:pt x="1412" y="0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30" y="0"/>
                    <a:pt x="279" y="55"/>
                    <a:pt x="279" y="118"/>
                  </a:cubicBezTo>
                  <a:cubicBezTo>
                    <a:pt x="279" y="331"/>
                    <a:pt x="279" y="331"/>
                    <a:pt x="279" y="331"/>
                  </a:cubicBezTo>
                  <a:cubicBezTo>
                    <a:pt x="231" y="331"/>
                    <a:pt x="231" y="331"/>
                    <a:pt x="231" y="331"/>
                  </a:cubicBezTo>
                  <a:cubicBezTo>
                    <a:pt x="191" y="331"/>
                    <a:pt x="158" y="363"/>
                    <a:pt x="158" y="407"/>
                  </a:cubicBezTo>
                  <a:cubicBezTo>
                    <a:pt x="158" y="715"/>
                    <a:pt x="158" y="715"/>
                    <a:pt x="158" y="715"/>
                  </a:cubicBezTo>
                  <a:cubicBezTo>
                    <a:pt x="158" y="756"/>
                    <a:pt x="191" y="789"/>
                    <a:pt x="231" y="789"/>
                  </a:cubicBezTo>
                  <a:cubicBezTo>
                    <a:pt x="279" y="789"/>
                    <a:pt x="279" y="789"/>
                    <a:pt x="279" y="789"/>
                  </a:cubicBezTo>
                  <a:cubicBezTo>
                    <a:pt x="279" y="1027"/>
                    <a:pt x="279" y="1027"/>
                    <a:pt x="279" y="1027"/>
                  </a:cubicBezTo>
                  <a:cubicBezTo>
                    <a:pt x="279" y="1041"/>
                    <a:pt x="290" y="1056"/>
                    <a:pt x="308" y="1060"/>
                  </a:cubicBezTo>
                  <a:cubicBezTo>
                    <a:pt x="326" y="1060"/>
                    <a:pt x="341" y="1045"/>
                    <a:pt x="341" y="1027"/>
                  </a:cubicBezTo>
                  <a:cubicBezTo>
                    <a:pt x="341" y="789"/>
                    <a:pt x="341" y="789"/>
                    <a:pt x="34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1317"/>
                    <a:pt x="411" y="1317"/>
                    <a:pt x="411" y="1317"/>
                  </a:cubicBezTo>
                  <a:cubicBezTo>
                    <a:pt x="341" y="1317"/>
                    <a:pt x="341" y="1317"/>
                    <a:pt x="341" y="1317"/>
                  </a:cubicBezTo>
                  <a:cubicBezTo>
                    <a:pt x="341" y="1166"/>
                    <a:pt x="341" y="1166"/>
                    <a:pt x="341" y="1166"/>
                  </a:cubicBezTo>
                  <a:cubicBezTo>
                    <a:pt x="341" y="1152"/>
                    <a:pt x="330" y="1137"/>
                    <a:pt x="316" y="1133"/>
                  </a:cubicBezTo>
                  <a:cubicBezTo>
                    <a:pt x="297" y="1133"/>
                    <a:pt x="279" y="1148"/>
                    <a:pt x="279" y="1166"/>
                  </a:cubicBezTo>
                  <a:cubicBezTo>
                    <a:pt x="279" y="1317"/>
                    <a:pt x="279" y="1317"/>
                    <a:pt x="279" y="1317"/>
                  </a:cubicBezTo>
                  <a:cubicBezTo>
                    <a:pt x="74" y="1317"/>
                    <a:pt x="74" y="1317"/>
                    <a:pt x="74" y="1317"/>
                  </a:cubicBezTo>
                  <a:cubicBezTo>
                    <a:pt x="33" y="1317"/>
                    <a:pt x="0" y="1349"/>
                    <a:pt x="0" y="1390"/>
                  </a:cubicBezTo>
                  <a:cubicBezTo>
                    <a:pt x="0" y="1701"/>
                    <a:pt x="0" y="1701"/>
                    <a:pt x="0" y="1701"/>
                  </a:cubicBezTo>
                  <a:cubicBezTo>
                    <a:pt x="0" y="1742"/>
                    <a:pt x="33" y="1775"/>
                    <a:pt x="74" y="1775"/>
                  </a:cubicBezTo>
                  <a:cubicBezTo>
                    <a:pt x="279" y="1775"/>
                    <a:pt x="279" y="1775"/>
                    <a:pt x="279" y="1775"/>
                  </a:cubicBezTo>
                  <a:cubicBezTo>
                    <a:pt x="279" y="2134"/>
                    <a:pt x="279" y="2134"/>
                    <a:pt x="279" y="2134"/>
                  </a:cubicBezTo>
                  <a:cubicBezTo>
                    <a:pt x="279" y="2153"/>
                    <a:pt x="294" y="2167"/>
                    <a:pt x="312" y="2167"/>
                  </a:cubicBezTo>
                  <a:cubicBezTo>
                    <a:pt x="1401" y="2167"/>
                    <a:pt x="1401" y="2167"/>
                    <a:pt x="1401" y="2167"/>
                  </a:cubicBezTo>
                  <a:cubicBezTo>
                    <a:pt x="1405" y="2167"/>
                    <a:pt x="1408" y="2167"/>
                    <a:pt x="1408" y="2164"/>
                  </a:cubicBezTo>
                  <a:cubicBezTo>
                    <a:pt x="1438" y="2138"/>
                    <a:pt x="1419" y="2105"/>
                    <a:pt x="1390" y="2105"/>
                  </a:cubicBezTo>
                  <a:cubicBezTo>
                    <a:pt x="954" y="2105"/>
                    <a:pt x="954" y="2105"/>
                    <a:pt x="954" y="2105"/>
                  </a:cubicBezTo>
                  <a:cubicBezTo>
                    <a:pt x="954" y="1775"/>
                    <a:pt x="954" y="1775"/>
                    <a:pt x="954" y="1775"/>
                  </a:cubicBezTo>
                  <a:cubicBezTo>
                    <a:pt x="1020" y="1775"/>
                    <a:pt x="1020" y="1775"/>
                    <a:pt x="1020" y="1775"/>
                  </a:cubicBezTo>
                  <a:cubicBezTo>
                    <a:pt x="1020" y="1977"/>
                    <a:pt x="1020" y="1977"/>
                    <a:pt x="1020" y="1977"/>
                  </a:cubicBezTo>
                  <a:cubicBezTo>
                    <a:pt x="1020" y="2009"/>
                    <a:pt x="1049" y="2035"/>
                    <a:pt x="1082" y="2035"/>
                  </a:cubicBezTo>
                  <a:cubicBezTo>
                    <a:pt x="1551" y="2035"/>
                    <a:pt x="1551" y="2035"/>
                    <a:pt x="1551" y="2035"/>
                  </a:cubicBezTo>
                  <a:cubicBezTo>
                    <a:pt x="1584" y="2035"/>
                    <a:pt x="1614" y="2009"/>
                    <a:pt x="1614" y="1977"/>
                  </a:cubicBezTo>
                  <a:cubicBezTo>
                    <a:pt x="1614" y="1775"/>
                    <a:pt x="1614" y="1775"/>
                    <a:pt x="1614" y="1775"/>
                  </a:cubicBezTo>
                  <a:cubicBezTo>
                    <a:pt x="1679" y="1775"/>
                    <a:pt x="1679" y="1775"/>
                    <a:pt x="1679" y="1775"/>
                  </a:cubicBezTo>
                  <a:cubicBezTo>
                    <a:pt x="1679" y="2105"/>
                    <a:pt x="1679" y="2105"/>
                    <a:pt x="1679" y="2105"/>
                  </a:cubicBezTo>
                  <a:cubicBezTo>
                    <a:pt x="1533" y="2105"/>
                    <a:pt x="1533" y="2105"/>
                    <a:pt x="1533" y="2105"/>
                  </a:cubicBezTo>
                  <a:cubicBezTo>
                    <a:pt x="1518" y="2105"/>
                    <a:pt x="1503" y="2116"/>
                    <a:pt x="1500" y="2130"/>
                  </a:cubicBezTo>
                  <a:cubicBezTo>
                    <a:pt x="1500" y="2153"/>
                    <a:pt x="1514" y="2167"/>
                    <a:pt x="1533" y="2167"/>
                  </a:cubicBezTo>
                  <a:cubicBezTo>
                    <a:pt x="1841" y="2167"/>
                    <a:pt x="1841" y="2167"/>
                    <a:pt x="1841" y="2167"/>
                  </a:cubicBezTo>
                  <a:cubicBezTo>
                    <a:pt x="1859" y="2167"/>
                    <a:pt x="1874" y="2153"/>
                    <a:pt x="1874" y="2134"/>
                  </a:cubicBezTo>
                  <a:cubicBezTo>
                    <a:pt x="1874" y="1877"/>
                    <a:pt x="1874" y="1877"/>
                    <a:pt x="1874" y="1877"/>
                  </a:cubicBezTo>
                  <a:cubicBezTo>
                    <a:pt x="1874" y="1815"/>
                    <a:pt x="1822" y="1760"/>
                    <a:pt x="1757" y="1760"/>
                  </a:cubicBezTo>
                  <a:cubicBezTo>
                    <a:pt x="1746" y="1760"/>
                    <a:pt x="1746" y="1760"/>
                    <a:pt x="1746" y="1760"/>
                  </a:cubicBezTo>
                  <a:cubicBezTo>
                    <a:pt x="1742" y="1735"/>
                    <a:pt x="1716" y="1713"/>
                    <a:pt x="1687" y="1713"/>
                  </a:cubicBezTo>
                  <a:cubicBezTo>
                    <a:pt x="1522" y="1713"/>
                    <a:pt x="1522" y="1713"/>
                    <a:pt x="1522" y="1713"/>
                  </a:cubicBezTo>
                  <a:cubicBezTo>
                    <a:pt x="1522" y="1643"/>
                    <a:pt x="1522" y="1643"/>
                    <a:pt x="1522" y="1643"/>
                  </a:cubicBezTo>
                  <a:lnTo>
                    <a:pt x="1540" y="1643"/>
                  </a:lnTo>
                  <a:moveTo>
                    <a:pt x="1727" y="591"/>
                  </a:moveTo>
                  <a:lnTo>
                    <a:pt x="1727" y="591"/>
                  </a:lnTo>
                  <a:cubicBezTo>
                    <a:pt x="1746" y="591"/>
                    <a:pt x="1760" y="605"/>
                    <a:pt x="1760" y="624"/>
                  </a:cubicBezTo>
                  <a:cubicBezTo>
                    <a:pt x="1760" y="642"/>
                    <a:pt x="1746" y="657"/>
                    <a:pt x="1727" y="657"/>
                  </a:cubicBezTo>
                  <a:cubicBezTo>
                    <a:pt x="1709" y="657"/>
                    <a:pt x="1690" y="642"/>
                    <a:pt x="1690" y="624"/>
                  </a:cubicBezTo>
                  <a:cubicBezTo>
                    <a:pt x="1690" y="605"/>
                    <a:pt x="1709" y="591"/>
                    <a:pt x="1727" y="591"/>
                  </a:cubicBezTo>
                  <a:moveTo>
                    <a:pt x="1811" y="1877"/>
                  </a:moveTo>
                  <a:lnTo>
                    <a:pt x="1811" y="1877"/>
                  </a:lnTo>
                  <a:cubicBezTo>
                    <a:pt x="1811" y="2105"/>
                    <a:pt x="1811" y="2105"/>
                    <a:pt x="1811" y="2105"/>
                  </a:cubicBezTo>
                  <a:cubicBezTo>
                    <a:pt x="1742" y="2105"/>
                    <a:pt x="1742" y="2105"/>
                    <a:pt x="1742" y="2105"/>
                  </a:cubicBezTo>
                  <a:cubicBezTo>
                    <a:pt x="1742" y="1826"/>
                    <a:pt x="1742" y="1826"/>
                    <a:pt x="1742" y="1826"/>
                  </a:cubicBezTo>
                  <a:cubicBezTo>
                    <a:pt x="1757" y="1826"/>
                    <a:pt x="1757" y="1826"/>
                    <a:pt x="1757" y="1826"/>
                  </a:cubicBezTo>
                  <a:cubicBezTo>
                    <a:pt x="1786" y="1826"/>
                    <a:pt x="1811" y="1848"/>
                    <a:pt x="1811" y="1877"/>
                  </a:cubicBezTo>
                  <a:moveTo>
                    <a:pt x="1826" y="1097"/>
                  </a:moveTo>
                  <a:lnTo>
                    <a:pt x="1826" y="1097"/>
                  </a:lnTo>
                  <a:cubicBezTo>
                    <a:pt x="1826" y="1276"/>
                    <a:pt x="1826" y="1276"/>
                    <a:pt x="1826" y="1276"/>
                  </a:cubicBezTo>
                  <a:cubicBezTo>
                    <a:pt x="1826" y="1284"/>
                    <a:pt x="1822" y="1287"/>
                    <a:pt x="1819" y="1287"/>
                  </a:cubicBezTo>
                  <a:cubicBezTo>
                    <a:pt x="1760" y="1287"/>
                    <a:pt x="1760" y="1287"/>
                    <a:pt x="1760" y="1287"/>
                  </a:cubicBezTo>
                  <a:cubicBezTo>
                    <a:pt x="1760" y="1085"/>
                    <a:pt x="1760" y="1085"/>
                    <a:pt x="1760" y="1085"/>
                  </a:cubicBezTo>
                  <a:cubicBezTo>
                    <a:pt x="1819" y="1085"/>
                    <a:pt x="1819" y="1085"/>
                    <a:pt x="1819" y="1085"/>
                  </a:cubicBezTo>
                  <a:cubicBezTo>
                    <a:pt x="1822" y="1085"/>
                    <a:pt x="1826" y="1089"/>
                    <a:pt x="1826" y="1097"/>
                  </a:cubicBezTo>
                  <a:moveTo>
                    <a:pt x="1690" y="954"/>
                  </a:moveTo>
                  <a:lnTo>
                    <a:pt x="1690" y="954"/>
                  </a:lnTo>
                  <a:cubicBezTo>
                    <a:pt x="1690" y="1423"/>
                    <a:pt x="1690" y="1423"/>
                    <a:pt x="1690" y="1423"/>
                  </a:cubicBezTo>
                  <a:cubicBezTo>
                    <a:pt x="1690" y="1511"/>
                    <a:pt x="1621" y="1581"/>
                    <a:pt x="1533" y="1581"/>
                  </a:cubicBezTo>
                  <a:cubicBezTo>
                    <a:pt x="1126" y="1581"/>
                    <a:pt x="1126" y="1581"/>
                    <a:pt x="1126" y="1581"/>
                  </a:cubicBezTo>
                  <a:cubicBezTo>
                    <a:pt x="1038" y="1581"/>
                    <a:pt x="968" y="1511"/>
                    <a:pt x="968" y="1423"/>
                  </a:cubicBezTo>
                  <a:cubicBezTo>
                    <a:pt x="968" y="954"/>
                    <a:pt x="968" y="954"/>
                    <a:pt x="968" y="954"/>
                  </a:cubicBezTo>
                  <a:cubicBezTo>
                    <a:pt x="968" y="869"/>
                    <a:pt x="1038" y="796"/>
                    <a:pt x="1126" y="796"/>
                  </a:cubicBezTo>
                  <a:cubicBezTo>
                    <a:pt x="1533" y="796"/>
                    <a:pt x="1533" y="796"/>
                    <a:pt x="1533" y="796"/>
                  </a:cubicBezTo>
                  <a:cubicBezTo>
                    <a:pt x="1621" y="796"/>
                    <a:pt x="1690" y="869"/>
                    <a:pt x="1690" y="954"/>
                  </a:cubicBezTo>
                  <a:moveTo>
                    <a:pt x="220" y="715"/>
                  </a:moveTo>
                  <a:lnTo>
                    <a:pt x="220" y="715"/>
                  </a:lnTo>
                  <a:cubicBezTo>
                    <a:pt x="220" y="407"/>
                    <a:pt x="220" y="407"/>
                    <a:pt x="220" y="407"/>
                  </a:cubicBezTo>
                  <a:cubicBezTo>
                    <a:pt x="220" y="400"/>
                    <a:pt x="224" y="396"/>
                    <a:pt x="231" y="396"/>
                  </a:cubicBezTo>
                  <a:cubicBezTo>
                    <a:pt x="803" y="396"/>
                    <a:pt x="803" y="396"/>
                    <a:pt x="803" y="396"/>
                  </a:cubicBezTo>
                  <a:cubicBezTo>
                    <a:pt x="807" y="396"/>
                    <a:pt x="810" y="400"/>
                    <a:pt x="810" y="407"/>
                  </a:cubicBezTo>
                  <a:cubicBezTo>
                    <a:pt x="810" y="715"/>
                    <a:pt x="810" y="715"/>
                    <a:pt x="810" y="715"/>
                  </a:cubicBezTo>
                  <a:cubicBezTo>
                    <a:pt x="810" y="719"/>
                    <a:pt x="807" y="726"/>
                    <a:pt x="803" y="726"/>
                  </a:cubicBezTo>
                  <a:cubicBezTo>
                    <a:pt x="712" y="726"/>
                    <a:pt x="712" y="726"/>
                    <a:pt x="712" y="726"/>
                  </a:cubicBezTo>
                  <a:cubicBezTo>
                    <a:pt x="693" y="726"/>
                    <a:pt x="682" y="737"/>
                    <a:pt x="682" y="756"/>
                  </a:cubicBezTo>
                  <a:cubicBezTo>
                    <a:pt x="682" y="807"/>
                    <a:pt x="682" y="807"/>
                    <a:pt x="682" y="807"/>
                  </a:cubicBezTo>
                  <a:cubicBezTo>
                    <a:pt x="620" y="737"/>
                    <a:pt x="620" y="737"/>
                    <a:pt x="620" y="737"/>
                  </a:cubicBezTo>
                  <a:cubicBezTo>
                    <a:pt x="613" y="730"/>
                    <a:pt x="605" y="726"/>
                    <a:pt x="598" y="726"/>
                  </a:cubicBezTo>
                  <a:cubicBezTo>
                    <a:pt x="231" y="726"/>
                    <a:pt x="231" y="726"/>
                    <a:pt x="231" y="726"/>
                  </a:cubicBezTo>
                  <a:cubicBezTo>
                    <a:pt x="224" y="726"/>
                    <a:pt x="220" y="719"/>
                    <a:pt x="220" y="715"/>
                  </a:cubicBezTo>
                  <a:moveTo>
                    <a:pt x="62" y="1701"/>
                  </a:moveTo>
                  <a:lnTo>
                    <a:pt x="62" y="1701"/>
                  </a:lnTo>
                  <a:cubicBezTo>
                    <a:pt x="62" y="1390"/>
                    <a:pt x="62" y="1390"/>
                    <a:pt x="62" y="1390"/>
                  </a:cubicBezTo>
                  <a:cubicBezTo>
                    <a:pt x="62" y="1390"/>
                    <a:pt x="70" y="1379"/>
                    <a:pt x="74" y="1375"/>
                  </a:cubicBezTo>
                  <a:cubicBezTo>
                    <a:pt x="440" y="1375"/>
                    <a:pt x="440" y="1375"/>
                    <a:pt x="440" y="1375"/>
                  </a:cubicBezTo>
                  <a:cubicBezTo>
                    <a:pt x="451" y="1379"/>
                    <a:pt x="458" y="1375"/>
                    <a:pt x="466" y="1368"/>
                  </a:cubicBezTo>
                  <a:cubicBezTo>
                    <a:pt x="525" y="1298"/>
                    <a:pt x="525" y="1298"/>
                    <a:pt x="525" y="1298"/>
                  </a:cubicBezTo>
                  <a:cubicBezTo>
                    <a:pt x="525" y="1349"/>
                    <a:pt x="525" y="1349"/>
                    <a:pt x="525" y="1349"/>
                  </a:cubicBezTo>
                  <a:cubicBezTo>
                    <a:pt x="528" y="1364"/>
                    <a:pt x="558" y="1383"/>
                    <a:pt x="558" y="1383"/>
                  </a:cubicBezTo>
                  <a:cubicBezTo>
                    <a:pt x="646" y="1383"/>
                    <a:pt x="646" y="1383"/>
                    <a:pt x="646" y="1383"/>
                  </a:cubicBezTo>
                  <a:cubicBezTo>
                    <a:pt x="653" y="1383"/>
                    <a:pt x="657" y="1386"/>
                    <a:pt x="657" y="1390"/>
                  </a:cubicBezTo>
                  <a:cubicBezTo>
                    <a:pt x="657" y="1701"/>
                    <a:pt x="657" y="1701"/>
                    <a:pt x="657" y="1701"/>
                  </a:cubicBezTo>
                  <a:cubicBezTo>
                    <a:pt x="657" y="1705"/>
                    <a:pt x="653" y="1713"/>
                    <a:pt x="646" y="1713"/>
                  </a:cubicBezTo>
                  <a:cubicBezTo>
                    <a:pt x="74" y="1713"/>
                    <a:pt x="74" y="1713"/>
                    <a:pt x="74" y="1713"/>
                  </a:cubicBezTo>
                  <a:cubicBezTo>
                    <a:pt x="70" y="1713"/>
                    <a:pt x="62" y="1705"/>
                    <a:pt x="62" y="1701"/>
                  </a:cubicBezTo>
                  <a:moveTo>
                    <a:pt x="341" y="2050"/>
                  </a:moveTo>
                  <a:lnTo>
                    <a:pt x="341" y="2050"/>
                  </a:lnTo>
                  <a:cubicBezTo>
                    <a:pt x="341" y="1775"/>
                    <a:pt x="341" y="1775"/>
                    <a:pt x="341" y="1775"/>
                  </a:cubicBezTo>
                  <a:cubicBezTo>
                    <a:pt x="411" y="1775"/>
                    <a:pt x="411" y="1775"/>
                    <a:pt x="411" y="1775"/>
                  </a:cubicBezTo>
                  <a:cubicBezTo>
                    <a:pt x="411" y="1845"/>
                    <a:pt x="411" y="1845"/>
                    <a:pt x="411" y="1845"/>
                  </a:cubicBezTo>
                  <a:cubicBezTo>
                    <a:pt x="411" y="1877"/>
                    <a:pt x="437" y="1907"/>
                    <a:pt x="473" y="1907"/>
                  </a:cubicBezTo>
                  <a:cubicBezTo>
                    <a:pt x="756" y="1907"/>
                    <a:pt x="756" y="1907"/>
                    <a:pt x="756" y="1907"/>
                  </a:cubicBezTo>
                  <a:cubicBezTo>
                    <a:pt x="756" y="2105"/>
                    <a:pt x="756" y="2105"/>
                    <a:pt x="756" y="2105"/>
                  </a:cubicBezTo>
                  <a:cubicBezTo>
                    <a:pt x="396" y="2105"/>
                    <a:pt x="396" y="2105"/>
                    <a:pt x="396" y="2105"/>
                  </a:cubicBezTo>
                  <a:cubicBezTo>
                    <a:pt x="367" y="2105"/>
                    <a:pt x="341" y="2079"/>
                    <a:pt x="341" y="2050"/>
                  </a:cubicBezTo>
                  <a:moveTo>
                    <a:pt x="888" y="2105"/>
                  </a:moveTo>
                  <a:lnTo>
                    <a:pt x="888" y="2105"/>
                  </a:lnTo>
                  <a:cubicBezTo>
                    <a:pt x="822" y="2105"/>
                    <a:pt x="822" y="2105"/>
                    <a:pt x="822" y="2105"/>
                  </a:cubicBezTo>
                  <a:cubicBezTo>
                    <a:pt x="822" y="1877"/>
                    <a:pt x="822" y="1877"/>
                    <a:pt x="822" y="1877"/>
                  </a:cubicBezTo>
                  <a:cubicBezTo>
                    <a:pt x="822" y="1848"/>
                    <a:pt x="844" y="1826"/>
                    <a:pt x="873" y="1826"/>
                  </a:cubicBezTo>
                  <a:cubicBezTo>
                    <a:pt x="888" y="1826"/>
                    <a:pt x="888" y="1826"/>
                    <a:pt x="888" y="1826"/>
                  </a:cubicBezTo>
                  <a:lnTo>
                    <a:pt x="888" y="2105"/>
                  </a:lnTo>
                  <a:moveTo>
                    <a:pt x="946" y="1709"/>
                  </a:moveTo>
                  <a:lnTo>
                    <a:pt x="946" y="1709"/>
                  </a:lnTo>
                  <a:cubicBezTo>
                    <a:pt x="917" y="1709"/>
                    <a:pt x="891" y="1731"/>
                    <a:pt x="888" y="1760"/>
                  </a:cubicBezTo>
                  <a:cubicBezTo>
                    <a:pt x="873" y="1760"/>
                    <a:pt x="873" y="1760"/>
                    <a:pt x="873" y="1760"/>
                  </a:cubicBezTo>
                  <a:cubicBezTo>
                    <a:pt x="822" y="1760"/>
                    <a:pt x="778" y="1797"/>
                    <a:pt x="763" y="1841"/>
                  </a:cubicBezTo>
                  <a:cubicBezTo>
                    <a:pt x="473" y="1841"/>
                    <a:pt x="473" y="1841"/>
                    <a:pt x="473" y="1841"/>
                  </a:cubicBezTo>
                  <a:cubicBezTo>
                    <a:pt x="473" y="1775"/>
                    <a:pt x="473" y="1775"/>
                    <a:pt x="473" y="1775"/>
                  </a:cubicBezTo>
                  <a:cubicBezTo>
                    <a:pt x="649" y="1775"/>
                    <a:pt x="649" y="1775"/>
                    <a:pt x="649" y="1775"/>
                  </a:cubicBezTo>
                  <a:cubicBezTo>
                    <a:pt x="690" y="1775"/>
                    <a:pt x="722" y="1742"/>
                    <a:pt x="722" y="1701"/>
                  </a:cubicBezTo>
                  <a:cubicBezTo>
                    <a:pt x="722" y="1390"/>
                    <a:pt x="722" y="1390"/>
                    <a:pt x="722" y="1390"/>
                  </a:cubicBezTo>
                  <a:cubicBezTo>
                    <a:pt x="722" y="1349"/>
                    <a:pt x="690" y="1317"/>
                    <a:pt x="649" y="1317"/>
                  </a:cubicBezTo>
                  <a:cubicBezTo>
                    <a:pt x="590" y="1317"/>
                    <a:pt x="590" y="1317"/>
                    <a:pt x="590" y="1317"/>
                  </a:cubicBezTo>
                  <a:cubicBezTo>
                    <a:pt x="590" y="1217"/>
                    <a:pt x="590" y="1217"/>
                    <a:pt x="590" y="1217"/>
                  </a:cubicBezTo>
                  <a:cubicBezTo>
                    <a:pt x="590" y="1188"/>
                    <a:pt x="558" y="1173"/>
                    <a:pt x="536" y="1196"/>
                  </a:cubicBezTo>
                  <a:cubicBezTo>
                    <a:pt x="473" y="1265"/>
                    <a:pt x="473" y="1265"/>
                    <a:pt x="473" y="1265"/>
                  </a:cubicBezTo>
                  <a:cubicBezTo>
                    <a:pt x="473" y="789"/>
                    <a:pt x="473" y="789"/>
                    <a:pt x="473" y="789"/>
                  </a:cubicBezTo>
                  <a:cubicBezTo>
                    <a:pt x="580" y="789"/>
                    <a:pt x="580" y="789"/>
                    <a:pt x="580" y="789"/>
                  </a:cubicBezTo>
                  <a:cubicBezTo>
                    <a:pt x="690" y="910"/>
                    <a:pt x="690" y="910"/>
                    <a:pt x="690" y="910"/>
                  </a:cubicBezTo>
                  <a:cubicBezTo>
                    <a:pt x="708" y="932"/>
                    <a:pt x="745" y="917"/>
                    <a:pt x="745" y="888"/>
                  </a:cubicBezTo>
                  <a:cubicBezTo>
                    <a:pt x="745" y="789"/>
                    <a:pt x="745" y="789"/>
                    <a:pt x="745" y="789"/>
                  </a:cubicBezTo>
                  <a:cubicBezTo>
                    <a:pt x="803" y="789"/>
                    <a:pt x="803" y="789"/>
                    <a:pt x="803" y="789"/>
                  </a:cubicBezTo>
                  <a:cubicBezTo>
                    <a:pt x="844" y="789"/>
                    <a:pt x="877" y="756"/>
                    <a:pt x="877" y="715"/>
                  </a:cubicBezTo>
                  <a:cubicBezTo>
                    <a:pt x="877" y="407"/>
                    <a:pt x="877" y="407"/>
                    <a:pt x="877" y="407"/>
                  </a:cubicBezTo>
                  <a:cubicBezTo>
                    <a:pt x="877" y="363"/>
                    <a:pt x="844" y="331"/>
                    <a:pt x="803" y="331"/>
                  </a:cubicBezTo>
                  <a:cubicBezTo>
                    <a:pt x="473" y="331"/>
                    <a:pt x="473" y="331"/>
                    <a:pt x="473" y="331"/>
                  </a:cubicBezTo>
                  <a:lnTo>
                    <a:pt x="473" y="331"/>
                  </a:lnTo>
                  <a:cubicBezTo>
                    <a:pt x="473" y="199"/>
                    <a:pt x="473" y="199"/>
                    <a:pt x="473" y="199"/>
                  </a:cubicBezTo>
                  <a:cubicBezTo>
                    <a:pt x="668" y="199"/>
                    <a:pt x="668" y="199"/>
                    <a:pt x="668" y="199"/>
                  </a:cubicBezTo>
                  <a:cubicBezTo>
                    <a:pt x="722" y="253"/>
                    <a:pt x="722" y="253"/>
                    <a:pt x="722" y="253"/>
                  </a:cubicBezTo>
                  <a:cubicBezTo>
                    <a:pt x="730" y="261"/>
                    <a:pt x="737" y="264"/>
                    <a:pt x="745" y="264"/>
                  </a:cubicBezTo>
                  <a:cubicBezTo>
                    <a:pt x="1056" y="264"/>
                    <a:pt x="1056" y="264"/>
                    <a:pt x="1056" y="264"/>
                  </a:cubicBezTo>
                  <a:cubicBezTo>
                    <a:pt x="1067" y="264"/>
                    <a:pt x="1074" y="261"/>
                    <a:pt x="1078" y="253"/>
                  </a:cubicBezTo>
                  <a:cubicBezTo>
                    <a:pt x="1137" y="199"/>
                    <a:pt x="1137" y="199"/>
                    <a:pt x="1137" y="199"/>
                  </a:cubicBezTo>
                  <a:cubicBezTo>
                    <a:pt x="1327" y="199"/>
                    <a:pt x="1327" y="199"/>
                    <a:pt x="1327" y="199"/>
                  </a:cubicBezTo>
                  <a:cubicBezTo>
                    <a:pt x="1327" y="297"/>
                    <a:pt x="1327" y="297"/>
                    <a:pt x="1327" y="297"/>
                  </a:cubicBezTo>
                  <a:cubicBezTo>
                    <a:pt x="1327" y="312"/>
                    <a:pt x="1338" y="327"/>
                    <a:pt x="1353" y="331"/>
                  </a:cubicBezTo>
                  <a:cubicBezTo>
                    <a:pt x="1375" y="334"/>
                    <a:pt x="1394" y="319"/>
                    <a:pt x="1394" y="297"/>
                  </a:cubicBezTo>
                  <a:cubicBezTo>
                    <a:pt x="1394" y="195"/>
                    <a:pt x="1394" y="195"/>
                    <a:pt x="1394" y="195"/>
                  </a:cubicBezTo>
                  <a:cubicBezTo>
                    <a:pt x="1394" y="162"/>
                    <a:pt x="1364" y="132"/>
                    <a:pt x="1331" y="132"/>
                  </a:cubicBezTo>
                  <a:cubicBezTo>
                    <a:pt x="1122" y="132"/>
                    <a:pt x="1122" y="132"/>
                    <a:pt x="1122" y="132"/>
                  </a:cubicBezTo>
                  <a:cubicBezTo>
                    <a:pt x="1115" y="132"/>
                    <a:pt x="1108" y="136"/>
                    <a:pt x="1100" y="143"/>
                  </a:cubicBezTo>
                  <a:cubicBezTo>
                    <a:pt x="1045" y="202"/>
                    <a:pt x="1045" y="202"/>
                    <a:pt x="1045" y="202"/>
                  </a:cubicBezTo>
                  <a:cubicBezTo>
                    <a:pt x="756" y="202"/>
                    <a:pt x="756" y="202"/>
                    <a:pt x="756" y="202"/>
                  </a:cubicBezTo>
                  <a:cubicBezTo>
                    <a:pt x="701" y="143"/>
                    <a:pt x="701" y="143"/>
                    <a:pt x="701" y="143"/>
                  </a:cubicBezTo>
                  <a:cubicBezTo>
                    <a:pt x="693" y="136"/>
                    <a:pt x="686" y="132"/>
                    <a:pt x="678" y="132"/>
                  </a:cubicBezTo>
                  <a:cubicBezTo>
                    <a:pt x="473" y="132"/>
                    <a:pt x="473" y="132"/>
                    <a:pt x="473" y="132"/>
                  </a:cubicBezTo>
                  <a:cubicBezTo>
                    <a:pt x="437" y="132"/>
                    <a:pt x="411" y="162"/>
                    <a:pt x="411" y="195"/>
                  </a:cubicBezTo>
                  <a:cubicBezTo>
                    <a:pt x="411" y="331"/>
                    <a:pt x="411" y="331"/>
                    <a:pt x="411" y="331"/>
                  </a:cubicBezTo>
                  <a:lnTo>
                    <a:pt x="411" y="331"/>
                  </a:lnTo>
                  <a:cubicBezTo>
                    <a:pt x="341" y="331"/>
                    <a:pt x="341" y="331"/>
                    <a:pt x="341" y="331"/>
                  </a:cubicBezTo>
                  <a:cubicBezTo>
                    <a:pt x="341" y="118"/>
                    <a:pt x="341" y="118"/>
                    <a:pt x="341" y="118"/>
                  </a:cubicBezTo>
                  <a:cubicBezTo>
                    <a:pt x="341" y="88"/>
                    <a:pt x="367" y="67"/>
                    <a:pt x="396" y="67"/>
                  </a:cubicBezTo>
                  <a:cubicBezTo>
                    <a:pt x="1412" y="67"/>
                    <a:pt x="1412" y="67"/>
                    <a:pt x="1412" y="67"/>
                  </a:cubicBezTo>
                  <a:cubicBezTo>
                    <a:pt x="1441" y="67"/>
                    <a:pt x="1463" y="88"/>
                    <a:pt x="1463" y="118"/>
                  </a:cubicBezTo>
                  <a:cubicBezTo>
                    <a:pt x="1463" y="734"/>
                    <a:pt x="1463" y="734"/>
                    <a:pt x="1463" y="734"/>
                  </a:cubicBezTo>
                  <a:cubicBezTo>
                    <a:pt x="1394" y="734"/>
                    <a:pt x="1394" y="734"/>
                    <a:pt x="1394" y="734"/>
                  </a:cubicBezTo>
                  <a:cubicBezTo>
                    <a:pt x="1394" y="433"/>
                    <a:pt x="1394" y="433"/>
                    <a:pt x="1394" y="433"/>
                  </a:cubicBezTo>
                  <a:cubicBezTo>
                    <a:pt x="1394" y="419"/>
                    <a:pt x="1379" y="404"/>
                    <a:pt x="1364" y="400"/>
                  </a:cubicBezTo>
                  <a:cubicBezTo>
                    <a:pt x="1346" y="400"/>
                    <a:pt x="1327" y="415"/>
                    <a:pt x="1327" y="433"/>
                  </a:cubicBezTo>
                  <a:cubicBezTo>
                    <a:pt x="1327" y="734"/>
                    <a:pt x="1327" y="734"/>
                    <a:pt x="1327" y="734"/>
                  </a:cubicBezTo>
                  <a:cubicBezTo>
                    <a:pt x="1100" y="734"/>
                    <a:pt x="1100" y="734"/>
                    <a:pt x="1100" y="734"/>
                  </a:cubicBezTo>
                  <a:cubicBezTo>
                    <a:pt x="994" y="734"/>
                    <a:pt x="906" y="822"/>
                    <a:pt x="906" y="928"/>
                  </a:cubicBezTo>
                  <a:cubicBezTo>
                    <a:pt x="906" y="1020"/>
                    <a:pt x="906" y="1020"/>
                    <a:pt x="906" y="1020"/>
                  </a:cubicBezTo>
                  <a:cubicBezTo>
                    <a:pt x="840" y="1020"/>
                    <a:pt x="840" y="1020"/>
                    <a:pt x="840" y="1020"/>
                  </a:cubicBezTo>
                  <a:cubicBezTo>
                    <a:pt x="803" y="1020"/>
                    <a:pt x="774" y="1049"/>
                    <a:pt x="774" y="1085"/>
                  </a:cubicBezTo>
                  <a:cubicBezTo>
                    <a:pt x="774" y="1309"/>
                    <a:pt x="774" y="1309"/>
                    <a:pt x="774" y="1309"/>
                  </a:cubicBezTo>
                  <a:cubicBezTo>
                    <a:pt x="774" y="1331"/>
                    <a:pt x="792" y="1349"/>
                    <a:pt x="818" y="1349"/>
                  </a:cubicBezTo>
                  <a:cubicBezTo>
                    <a:pt x="906" y="1349"/>
                    <a:pt x="906" y="1349"/>
                    <a:pt x="906" y="1349"/>
                  </a:cubicBezTo>
                  <a:cubicBezTo>
                    <a:pt x="906" y="1511"/>
                    <a:pt x="906" y="1511"/>
                    <a:pt x="906" y="1511"/>
                  </a:cubicBezTo>
                  <a:cubicBezTo>
                    <a:pt x="906" y="1584"/>
                    <a:pt x="965" y="1643"/>
                    <a:pt x="1038" y="1643"/>
                  </a:cubicBezTo>
                  <a:cubicBezTo>
                    <a:pt x="1137" y="1643"/>
                    <a:pt x="1137" y="1643"/>
                    <a:pt x="1137" y="1643"/>
                  </a:cubicBezTo>
                  <a:cubicBezTo>
                    <a:pt x="1137" y="1713"/>
                    <a:pt x="1137" y="1713"/>
                    <a:pt x="1137" y="1713"/>
                  </a:cubicBezTo>
                  <a:cubicBezTo>
                    <a:pt x="946" y="1713"/>
                    <a:pt x="946" y="1713"/>
                    <a:pt x="946" y="1713"/>
                  </a:cubicBezTo>
                  <a:lnTo>
                    <a:pt x="946" y="1709"/>
                  </a:lnTo>
                  <a:moveTo>
                    <a:pt x="906" y="1287"/>
                  </a:moveTo>
                  <a:lnTo>
                    <a:pt x="906" y="1287"/>
                  </a:lnTo>
                  <a:cubicBezTo>
                    <a:pt x="847" y="1287"/>
                    <a:pt x="847" y="1287"/>
                    <a:pt x="847" y="1287"/>
                  </a:cubicBezTo>
                  <a:cubicBezTo>
                    <a:pt x="844" y="1287"/>
                    <a:pt x="836" y="1284"/>
                    <a:pt x="836" y="1276"/>
                  </a:cubicBezTo>
                  <a:cubicBezTo>
                    <a:pt x="836" y="1097"/>
                    <a:pt x="836" y="1097"/>
                    <a:pt x="836" y="1097"/>
                  </a:cubicBezTo>
                  <a:cubicBezTo>
                    <a:pt x="836" y="1089"/>
                    <a:pt x="844" y="1085"/>
                    <a:pt x="847" y="1085"/>
                  </a:cubicBezTo>
                  <a:cubicBezTo>
                    <a:pt x="906" y="1085"/>
                    <a:pt x="906" y="1085"/>
                    <a:pt x="906" y="1085"/>
                  </a:cubicBezTo>
                  <a:lnTo>
                    <a:pt x="906" y="1287"/>
                  </a:lnTo>
                  <a:moveTo>
                    <a:pt x="1544" y="1973"/>
                  </a:moveTo>
                  <a:lnTo>
                    <a:pt x="1544" y="1973"/>
                  </a:lnTo>
                  <a:cubicBezTo>
                    <a:pt x="1082" y="1973"/>
                    <a:pt x="1082" y="1973"/>
                    <a:pt x="1082" y="1973"/>
                  </a:cubicBezTo>
                  <a:cubicBezTo>
                    <a:pt x="1082" y="1775"/>
                    <a:pt x="1082" y="1775"/>
                    <a:pt x="1082" y="1775"/>
                  </a:cubicBezTo>
                  <a:cubicBezTo>
                    <a:pt x="1544" y="1775"/>
                    <a:pt x="1544" y="1775"/>
                    <a:pt x="1544" y="1775"/>
                  </a:cubicBezTo>
                  <a:lnTo>
                    <a:pt x="1544" y="1973"/>
                  </a:lnTo>
                  <a:moveTo>
                    <a:pt x="1459" y="1713"/>
                  </a:moveTo>
                  <a:lnTo>
                    <a:pt x="1459" y="1713"/>
                  </a:lnTo>
                  <a:cubicBezTo>
                    <a:pt x="1203" y="1713"/>
                    <a:pt x="1203" y="1713"/>
                    <a:pt x="1203" y="1713"/>
                  </a:cubicBezTo>
                  <a:cubicBezTo>
                    <a:pt x="1203" y="1643"/>
                    <a:pt x="1203" y="1643"/>
                    <a:pt x="1203" y="1643"/>
                  </a:cubicBezTo>
                  <a:cubicBezTo>
                    <a:pt x="1459" y="1643"/>
                    <a:pt x="1459" y="1643"/>
                    <a:pt x="1459" y="1643"/>
                  </a:cubicBezTo>
                  <a:lnTo>
                    <a:pt x="1459" y="17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2"/>
            <p:cNvSpPr/>
            <p:nvPr/>
          </p:nvSpPr>
          <p:spPr>
            <a:xfrm>
              <a:off x="3704329" y="1544664"/>
              <a:ext cx="145189" cy="159534"/>
            </a:xfrm>
            <a:custGeom>
              <a:rect b="b" l="l" r="r" t="t"/>
              <a:pathLst>
                <a:path extrusionOk="0" h="645" w="587">
                  <a:moveTo>
                    <a:pt x="0" y="117"/>
                  </a:moveTo>
                  <a:lnTo>
                    <a:pt x="0" y="117"/>
                  </a:lnTo>
                  <a:cubicBezTo>
                    <a:pt x="0" y="527"/>
                    <a:pt x="0" y="527"/>
                    <a:pt x="0" y="527"/>
                  </a:cubicBezTo>
                  <a:cubicBezTo>
                    <a:pt x="0" y="594"/>
                    <a:pt x="51" y="645"/>
                    <a:pt x="117" y="645"/>
                  </a:cubicBezTo>
                  <a:cubicBezTo>
                    <a:pt x="469" y="645"/>
                    <a:pt x="469" y="645"/>
                    <a:pt x="469" y="645"/>
                  </a:cubicBezTo>
                  <a:cubicBezTo>
                    <a:pt x="535" y="645"/>
                    <a:pt x="587" y="594"/>
                    <a:pt x="587" y="527"/>
                  </a:cubicBezTo>
                  <a:cubicBezTo>
                    <a:pt x="587" y="117"/>
                    <a:pt x="587" y="117"/>
                    <a:pt x="587" y="117"/>
                  </a:cubicBezTo>
                  <a:cubicBezTo>
                    <a:pt x="587" y="51"/>
                    <a:pt x="535" y="0"/>
                    <a:pt x="469" y="0"/>
                  </a:cubicBezTo>
                  <a:cubicBezTo>
                    <a:pt x="425" y="0"/>
                    <a:pt x="425" y="0"/>
                    <a:pt x="425" y="0"/>
                  </a:cubicBezTo>
                  <a:cubicBezTo>
                    <a:pt x="414" y="0"/>
                    <a:pt x="403" y="3"/>
                    <a:pt x="396" y="14"/>
                  </a:cubicBezTo>
                  <a:cubicBezTo>
                    <a:pt x="367" y="58"/>
                    <a:pt x="367" y="58"/>
                    <a:pt x="367" y="58"/>
                  </a:cubicBezTo>
                  <a:cubicBezTo>
                    <a:pt x="245" y="58"/>
                    <a:pt x="245" y="58"/>
                    <a:pt x="245" y="58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09" y="3"/>
                    <a:pt x="198" y="0"/>
                    <a:pt x="18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1" y="0"/>
                    <a:pt x="0" y="51"/>
                    <a:pt x="0" y="117"/>
                  </a:cubicBezTo>
                  <a:moveTo>
                    <a:pt x="62" y="117"/>
                  </a:moveTo>
                  <a:lnTo>
                    <a:pt x="62" y="117"/>
                  </a:lnTo>
                  <a:cubicBezTo>
                    <a:pt x="62" y="88"/>
                    <a:pt x="88" y="62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5" y="117"/>
                    <a:pt x="216" y="121"/>
                    <a:pt x="227" y="121"/>
                  </a:cubicBezTo>
                  <a:cubicBezTo>
                    <a:pt x="388" y="121"/>
                    <a:pt x="388" y="121"/>
                    <a:pt x="388" y="121"/>
                  </a:cubicBezTo>
                  <a:cubicBezTo>
                    <a:pt x="400" y="121"/>
                    <a:pt x="407" y="117"/>
                    <a:pt x="414" y="106"/>
                  </a:cubicBezTo>
                  <a:cubicBezTo>
                    <a:pt x="444" y="62"/>
                    <a:pt x="444" y="62"/>
                    <a:pt x="444" y="62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499" y="62"/>
                    <a:pt x="524" y="88"/>
                    <a:pt x="524" y="117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53"/>
                    <a:pt x="499" y="579"/>
                    <a:pt x="469" y="579"/>
                  </a:cubicBezTo>
                  <a:cubicBezTo>
                    <a:pt x="117" y="579"/>
                    <a:pt x="117" y="579"/>
                    <a:pt x="117" y="579"/>
                  </a:cubicBezTo>
                  <a:cubicBezTo>
                    <a:pt x="88" y="579"/>
                    <a:pt x="62" y="553"/>
                    <a:pt x="62" y="524"/>
                  </a:cubicBezTo>
                  <a:cubicBezTo>
                    <a:pt x="62" y="117"/>
                    <a:pt x="62" y="117"/>
                    <a:pt x="62" y="1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2"/>
            <p:cNvSpPr/>
            <p:nvPr/>
          </p:nvSpPr>
          <p:spPr>
            <a:xfrm>
              <a:off x="3735989" y="1590670"/>
              <a:ext cx="16324" cy="25723"/>
            </a:xfrm>
            <a:custGeom>
              <a:rect b="b" l="l" r="r" t="t"/>
              <a:pathLst>
                <a:path extrusionOk="0" h="104" w="66">
                  <a:moveTo>
                    <a:pt x="66" y="74"/>
                  </a:moveTo>
                  <a:lnTo>
                    <a:pt x="66" y="74"/>
                  </a:lnTo>
                  <a:cubicBezTo>
                    <a:pt x="66" y="30"/>
                    <a:pt x="66" y="30"/>
                    <a:pt x="66" y="30"/>
                  </a:cubicBezTo>
                  <a:cubicBezTo>
                    <a:pt x="66" y="15"/>
                    <a:pt x="55" y="1"/>
                    <a:pt x="37" y="1"/>
                  </a:cubicBezTo>
                  <a:cubicBezTo>
                    <a:pt x="19" y="-3"/>
                    <a:pt x="0" y="12"/>
                    <a:pt x="0" y="3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2"/>
                    <a:pt x="19" y="107"/>
                    <a:pt x="37" y="103"/>
                  </a:cubicBezTo>
                  <a:cubicBezTo>
                    <a:pt x="55" y="103"/>
                    <a:pt x="66" y="89"/>
                    <a:pt x="66" y="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3801287" y="1590670"/>
              <a:ext cx="15582" cy="25723"/>
            </a:xfrm>
            <a:custGeom>
              <a:rect b="b" l="l" r="r" t="t"/>
              <a:pathLst>
                <a:path extrusionOk="0" h="104" w="63">
                  <a:moveTo>
                    <a:pt x="63" y="74"/>
                  </a:moveTo>
                  <a:lnTo>
                    <a:pt x="63" y="74"/>
                  </a:lnTo>
                  <a:cubicBezTo>
                    <a:pt x="63" y="30"/>
                    <a:pt x="63" y="30"/>
                    <a:pt x="63" y="30"/>
                  </a:cubicBezTo>
                  <a:cubicBezTo>
                    <a:pt x="63" y="15"/>
                    <a:pt x="52" y="1"/>
                    <a:pt x="37" y="1"/>
                  </a:cubicBezTo>
                  <a:cubicBezTo>
                    <a:pt x="15" y="-3"/>
                    <a:pt x="0" y="12"/>
                    <a:pt x="0" y="3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92"/>
                    <a:pt x="15" y="107"/>
                    <a:pt x="37" y="103"/>
                  </a:cubicBezTo>
                  <a:cubicBezTo>
                    <a:pt x="52" y="103"/>
                    <a:pt x="63" y="89"/>
                    <a:pt x="63" y="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3748603" y="1647063"/>
              <a:ext cx="56394" cy="23497"/>
            </a:xfrm>
            <a:custGeom>
              <a:rect b="b" l="l" r="r" t="t"/>
              <a:pathLst>
                <a:path extrusionOk="0" h="95" w="228">
                  <a:moveTo>
                    <a:pt x="4" y="48"/>
                  </a:moveTo>
                  <a:lnTo>
                    <a:pt x="4" y="48"/>
                  </a:lnTo>
                  <a:cubicBezTo>
                    <a:pt x="23" y="77"/>
                    <a:pt x="52" y="95"/>
                    <a:pt x="89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77" y="95"/>
                    <a:pt x="206" y="77"/>
                    <a:pt x="224" y="48"/>
                  </a:cubicBezTo>
                  <a:cubicBezTo>
                    <a:pt x="232" y="33"/>
                    <a:pt x="228" y="18"/>
                    <a:pt x="217" y="7"/>
                  </a:cubicBezTo>
                  <a:cubicBezTo>
                    <a:pt x="202" y="-4"/>
                    <a:pt x="180" y="0"/>
                    <a:pt x="169" y="18"/>
                  </a:cubicBezTo>
                  <a:cubicBezTo>
                    <a:pt x="165" y="25"/>
                    <a:pt x="154" y="33"/>
                    <a:pt x="144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77" y="33"/>
                    <a:pt x="66" y="25"/>
                    <a:pt x="59" y="18"/>
                  </a:cubicBezTo>
                  <a:cubicBezTo>
                    <a:pt x="52" y="0"/>
                    <a:pt x="33" y="-4"/>
                    <a:pt x="19" y="4"/>
                  </a:cubicBezTo>
                  <a:cubicBezTo>
                    <a:pt x="1" y="15"/>
                    <a:pt x="-3" y="33"/>
                    <a:pt x="4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3732526" y="1785821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51"/>
                    <a:pt x="14" y="62"/>
                    <a:pt x="33" y="62"/>
                  </a:cubicBezTo>
                  <a:cubicBezTo>
                    <a:pt x="51" y="62"/>
                    <a:pt x="66" y="48"/>
                    <a:pt x="62" y="25"/>
                  </a:cubicBezTo>
                  <a:cubicBezTo>
                    <a:pt x="58" y="11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3764928" y="1785821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4" y="0"/>
                  </a:moveTo>
                  <a:lnTo>
                    <a:pt x="34" y="0"/>
                  </a:ln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2"/>
                    <a:pt x="34" y="62"/>
                  </a:cubicBezTo>
                  <a:cubicBezTo>
                    <a:pt x="48" y="62"/>
                    <a:pt x="63" y="51"/>
                    <a:pt x="63" y="33"/>
                  </a:cubicBezTo>
                  <a:cubicBezTo>
                    <a:pt x="63" y="15"/>
                    <a:pt x="48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3797577" y="1785821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0" y="0"/>
                  </a:moveTo>
                  <a:lnTo>
                    <a:pt x="30" y="0"/>
                  </a:lnTo>
                  <a:cubicBezTo>
                    <a:pt x="15" y="0"/>
                    <a:pt x="0" y="15"/>
                    <a:pt x="0" y="33"/>
                  </a:cubicBezTo>
                  <a:cubicBezTo>
                    <a:pt x="0" y="48"/>
                    <a:pt x="15" y="62"/>
                    <a:pt x="30" y="62"/>
                  </a:cubicBezTo>
                  <a:cubicBezTo>
                    <a:pt x="48" y="62"/>
                    <a:pt x="63" y="48"/>
                    <a:pt x="63" y="33"/>
                  </a:cubicBezTo>
                  <a:cubicBezTo>
                    <a:pt x="63" y="15"/>
                    <a:pt x="5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p52"/>
          <p:cNvGrpSpPr/>
          <p:nvPr/>
        </p:nvGrpSpPr>
        <p:grpSpPr>
          <a:xfrm>
            <a:off x="3923377" y="1289640"/>
            <a:ext cx="535244" cy="536233"/>
            <a:chOff x="4092160" y="1330467"/>
            <a:chExt cx="535244" cy="536233"/>
          </a:xfrm>
        </p:grpSpPr>
        <p:sp>
          <p:nvSpPr>
            <p:cNvPr id="817" name="Google Shape;817;p52"/>
            <p:cNvSpPr/>
            <p:nvPr/>
          </p:nvSpPr>
          <p:spPr>
            <a:xfrm>
              <a:off x="4415187" y="1492970"/>
              <a:ext cx="49963" cy="145189"/>
            </a:xfrm>
            <a:custGeom>
              <a:rect b="b" l="l" r="r" t="t"/>
              <a:pathLst>
                <a:path extrusionOk="0" h="587" w="202">
                  <a:moveTo>
                    <a:pt x="169" y="0"/>
                  </a:moveTo>
                  <a:lnTo>
                    <a:pt x="169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4" y="11"/>
                    <a:pt x="1" y="29"/>
                  </a:cubicBezTo>
                  <a:cubicBezTo>
                    <a:pt x="-3" y="47"/>
                    <a:pt x="11" y="62"/>
                    <a:pt x="34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553"/>
                    <a:pt x="140" y="553"/>
                    <a:pt x="140" y="553"/>
                  </a:cubicBezTo>
                  <a:cubicBezTo>
                    <a:pt x="140" y="572"/>
                    <a:pt x="151" y="586"/>
                    <a:pt x="166" y="586"/>
                  </a:cubicBezTo>
                  <a:cubicBezTo>
                    <a:pt x="187" y="590"/>
                    <a:pt x="202" y="575"/>
                    <a:pt x="202" y="55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14"/>
                    <a:pt x="187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4254663" y="1613425"/>
              <a:ext cx="210486" cy="90774"/>
            </a:xfrm>
            <a:custGeom>
              <a:rect b="b" l="l" r="r" t="t"/>
              <a:pathLst>
                <a:path extrusionOk="0" h="367" w="851">
                  <a:moveTo>
                    <a:pt x="818" y="176"/>
                  </a:moveTo>
                  <a:lnTo>
                    <a:pt x="818" y="176"/>
                  </a:lnTo>
                  <a:cubicBezTo>
                    <a:pt x="803" y="176"/>
                    <a:pt x="789" y="191"/>
                    <a:pt x="789" y="209"/>
                  </a:cubicBezTo>
                  <a:cubicBezTo>
                    <a:pt x="789" y="305"/>
                    <a:pt x="789" y="305"/>
                    <a:pt x="789" y="305"/>
                  </a:cubicBezTo>
                  <a:cubicBezTo>
                    <a:pt x="63" y="305"/>
                    <a:pt x="63" y="305"/>
                    <a:pt x="63" y="305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15"/>
                    <a:pt x="52" y="0"/>
                    <a:pt x="37" y="0"/>
                  </a:cubicBezTo>
                  <a:cubicBezTo>
                    <a:pt x="19" y="-3"/>
                    <a:pt x="0" y="11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52"/>
                    <a:pt x="15" y="367"/>
                    <a:pt x="34" y="367"/>
                  </a:cubicBezTo>
                  <a:cubicBezTo>
                    <a:pt x="818" y="367"/>
                    <a:pt x="818" y="367"/>
                    <a:pt x="818" y="367"/>
                  </a:cubicBezTo>
                  <a:cubicBezTo>
                    <a:pt x="836" y="367"/>
                    <a:pt x="851" y="352"/>
                    <a:pt x="851" y="337"/>
                  </a:cubicBezTo>
                  <a:cubicBezTo>
                    <a:pt x="851" y="209"/>
                    <a:pt x="851" y="209"/>
                    <a:pt x="851" y="209"/>
                  </a:cubicBezTo>
                  <a:cubicBezTo>
                    <a:pt x="851" y="191"/>
                    <a:pt x="836" y="176"/>
                    <a:pt x="818" y="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4254663" y="1492723"/>
              <a:ext cx="142468" cy="100915"/>
            </a:xfrm>
            <a:custGeom>
              <a:rect b="b" l="l" r="r" t="t"/>
              <a:pathLst>
                <a:path extrusionOk="0" h="408" w="576">
                  <a:moveTo>
                    <a:pt x="63" y="378"/>
                  </a:moveTo>
                  <a:lnTo>
                    <a:pt x="63" y="378"/>
                  </a:lnTo>
                  <a:cubicBezTo>
                    <a:pt x="63" y="158"/>
                    <a:pt x="63" y="158"/>
                    <a:pt x="63" y="158"/>
                  </a:cubicBezTo>
                  <a:cubicBezTo>
                    <a:pt x="158" y="63"/>
                    <a:pt x="158" y="63"/>
                    <a:pt x="158" y="63"/>
                  </a:cubicBezTo>
                  <a:cubicBezTo>
                    <a:pt x="543" y="63"/>
                    <a:pt x="543" y="63"/>
                    <a:pt x="543" y="63"/>
                  </a:cubicBezTo>
                  <a:cubicBezTo>
                    <a:pt x="558" y="63"/>
                    <a:pt x="572" y="52"/>
                    <a:pt x="576" y="37"/>
                  </a:cubicBezTo>
                  <a:cubicBezTo>
                    <a:pt x="580" y="19"/>
                    <a:pt x="562" y="1"/>
                    <a:pt x="543" y="1"/>
                  </a:cubicBezTo>
                  <a:cubicBezTo>
                    <a:pt x="129" y="4"/>
                    <a:pt x="140" y="-7"/>
                    <a:pt x="122" y="12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4" y="129"/>
                    <a:pt x="0" y="136"/>
                    <a:pt x="0" y="147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97"/>
                    <a:pt x="19" y="411"/>
                    <a:pt x="37" y="408"/>
                  </a:cubicBezTo>
                  <a:cubicBezTo>
                    <a:pt x="52" y="408"/>
                    <a:pt x="63" y="393"/>
                    <a:pt x="63" y="3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4312046" y="1563462"/>
              <a:ext cx="60351" cy="71976"/>
            </a:xfrm>
            <a:custGeom>
              <a:rect b="b" l="l" r="r" t="t"/>
              <a:pathLst>
                <a:path extrusionOk="0" h="291" w="244">
                  <a:moveTo>
                    <a:pt x="157" y="23"/>
                  </a:moveTo>
                  <a:lnTo>
                    <a:pt x="157" y="23"/>
                  </a:lnTo>
                  <a:cubicBezTo>
                    <a:pt x="146" y="-7"/>
                    <a:pt x="102" y="-7"/>
                    <a:pt x="91" y="23"/>
                  </a:cubicBezTo>
                  <a:lnTo>
                    <a:pt x="91" y="23"/>
                  </a:lnTo>
                  <a:cubicBezTo>
                    <a:pt x="3" y="250"/>
                    <a:pt x="3" y="250"/>
                    <a:pt x="3" y="250"/>
                  </a:cubicBezTo>
                  <a:cubicBezTo>
                    <a:pt x="-4" y="265"/>
                    <a:pt x="7" y="287"/>
                    <a:pt x="25" y="290"/>
                  </a:cubicBezTo>
                  <a:cubicBezTo>
                    <a:pt x="43" y="294"/>
                    <a:pt x="58" y="287"/>
                    <a:pt x="66" y="268"/>
                  </a:cubicBezTo>
                  <a:cubicBezTo>
                    <a:pt x="76" y="235"/>
                    <a:pt x="76" y="235"/>
                    <a:pt x="76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83" y="272"/>
                    <a:pt x="183" y="272"/>
                    <a:pt x="183" y="272"/>
                  </a:cubicBezTo>
                  <a:cubicBezTo>
                    <a:pt x="190" y="287"/>
                    <a:pt x="208" y="294"/>
                    <a:pt x="223" y="290"/>
                  </a:cubicBezTo>
                  <a:cubicBezTo>
                    <a:pt x="242" y="283"/>
                    <a:pt x="249" y="265"/>
                    <a:pt x="242" y="250"/>
                  </a:cubicBezTo>
                  <a:cubicBezTo>
                    <a:pt x="157" y="23"/>
                    <a:pt x="157" y="23"/>
                    <a:pt x="157" y="23"/>
                  </a:cubicBezTo>
                  <a:moveTo>
                    <a:pt x="102" y="173"/>
                  </a:moveTo>
                  <a:lnTo>
                    <a:pt x="102" y="173"/>
                  </a:lnTo>
                  <a:cubicBezTo>
                    <a:pt x="124" y="111"/>
                    <a:pt x="124" y="111"/>
                    <a:pt x="124" y="111"/>
                  </a:cubicBezTo>
                  <a:cubicBezTo>
                    <a:pt x="146" y="173"/>
                    <a:pt x="146" y="173"/>
                    <a:pt x="146" y="173"/>
                  </a:cubicBezTo>
                  <a:lnTo>
                    <a:pt x="102" y="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4391690" y="1562473"/>
              <a:ext cx="16324" cy="71976"/>
            </a:xfrm>
            <a:custGeom>
              <a:rect b="b" l="l" r="r" t="t"/>
              <a:pathLst>
                <a:path extrusionOk="0" h="291" w="66">
                  <a:moveTo>
                    <a:pt x="0" y="30"/>
                  </a:moveTo>
                  <a:lnTo>
                    <a:pt x="0" y="30"/>
                  </a:lnTo>
                  <a:cubicBezTo>
                    <a:pt x="0" y="258"/>
                    <a:pt x="0" y="258"/>
                    <a:pt x="0" y="258"/>
                  </a:cubicBezTo>
                  <a:cubicBezTo>
                    <a:pt x="0" y="272"/>
                    <a:pt x="11" y="287"/>
                    <a:pt x="29" y="291"/>
                  </a:cubicBezTo>
                  <a:cubicBezTo>
                    <a:pt x="48" y="291"/>
                    <a:pt x="66" y="276"/>
                    <a:pt x="66" y="258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16"/>
                    <a:pt x="52" y="1"/>
                    <a:pt x="37" y="1"/>
                  </a:cubicBezTo>
                  <a:cubicBezTo>
                    <a:pt x="18" y="-3"/>
                    <a:pt x="0" y="12"/>
                    <a:pt x="0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4092160" y="1330467"/>
              <a:ext cx="535244" cy="536233"/>
            </a:xfrm>
            <a:custGeom>
              <a:rect b="b" l="l" r="r" t="t"/>
              <a:pathLst>
                <a:path extrusionOk="0" h="2168" w="2164">
                  <a:moveTo>
                    <a:pt x="2064" y="983"/>
                  </a:moveTo>
                  <a:lnTo>
                    <a:pt x="2064" y="983"/>
                  </a:lnTo>
                  <a:cubicBezTo>
                    <a:pt x="2039" y="983"/>
                    <a:pt x="2017" y="994"/>
                    <a:pt x="1999" y="1012"/>
                  </a:cubicBezTo>
                  <a:cubicBezTo>
                    <a:pt x="1889" y="921"/>
                    <a:pt x="1889" y="921"/>
                    <a:pt x="1889" y="921"/>
                  </a:cubicBezTo>
                  <a:cubicBezTo>
                    <a:pt x="1886" y="917"/>
                    <a:pt x="1879" y="917"/>
                    <a:pt x="1871" y="917"/>
                  </a:cubicBezTo>
                  <a:cubicBezTo>
                    <a:pt x="1772" y="917"/>
                    <a:pt x="1772" y="917"/>
                    <a:pt x="1772" y="917"/>
                  </a:cubicBezTo>
                  <a:cubicBezTo>
                    <a:pt x="1772" y="884"/>
                    <a:pt x="1772" y="884"/>
                    <a:pt x="1772" y="884"/>
                  </a:cubicBezTo>
                  <a:cubicBezTo>
                    <a:pt x="1772" y="866"/>
                    <a:pt x="1757" y="851"/>
                    <a:pt x="1739" y="851"/>
                  </a:cubicBezTo>
                  <a:cubicBezTo>
                    <a:pt x="1640" y="851"/>
                    <a:pt x="1640" y="851"/>
                    <a:pt x="1640" y="851"/>
                  </a:cubicBezTo>
                  <a:cubicBezTo>
                    <a:pt x="1640" y="785"/>
                    <a:pt x="1640" y="785"/>
                    <a:pt x="1640" y="785"/>
                  </a:cubicBezTo>
                  <a:cubicBezTo>
                    <a:pt x="1739" y="785"/>
                    <a:pt x="1739" y="785"/>
                    <a:pt x="1739" y="785"/>
                  </a:cubicBezTo>
                  <a:cubicBezTo>
                    <a:pt x="1757" y="785"/>
                    <a:pt x="1772" y="770"/>
                    <a:pt x="1772" y="752"/>
                  </a:cubicBezTo>
                  <a:cubicBezTo>
                    <a:pt x="1772" y="719"/>
                    <a:pt x="1772" y="719"/>
                    <a:pt x="1772" y="719"/>
                  </a:cubicBezTo>
                  <a:cubicBezTo>
                    <a:pt x="1973" y="719"/>
                    <a:pt x="1973" y="719"/>
                    <a:pt x="1973" y="719"/>
                  </a:cubicBezTo>
                  <a:cubicBezTo>
                    <a:pt x="1987" y="763"/>
                    <a:pt x="2028" y="789"/>
                    <a:pt x="2075" y="785"/>
                  </a:cubicBezTo>
                  <a:cubicBezTo>
                    <a:pt x="2119" y="781"/>
                    <a:pt x="2156" y="745"/>
                    <a:pt x="2163" y="701"/>
                  </a:cubicBezTo>
                  <a:cubicBezTo>
                    <a:pt x="2171" y="642"/>
                    <a:pt x="2123" y="591"/>
                    <a:pt x="2064" y="591"/>
                  </a:cubicBezTo>
                  <a:cubicBezTo>
                    <a:pt x="2024" y="591"/>
                    <a:pt x="1987" y="620"/>
                    <a:pt x="1973" y="657"/>
                  </a:cubicBezTo>
                  <a:cubicBezTo>
                    <a:pt x="1772" y="657"/>
                    <a:pt x="1772" y="657"/>
                    <a:pt x="1772" y="657"/>
                  </a:cubicBezTo>
                  <a:cubicBezTo>
                    <a:pt x="1772" y="620"/>
                    <a:pt x="1772" y="620"/>
                    <a:pt x="1772" y="620"/>
                  </a:cubicBezTo>
                  <a:cubicBezTo>
                    <a:pt x="1772" y="605"/>
                    <a:pt x="1757" y="591"/>
                    <a:pt x="1739" y="591"/>
                  </a:cubicBezTo>
                  <a:cubicBezTo>
                    <a:pt x="1640" y="591"/>
                    <a:pt x="1640" y="591"/>
                    <a:pt x="1640" y="591"/>
                  </a:cubicBezTo>
                  <a:cubicBezTo>
                    <a:pt x="1640" y="587"/>
                    <a:pt x="1640" y="587"/>
                    <a:pt x="1640" y="587"/>
                  </a:cubicBezTo>
                  <a:cubicBezTo>
                    <a:pt x="1640" y="554"/>
                    <a:pt x="1611" y="525"/>
                    <a:pt x="1578" y="525"/>
                  </a:cubicBezTo>
                  <a:cubicBezTo>
                    <a:pt x="1567" y="525"/>
                    <a:pt x="1567" y="525"/>
                    <a:pt x="1567" y="525"/>
                  </a:cubicBezTo>
                  <a:cubicBezTo>
                    <a:pt x="1567" y="426"/>
                    <a:pt x="1567" y="426"/>
                    <a:pt x="1567" y="426"/>
                  </a:cubicBezTo>
                  <a:cubicBezTo>
                    <a:pt x="1567" y="407"/>
                    <a:pt x="1552" y="396"/>
                    <a:pt x="1534" y="396"/>
                  </a:cubicBezTo>
                  <a:cubicBezTo>
                    <a:pt x="1504" y="396"/>
                    <a:pt x="1504" y="396"/>
                    <a:pt x="1504" y="396"/>
                  </a:cubicBezTo>
                  <a:cubicBezTo>
                    <a:pt x="1504" y="308"/>
                    <a:pt x="1504" y="308"/>
                    <a:pt x="1504" y="308"/>
                  </a:cubicBezTo>
                  <a:cubicBezTo>
                    <a:pt x="1625" y="187"/>
                    <a:pt x="1625" y="187"/>
                    <a:pt x="1625" y="187"/>
                  </a:cubicBezTo>
                  <a:cubicBezTo>
                    <a:pt x="1636" y="176"/>
                    <a:pt x="1640" y="158"/>
                    <a:pt x="1629" y="147"/>
                  </a:cubicBezTo>
                  <a:cubicBezTo>
                    <a:pt x="1618" y="129"/>
                    <a:pt x="1596" y="129"/>
                    <a:pt x="1581" y="140"/>
                  </a:cubicBezTo>
                  <a:cubicBezTo>
                    <a:pt x="1449" y="272"/>
                    <a:pt x="1449" y="272"/>
                    <a:pt x="1449" y="272"/>
                  </a:cubicBezTo>
                  <a:cubicBezTo>
                    <a:pt x="1442" y="279"/>
                    <a:pt x="1442" y="287"/>
                    <a:pt x="1442" y="294"/>
                  </a:cubicBezTo>
                  <a:cubicBezTo>
                    <a:pt x="1442" y="396"/>
                    <a:pt x="1442" y="396"/>
                    <a:pt x="1442" y="396"/>
                  </a:cubicBezTo>
                  <a:cubicBezTo>
                    <a:pt x="1409" y="396"/>
                    <a:pt x="1409" y="396"/>
                    <a:pt x="1409" y="396"/>
                  </a:cubicBezTo>
                  <a:cubicBezTo>
                    <a:pt x="1391" y="396"/>
                    <a:pt x="1376" y="407"/>
                    <a:pt x="1376" y="426"/>
                  </a:cubicBezTo>
                  <a:cubicBezTo>
                    <a:pt x="1376" y="525"/>
                    <a:pt x="1376" y="525"/>
                    <a:pt x="1376" y="525"/>
                  </a:cubicBezTo>
                  <a:cubicBezTo>
                    <a:pt x="1310" y="525"/>
                    <a:pt x="1310" y="525"/>
                    <a:pt x="1310" y="525"/>
                  </a:cubicBezTo>
                  <a:cubicBezTo>
                    <a:pt x="1310" y="426"/>
                    <a:pt x="1310" y="426"/>
                    <a:pt x="1310" y="426"/>
                  </a:cubicBezTo>
                  <a:cubicBezTo>
                    <a:pt x="1310" y="407"/>
                    <a:pt x="1296" y="396"/>
                    <a:pt x="1277" y="396"/>
                  </a:cubicBezTo>
                  <a:cubicBezTo>
                    <a:pt x="1240" y="396"/>
                    <a:pt x="1240" y="396"/>
                    <a:pt x="1240" y="396"/>
                  </a:cubicBezTo>
                  <a:cubicBezTo>
                    <a:pt x="1240" y="191"/>
                    <a:pt x="1240" y="191"/>
                    <a:pt x="1240" y="191"/>
                  </a:cubicBezTo>
                  <a:cubicBezTo>
                    <a:pt x="1281" y="176"/>
                    <a:pt x="1307" y="143"/>
                    <a:pt x="1307" y="99"/>
                  </a:cubicBezTo>
                  <a:cubicBezTo>
                    <a:pt x="1307" y="44"/>
                    <a:pt x="1266" y="0"/>
                    <a:pt x="1211" y="0"/>
                  </a:cubicBezTo>
                  <a:cubicBezTo>
                    <a:pt x="1156" y="0"/>
                    <a:pt x="1112" y="44"/>
                    <a:pt x="1112" y="99"/>
                  </a:cubicBezTo>
                  <a:cubicBezTo>
                    <a:pt x="1112" y="143"/>
                    <a:pt x="1141" y="176"/>
                    <a:pt x="1178" y="191"/>
                  </a:cubicBezTo>
                  <a:cubicBezTo>
                    <a:pt x="1178" y="400"/>
                    <a:pt x="1178" y="400"/>
                    <a:pt x="1178" y="400"/>
                  </a:cubicBezTo>
                  <a:cubicBezTo>
                    <a:pt x="1145" y="400"/>
                    <a:pt x="1145" y="400"/>
                    <a:pt x="1145" y="400"/>
                  </a:cubicBezTo>
                  <a:cubicBezTo>
                    <a:pt x="1131" y="400"/>
                    <a:pt x="1116" y="415"/>
                    <a:pt x="1116" y="429"/>
                  </a:cubicBezTo>
                  <a:cubicBezTo>
                    <a:pt x="1116" y="525"/>
                    <a:pt x="1116" y="525"/>
                    <a:pt x="1116" y="525"/>
                  </a:cubicBezTo>
                  <a:cubicBezTo>
                    <a:pt x="1046" y="525"/>
                    <a:pt x="1046" y="525"/>
                    <a:pt x="1046" y="525"/>
                  </a:cubicBezTo>
                  <a:cubicBezTo>
                    <a:pt x="1046" y="429"/>
                    <a:pt x="1046" y="429"/>
                    <a:pt x="1046" y="429"/>
                  </a:cubicBezTo>
                  <a:cubicBezTo>
                    <a:pt x="1046" y="415"/>
                    <a:pt x="1032" y="400"/>
                    <a:pt x="1017" y="400"/>
                  </a:cubicBezTo>
                  <a:cubicBezTo>
                    <a:pt x="980" y="400"/>
                    <a:pt x="980" y="400"/>
                    <a:pt x="980" y="400"/>
                  </a:cubicBezTo>
                  <a:cubicBezTo>
                    <a:pt x="980" y="235"/>
                    <a:pt x="980" y="235"/>
                    <a:pt x="980" y="235"/>
                  </a:cubicBezTo>
                  <a:cubicBezTo>
                    <a:pt x="980" y="220"/>
                    <a:pt x="969" y="206"/>
                    <a:pt x="951" y="202"/>
                  </a:cubicBezTo>
                  <a:cubicBezTo>
                    <a:pt x="932" y="199"/>
                    <a:pt x="914" y="213"/>
                    <a:pt x="914" y="235"/>
                  </a:cubicBezTo>
                  <a:cubicBezTo>
                    <a:pt x="914" y="400"/>
                    <a:pt x="914" y="400"/>
                    <a:pt x="914" y="400"/>
                  </a:cubicBezTo>
                  <a:cubicBezTo>
                    <a:pt x="885" y="400"/>
                    <a:pt x="885" y="400"/>
                    <a:pt x="885" y="400"/>
                  </a:cubicBezTo>
                  <a:cubicBezTo>
                    <a:pt x="867" y="400"/>
                    <a:pt x="852" y="415"/>
                    <a:pt x="852" y="429"/>
                  </a:cubicBezTo>
                  <a:cubicBezTo>
                    <a:pt x="852" y="525"/>
                    <a:pt x="852" y="525"/>
                    <a:pt x="852" y="525"/>
                  </a:cubicBezTo>
                  <a:cubicBezTo>
                    <a:pt x="786" y="525"/>
                    <a:pt x="786" y="525"/>
                    <a:pt x="786" y="525"/>
                  </a:cubicBezTo>
                  <a:cubicBezTo>
                    <a:pt x="786" y="429"/>
                    <a:pt x="786" y="429"/>
                    <a:pt x="786" y="429"/>
                  </a:cubicBezTo>
                  <a:cubicBezTo>
                    <a:pt x="786" y="415"/>
                    <a:pt x="771" y="400"/>
                    <a:pt x="753" y="400"/>
                  </a:cubicBezTo>
                  <a:cubicBezTo>
                    <a:pt x="727" y="400"/>
                    <a:pt x="727" y="400"/>
                    <a:pt x="727" y="400"/>
                  </a:cubicBezTo>
                  <a:cubicBezTo>
                    <a:pt x="727" y="297"/>
                    <a:pt x="727" y="297"/>
                    <a:pt x="727" y="297"/>
                  </a:cubicBezTo>
                  <a:cubicBezTo>
                    <a:pt x="724" y="287"/>
                    <a:pt x="720" y="279"/>
                    <a:pt x="716" y="275"/>
                  </a:cubicBezTo>
                  <a:cubicBezTo>
                    <a:pt x="540" y="99"/>
                    <a:pt x="592" y="151"/>
                    <a:pt x="584" y="143"/>
                  </a:cubicBezTo>
                  <a:cubicBezTo>
                    <a:pt x="613" y="77"/>
                    <a:pt x="566" y="0"/>
                    <a:pt x="496" y="0"/>
                  </a:cubicBezTo>
                  <a:cubicBezTo>
                    <a:pt x="441" y="0"/>
                    <a:pt x="397" y="44"/>
                    <a:pt x="397" y="99"/>
                  </a:cubicBezTo>
                  <a:cubicBezTo>
                    <a:pt x="397" y="173"/>
                    <a:pt x="474" y="217"/>
                    <a:pt x="536" y="187"/>
                  </a:cubicBezTo>
                  <a:cubicBezTo>
                    <a:pt x="548" y="199"/>
                    <a:pt x="657" y="308"/>
                    <a:pt x="657" y="308"/>
                  </a:cubicBezTo>
                  <a:cubicBezTo>
                    <a:pt x="657" y="396"/>
                    <a:pt x="657" y="396"/>
                    <a:pt x="657" y="396"/>
                  </a:cubicBezTo>
                  <a:cubicBezTo>
                    <a:pt x="621" y="396"/>
                    <a:pt x="621" y="396"/>
                    <a:pt x="621" y="396"/>
                  </a:cubicBezTo>
                  <a:cubicBezTo>
                    <a:pt x="606" y="396"/>
                    <a:pt x="592" y="407"/>
                    <a:pt x="592" y="426"/>
                  </a:cubicBezTo>
                  <a:cubicBezTo>
                    <a:pt x="592" y="525"/>
                    <a:pt x="592" y="525"/>
                    <a:pt x="592" y="525"/>
                  </a:cubicBezTo>
                  <a:cubicBezTo>
                    <a:pt x="588" y="525"/>
                    <a:pt x="588" y="525"/>
                    <a:pt x="588" y="525"/>
                  </a:cubicBezTo>
                  <a:cubicBezTo>
                    <a:pt x="555" y="525"/>
                    <a:pt x="525" y="554"/>
                    <a:pt x="525" y="587"/>
                  </a:cubicBezTo>
                  <a:cubicBezTo>
                    <a:pt x="525" y="595"/>
                    <a:pt x="525" y="595"/>
                    <a:pt x="525" y="595"/>
                  </a:cubicBezTo>
                  <a:cubicBezTo>
                    <a:pt x="427" y="595"/>
                    <a:pt x="427" y="595"/>
                    <a:pt x="427" y="595"/>
                  </a:cubicBezTo>
                  <a:cubicBezTo>
                    <a:pt x="408" y="595"/>
                    <a:pt x="397" y="609"/>
                    <a:pt x="397" y="624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298" y="660"/>
                    <a:pt x="298" y="660"/>
                    <a:pt x="298" y="660"/>
                  </a:cubicBezTo>
                  <a:cubicBezTo>
                    <a:pt x="280" y="660"/>
                    <a:pt x="265" y="671"/>
                    <a:pt x="265" y="690"/>
                  </a:cubicBezTo>
                  <a:cubicBezTo>
                    <a:pt x="261" y="708"/>
                    <a:pt x="276" y="726"/>
                    <a:pt x="295" y="726"/>
                  </a:cubicBezTo>
                  <a:cubicBezTo>
                    <a:pt x="397" y="726"/>
                    <a:pt x="397" y="726"/>
                    <a:pt x="397" y="726"/>
                  </a:cubicBezTo>
                  <a:cubicBezTo>
                    <a:pt x="397" y="759"/>
                    <a:pt x="397" y="759"/>
                    <a:pt x="397" y="759"/>
                  </a:cubicBezTo>
                  <a:cubicBezTo>
                    <a:pt x="397" y="778"/>
                    <a:pt x="408" y="792"/>
                    <a:pt x="427" y="792"/>
                  </a:cubicBezTo>
                  <a:cubicBezTo>
                    <a:pt x="525" y="792"/>
                    <a:pt x="525" y="792"/>
                    <a:pt x="525" y="792"/>
                  </a:cubicBezTo>
                  <a:cubicBezTo>
                    <a:pt x="525" y="862"/>
                    <a:pt x="525" y="862"/>
                    <a:pt x="525" y="862"/>
                  </a:cubicBezTo>
                  <a:cubicBezTo>
                    <a:pt x="427" y="862"/>
                    <a:pt x="427" y="862"/>
                    <a:pt x="427" y="862"/>
                  </a:cubicBezTo>
                  <a:cubicBezTo>
                    <a:pt x="408" y="862"/>
                    <a:pt x="397" y="873"/>
                    <a:pt x="397" y="891"/>
                  </a:cubicBezTo>
                  <a:cubicBezTo>
                    <a:pt x="397" y="917"/>
                    <a:pt x="397" y="917"/>
                    <a:pt x="397" y="917"/>
                  </a:cubicBezTo>
                  <a:cubicBezTo>
                    <a:pt x="305" y="917"/>
                    <a:pt x="305" y="917"/>
                    <a:pt x="305" y="917"/>
                  </a:cubicBezTo>
                  <a:cubicBezTo>
                    <a:pt x="196" y="825"/>
                    <a:pt x="196" y="825"/>
                    <a:pt x="196" y="825"/>
                  </a:cubicBezTo>
                  <a:cubicBezTo>
                    <a:pt x="203" y="763"/>
                    <a:pt x="155" y="712"/>
                    <a:pt x="93" y="715"/>
                  </a:cubicBezTo>
                  <a:cubicBezTo>
                    <a:pt x="45" y="719"/>
                    <a:pt x="8" y="756"/>
                    <a:pt x="1" y="800"/>
                  </a:cubicBezTo>
                  <a:cubicBezTo>
                    <a:pt x="-6" y="858"/>
                    <a:pt x="41" y="910"/>
                    <a:pt x="100" y="910"/>
                  </a:cubicBezTo>
                  <a:cubicBezTo>
                    <a:pt x="126" y="910"/>
                    <a:pt x="148" y="899"/>
                    <a:pt x="166" y="884"/>
                  </a:cubicBezTo>
                  <a:cubicBezTo>
                    <a:pt x="276" y="972"/>
                    <a:pt x="276" y="972"/>
                    <a:pt x="276" y="972"/>
                  </a:cubicBezTo>
                  <a:cubicBezTo>
                    <a:pt x="280" y="976"/>
                    <a:pt x="287" y="979"/>
                    <a:pt x="295" y="979"/>
                  </a:cubicBezTo>
                  <a:cubicBezTo>
                    <a:pt x="397" y="979"/>
                    <a:pt x="397" y="979"/>
                    <a:pt x="397" y="979"/>
                  </a:cubicBezTo>
                  <a:cubicBezTo>
                    <a:pt x="397" y="1020"/>
                    <a:pt x="397" y="1020"/>
                    <a:pt x="397" y="1020"/>
                  </a:cubicBezTo>
                  <a:cubicBezTo>
                    <a:pt x="397" y="1038"/>
                    <a:pt x="408" y="1049"/>
                    <a:pt x="427" y="1049"/>
                  </a:cubicBezTo>
                  <a:cubicBezTo>
                    <a:pt x="525" y="1049"/>
                    <a:pt x="525" y="1049"/>
                    <a:pt x="525" y="1049"/>
                  </a:cubicBezTo>
                  <a:cubicBezTo>
                    <a:pt x="525" y="1119"/>
                    <a:pt x="525" y="1119"/>
                    <a:pt x="525" y="1119"/>
                  </a:cubicBezTo>
                  <a:cubicBezTo>
                    <a:pt x="427" y="1119"/>
                    <a:pt x="427" y="1119"/>
                    <a:pt x="427" y="1119"/>
                  </a:cubicBezTo>
                  <a:cubicBezTo>
                    <a:pt x="408" y="1119"/>
                    <a:pt x="397" y="1133"/>
                    <a:pt x="397" y="1152"/>
                  </a:cubicBezTo>
                  <a:cubicBezTo>
                    <a:pt x="397" y="1185"/>
                    <a:pt x="397" y="1185"/>
                    <a:pt x="397" y="1185"/>
                  </a:cubicBezTo>
                  <a:cubicBezTo>
                    <a:pt x="258" y="1185"/>
                    <a:pt x="258" y="1185"/>
                    <a:pt x="258" y="1185"/>
                  </a:cubicBezTo>
                  <a:cubicBezTo>
                    <a:pt x="243" y="1144"/>
                    <a:pt x="203" y="1115"/>
                    <a:pt x="155" y="1122"/>
                  </a:cubicBezTo>
                  <a:cubicBezTo>
                    <a:pt x="111" y="1126"/>
                    <a:pt x="75" y="1163"/>
                    <a:pt x="67" y="1207"/>
                  </a:cubicBezTo>
                  <a:cubicBezTo>
                    <a:pt x="60" y="1265"/>
                    <a:pt x="108" y="1317"/>
                    <a:pt x="166" y="1317"/>
                  </a:cubicBezTo>
                  <a:cubicBezTo>
                    <a:pt x="207" y="1317"/>
                    <a:pt x="243" y="1287"/>
                    <a:pt x="258" y="1251"/>
                  </a:cubicBezTo>
                  <a:cubicBezTo>
                    <a:pt x="397" y="1251"/>
                    <a:pt x="397" y="1251"/>
                    <a:pt x="397" y="1251"/>
                  </a:cubicBezTo>
                  <a:cubicBezTo>
                    <a:pt x="390" y="1280"/>
                    <a:pt x="390" y="1280"/>
                    <a:pt x="390" y="1280"/>
                  </a:cubicBezTo>
                  <a:cubicBezTo>
                    <a:pt x="390" y="1298"/>
                    <a:pt x="404" y="1313"/>
                    <a:pt x="423" y="1313"/>
                  </a:cubicBezTo>
                  <a:cubicBezTo>
                    <a:pt x="525" y="1313"/>
                    <a:pt x="525" y="1313"/>
                    <a:pt x="525" y="1313"/>
                  </a:cubicBezTo>
                  <a:cubicBezTo>
                    <a:pt x="525" y="1379"/>
                    <a:pt x="525" y="1379"/>
                    <a:pt x="525" y="1379"/>
                  </a:cubicBezTo>
                  <a:cubicBezTo>
                    <a:pt x="423" y="1379"/>
                    <a:pt x="423" y="1379"/>
                    <a:pt x="423" y="1379"/>
                  </a:cubicBezTo>
                  <a:cubicBezTo>
                    <a:pt x="404" y="1379"/>
                    <a:pt x="390" y="1393"/>
                    <a:pt x="390" y="1412"/>
                  </a:cubicBezTo>
                  <a:cubicBezTo>
                    <a:pt x="390" y="1441"/>
                    <a:pt x="390" y="1441"/>
                    <a:pt x="390" y="1441"/>
                  </a:cubicBezTo>
                  <a:cubicBezTo>
                    <a:pt x="188" y="1441"/>
                    <a:pt x="188" y="1441"/>
                    <a:pt x="188" y="1441"/>
                  </a:cubicBezTo>
                  <a:cubicBezTo>
                    <a:pt x="177" y="1401"/>
                    <a:pt x="140" y="1372"/>
                    <a:pt x="96" y="1372"/>
                  </a:cubicBezTo>
                  <a:cubicBezTo>
                    <a:pt x="45" y="1372"/>
                    <a:pt x="1" y="1416"/>
                    <a:pt x="1" y="1471"/>
                  </a:cubicBezTo>
                  <a:cubicBezTo>
                    <a:pt x="1" y="1525"/>
                    <a:pt x="45" y="1569"/>
                    <a:pt x="96" y="1569"/>
                  </a:cubicBezTo>
                  <a:cubicBezTo>
                    <a:pt x="140" y="1569"/>
                    <a:pt x="177" y="1540"/>
                    <a:pt x="188" y="1504"/>
                  </a:cubicBezTo>
                  <a:cubicBezTo>
                    <a:pt x="397" y="1504"/>
                    <a:pt x="397" y="1504"/>
                    <a:pt x="397" y="1504"/>
                  </a:cubicBezTo>
                  <a:cubicBezTo>
                    <a:pt x="397" y="1559"/>
                    <a:pt x="397" y="1559"/>
                    <a:pt x="397" y="1559"/>
                  </a:cubicBezTo>
                  <a:cubicBezTo>
                    <a:pt x="397" y="1566"/>
                    <a:pt x="404" y="1573"/>
                    <a:pt x="412" y="1573"/>
                  </a:cubicBezTo>
                  <a:cubicBezTo>
                    <a:pt x="525" y="1573"/>
                    <a:pt x="525" y="1573"/>
                    <a:pt x="525" y="1573"/>
                  </a:cubicBezTo>
                  <a:cubicBezTo>
                    <a:pt x="525" y="1610"/>
                    <a:pt x="525" y="1610"/>
                    <a:pt x="525" y="1610"/>
                  </a:cubicBezTo>
                  <a:cubicBezTo>
                    <a:pt x="525" y="1628"/>
                    <a:pt x="540" y="1643"/>
                    <a:pt x="562" y="1643"/>
                  </a:cubicBezTo>
                  <a:cubicBezTo>
                    <a:pt x="592" y="1643"/>
                    <a:pt x="592" y="1643"/>
                    <a:pt x="592" y="1643"/>
                  </a:cubicBezTo>
                  <a:cubicBezTo>
                    <a:pt x="592" y="1742"/>
                    <a:pt x="592" y="1742"/>
                    <a:pt x="592" y="1742"/>
                  </a:cubicBezTo>
                  <a:cubicBezTo>
                    <a:pt x="592" y="1760"/>
                    <a:pt x="606" y="1775"/>
                    <a:pt x="621" y="1775"/>
                  </a:cubicBezTo>
                  <a:cubicBezTo>
                    <a:pt x="661" y="1775"/>
                    <a:pt x="661" y="1775"/>
                    <a:pt x="661" y="1775"/>
                  </a:cubicBezTo>
                  <a:cubicBezTo>
                    <a:pt x="661" y="2035"/>
                    <a:pt x="661" y="2035"/>
                    <a:pt x="661" y="2035"/>
                  </a:cubicBezTo>
                  <a:cubicBezTo>
                    <a:pt x="588" y="2035"/>
                    <a:pt x="588" y="2035"/>
                    <a:pt x="588" y="2035"/>
                  </a:cubicBezTo>
                  <a:cubicBezTo>
                    <a:pt x="573" y="1998"/>
                    <a:pt x="536" y="1973"/>
                    <a:pt x="496" y="1973"/>
                  </a:cubicBezTo>
                  <a:cubicBezTo>
                    <a:pt x="441" y="1973"/>
                    <a:pt x="397" y="2017"/>
                    <a:pt x="397" y="2068"/>
                  </a:cubicBezTo>
                  <a:cubicBezTo>
                    <a:pt x="397" y="2123"/>
                    <a:pt x="441" y="2167"/>
                    <a:pt x="496" y="2167"/>
                  </a:cubicBezTo>
                  <a:cubicBezTo>
                    <a:pt x="536" y="2167"/>
                    <a:pt x="588" y="2105"/>
                    <a:pt x="588" y="2105"/>
                  </a:cubicBezTo>
                  <a:cubicBezTo>
                    <a:pt x="694" y="2105"/>
                    <a:pt x="694" y="2105"/>
                    <a:pt x="694" y="2105"/>
                  </a:cubicBezTo>
                  <a:cubicBezTo>
                    <a:pt x="712" y="2105"/>
                    <a:pt x="727" y="2090"/>
                    <a:pt x="727" y="2072"/>
                  </a:cubicBezTo>
                  <a:cubicBezTo>
                    <a:pt x="727" y="1775"/>
                    <a:pt x="727" y="1775"/>
                    <a:pt x="727" y="1775"/>
                  </a:cubicBezTo>
                  <a:cubicBezTo>
                    <a:pt x="753" y="1775"/>
                    <a:pt x="753" y="1775"/>
                    <a:pt x="753" y="1775"/>
                  </a:cubicBezTo>
                  <a:cubicBezTo>
                    <a:pt x="771" y="1775"/>
                    <a:pt x="786" y="1760"/>
                    <a:pt x="786" y="1742"/>
                  </a:cubicBezTo>
                  <a:cubicBezTo>
                    <a:pt x="786" y="1643"/>
                    <a:pt x="786" y="1643"/>
                    <a:pt x="786" y="1643"/>
                  </a:cubicBezTo>
                  <a:cubicBezTo>
                    <a:pt x="852" y="1643"/>
                    <a:pt x="852" y="1643"/>
                    <a:pt x="852" y="1643"/>
                  </a:cubicBezTo>
                  <a:cubicBezTo>
                    <a:pt x="852" y="1742"/>
                    <a:pt x="852" y="1742"/>
                    <a:pt x="852" y="1742"/>
                  </a:cubicBezTo>
                  <a:cubicBezTo>
                    <a:pt x="852" y="1760"/>
                    <a:pt x="867" y="1775"/>
                    <a:pt x="885" y="1775"/>
                  </a:cubicBezTo>
                  <a:cubicBezTo>
                    <a:pt x="914" y="1775"/>
                    <a:pt x="914" y="1775"/>
                    <a:pt x="914" y="1775"/>
                  </a:cubicBezTo>
                  <a:cubicBezTo>
                    <a:pt x="914" y="1881"/>
                    <a:pt x="914" y="1881"/>
                    <a:pt x="914" y="1881"/>
                  </a:cubicBezTo>
                  <a:cubicBezTo>
                    <a:pt x="874" y="1896"/>
                    <a:pt x="844" y="1936"/>
                    <a:pt x="852" y="1980"/>
                  </a:cubicBezTo>
                  <a:cubicBezTo>
                    <a:pt x="856" y="2028"/>
                    <a:pt x="892" y="2065"/>
                    <a:pt x="936" y="2068"/>
                  </a:cubicBezTo>
                  <a:cubicBezTo>
                    <a:pt x="995" y="2076"/>
                    <a:pt x="1046" y="2028"/>
                    <a:pt x="1046" y="1973"/>
                  </a:cubicBezTo>
                  <a:cubicBezTo>
                    <a:pt x="1046" y="1929"/>
                    <a:pt x="1017" y="1892"/>
                    <a:pt x="980" y="1881"/>
                  </a:cubicBezTo>
                  <a:cubicBezTo>
                    <a:pt x="980" y="1775"/>
                    <a:pt x="980" y="1775"/>
                    <a:pt x="980" y="1775"/>
                  </a:cubicBezTo>
                  <a:cubicBezTo>
                    <a:pt x="1017" y="1775"/>
                    <a:pt x="1017" y="1775"/>
                    <a:pt x="1017" y="1775"/>
                  </a:cubicBezTo>
                  <a:cubicBezTo>
                    <a:pt x="1032" y="1775"/>
                    <a:pt x="1046" y="1760"/>
                    <a:pt x="1046" y="1742"/>
                  </a:cubicBezTo>
                  <a:cubicBezTo>
                    <a:pt x="1046" y="1643"/>
                    <a:pt x="1046" y="1643"/>
                    <a:pt x="1046" y="1643"/>
                  </a:cubicBezTo>
                  <a:cubicBezTo>
                    <a:pt x="1116" y="1643"/>
                    <a:pt x="1116" y="1643"/>
                    <a:pt x="1116" y="1643"/>
                  </a:cubicBezTo>
                  <a:cubicBezTo>
                    <a:pt x="1116" y="1742"/>
                    <a:pt x="1116" y="1742"/>
                    <a:pt x="1116" y="1742"/>
                  </a:cubicBezTo>
                  <a:cubicBezTo>
                    <a:pt x="1116" y="1760"/>
                    <a:pt x="1131" y="1775"/>
                    <a:pt x="1145" y="1775"/>
                  </a:cubicBezTo>
                  <a:cubicBezTo>
                    <a:pt x="1182" y="1775"/>
                    <a:pt x="1182" y="1775"/>
                    <a:pt x="1182" y="1775"/>
                  </a:cubicBezTo>
                  <a:cubicBezTo>
                    <a:pt x="1182" y="1874"/>
                    <a:pt x="1182" y="1874"/>
                    <a:pt x="1182" y="1874"/>
                  </a:cubicBezTo>
                  <a:cubicBezTo>
                    <a:pt x="1182" y="1881"/>
                    <a:pt x="1185" y="1889"/>
                    <a:pt x="1193" y="1896"/>
                  </a:cubicBezTo>
                  <a:cubicBezTo>
                    <a:pt x="1325" y="2028"/>
                    <a:pt x="1325" y="2028"/>
                    <a:pt x="1325" y="2028"/>
                  </a:cubicBezTo>
                  <a:lnTo>
                    <a:pt x="1325" y="2028"/>
                  </a:lnTo>
                  <a:cubicBezTo>
                    <a:pt x="1317" y="2042"/>
                    <a:pt x="1314" y="2061"/>
                    <a:pt x="1314" y="2083"/>
                  </a:cubicBezTo>
                  <a:cubicBezTo>
                    <a:pt x="1321" y="2127"/>
                    <a:pt x="1354" y="2164"/>
                    <a:pt x="1398" y="2167"/>
                  </a:cubicBezTo>
                  <a:cubicBezTo>
                    <a:pt x="1460" y="2174"/>
                    <a:pt x="1508" y="2127"/>
                    <a:pt x="1508" y="2072"/>
                  </a:cubicBezTo>
                  <a:cubicBezTo>
                    <a:pt x="1508" y="1998"/>
                    <a:pt x="1431" y="1951"/>
                    <a:pt x="1369" y="1984"/>
                  </a:cubicBezTo>
                  <a:lnTo>
                    <a:pt x="1369" y="1984"/>
                  </a:lnTo>
                  <a:cubicBezTo>
                    <a:pt x="1244" y="1859"/>
                    <a:pt x="1244" y="1859"/>
                    <a:pt x="1244" y="1859"/>
                  </a:cubicBezTo>
                  <a:cubicBezTo>
                    <a:pt x="1244" y="1775"/>
                    <a:pt x="1244" y="1775"/>
                    <a:pt x="1244" y="1775"/>
                  </a:cubicBezTo>
                  <a:cubicBezTo>
                    <a:pt x="1277" y="1775"/>
                    <a:pt x="1277" y="1775"/>
                    <a:pt x="1277" y="1775"/>
                  </a:cubicBezTo>
                  <a:cubicBezTo>
                    <a:pt x="1296" y="1775"/>
                    <a:pt x="1310" y="1760"/>
                    <a:pt x="1310" y="1742"/>
                  </a:cubicBezTo>
                  <a:cubicBezTo>
                    <a:pt x="1310" y="1643"/>
                    <a:pt x="1310" y="1643"/>
                    <a:pt x="1310" y="1643"/>
                  </a:cubicBezTo>
                  <a:cubicBezTo>
                    <a:pt x="1376" y="1643"/>
                    <a:pt x="1376" y="1643"/>
                    <a:pt x="1376" y="1643"/>
                  </a:cubicBezTo>
                  <a:cubicBezTo>
                    <a:pt x="1376" y="1742"/>
                    <a:pt x="1376" y="1742"/>
                    <a:pt x="1376" y="1742"/>
                  </a:cubicBezTo>
                  <a:cubicBezTo>
                    <a:pt x="1376" y="1760"/>
                    <a:pt x="1391" y="1775"/>
                    <a:pt x="1409" y="1775"/>
                  </a:cubicBezTo>
                  <a:cubicBezTo>
                    <a:pt x="1442" y="1775"/>
                    <a:pt x="1442" y="1775"/>
                    <a:pt x="1442" y="1775"/>
                  </a:cubicBezTo>
                  <a:cubicBezTo>
                    <a:pt x="1442" y="1874"/>
                    <a:pt x="1442" y="1874"/>
                    <a:pt x="1442" y="1874"/>
                  </a:cubicBezTo>
                  <a:cubicBezTo>
                    <a:pt x="1442" y="1889"/>
                    <a:pt x="1453" y="1903"/>
                    <a:pt x="1468" y="1907"/>
                  </a:cubicBezTo>
                  <a:cubicBezTo>
                    <a:pt x="1486" y="1907"/>
                    <a:pt x="1504" y="1892"/>
                    <a:pt x="1504" y="1874"/>
                  </a:cubicBezTo>
                  <a:cubicBezTo>
                    <a:pt x="1504" y="1775"/>
                    <a:pt x="1504" y="1775"/>
                    <a:pt x="1504" y="1775"/>
                  </a:cubicBezTo>
                  <a:cubicBezTo>
                    <a:pt x="1541" y="1775"/>
                    <a:pt x="1541" y="1775"/>
                    <a:pt x="1541" y="1775"/>
                  </a:cubicBezTo>
                  <a:cubicBezTo>
                    <a:pt x="1556" y="1775"/>
                    <a:pt x="1571" y="1760"/>
                    <a:pt x="1571" y="1742"/>
                  </a:cubicBezTo>
                  <a:cubicBezTo>
                    <a:pt x="1571" y="1643"/>
                    <a:pt x="1571" y="1643"/>
                    <a:pt x="1571" y="1643"/>
                  </a:cubicBezTo>
                  <a:cubicBezTo>
                    <a:pt x="1578" y="1643"/>
                    <a:pt x="1578" y="1643"/>
                    <a:pt x="1578" y="1643"/>
                  </a:cubicBezTo>
                  <a:cubicBezTo>
                    <a:pt x="1611" y="1643"/>
                    <a:pt x="1640" y="1613"/>
                    <a:pt x="1640" y="1581"/>
                  </a:cubicBezTo>
                  <a:cubicBezTo>
                    <a:pt x="1640" y="1569"/>
                    <a:pt x="1640" y="1569"/>
                    <a:pt x="1640" y="1569"/>
                  </a:cubicBezTo>
                  <a:cubicBezTo>
                    <a:pt x="1739" y="1569"/>
                    <a:pt x="1739" y="1569"/>
                    <a:pt x="1739" y="1569"/>
                  </a:cubicBezTo>
                  <a:cubicBezTo>
                    <a:pt x="1757" y="1569"/>
                    <a:pt x="1772" y="1555"/>
                    <a:pt x="1772" y="1540"/>
                  </a:cubicBezTo>
                  <a:cubicBezTo>
                    <a:pt x="1772" y="1504"/>
                    <a:pt x="1772" y="1504"/>
                    <a:pt x="1772" y="1504"/>
                  </a:cubicBezTo>
                  <a:cubicBezTo>
                    <a:pt x="1908" y="1504"/>
                    <a:pt x="1908" y="1504"/>
                    <a:pt x="1908" y="1504"/>
                  </a:cubicBezTo>
                  <a:cubicBezTo>
                    <a:pt x="1923" y="1544"/>
                    <a:pt x="1962" y="1573"/>
                    <a:pt x="2010" y="1569"/>
                  </a:cubicBezTo>
                  <a:cubicBezTo>
                    <a:pt x="2057" y="1562"/>
                    <a:pt x="2094" y="1529"/>
                    <a:pt x="2098" y="1481"/>
                  </a:cubicBezTo>
                  <a:cubicBezTo>
                    <a:pt x="2105" y="1423"/>
                    <a:pt x="2057" y="1375"/>
                    <a:pt x="2002" y="1375"/>
                  </a:cubicBezTo>
                  <a:cubicBezTo>
                    <a:pt x="1958" y="1375"/>
                    <a:pt x="1923" y="1401"/>
                    <a:pt x="1908" y="1441"/>
                  </a:cubicBezTo>
                  <a:cubicBezTo>
                    <a:pt x="1772" y="1441"/>
                    <a:pt x="1772" y="1441"/>
                    <a:pt x="1772" y="1441"/>
                  </a:cubicBezTo>
                  <a:cubicBezTo>
                    <a:pt x="1772" y="1405"/>
                    <a:pt x="1772" y="1405"/>
                    <a:pt x="1772" y="1405"/>
                  </a:cubicBezTo>
                  <a:cubicBezTo>
                    <a:pt x="1772" y="1386"/>
                    <a:pt x="1757" y="1372"/>
                    <a:pt x="1739" y="1372"/>
                  </a:cubicBezTo>
                  <a:cubicBezTo>
                    <a:pt x="1640" y="1372"/>
                    <a:pt x="1640" y="1372"/>
                    <a:pt x="1640" y="1372"/>
                  </a:cubicBezTo>
                  <a:cubicBezTo>
                    <a:pt x="1640" y="1305"/>
                    <a:pt x="1640" y="1305"/>
                    <a:pt x="1640" y="1305"/>
                  </a:cubicBezTo>
                  <a:cubicBezTo>
                    <a:pt x="1739" y="1305"/>
                    <a:pt x="1739" y="1305"/>
                    <a:pt x="1739" y="1305"/>
                  </a:cubicBezTo>
                  <a:cubicBezTo>
                    <a:pt x="1757" y="1305"/>
                    <a:pt x="1772" y="1291"/>
                    <a:pt x="1772" y="1273"/>
                  </a:cubicBezTo>
                  <a:cubicBezTo>
                    <a:pt x="1772" y="1240"/>
                    <a:pt x="1772" y="1240"/>
                    <a:pt x="1772" y="1240"/>
                  </a:cubicBezTo>
                  <a:cubicBezTo>
                    <a:pt x="1868" y="1240"/>
                    <a:pt x="1868" y="1240"/>
                    <a:pt x="1868" y="1240"/>
                  </a:cubicBezTo>
                  <a:cubicBezTo>
                    <a:pt x="1886" y="1240"/>
                    <a:pt x="1900" y="1229"/>
                    <a:pt x="1900" y="1214"/>
                  </a:cubicBezTo>
                  <a:cubicBezTo>
                    <a:pt x="1904" y="1196"/>
                    <a:pt x="1889" y="1177"/>
                    <a:pt x="1871" y="1177"/>
                  </a:cubicBezTo>
                  <a:cubicBezTo>
                    <a:pt x="1772" y="1177"/>
                    <a:pt x="1772" y="1177"/>
                    <a:pt x="1772" y="1177"/>
                  </a:cubicBezTo>
                  <a:cubicBezTo>
                    <a:pt x="1772" y="1144"/>
                    <a:pt x="1772" y="1144"/>
                    <a:pt x="1772" y="1144"/>
                  </a:cubicBezTo>
                  <a:cubicBezTo>
                    <a:pt x="1772" y="1129"/>
                    <a:pt x="1757" y="1115"/>
                    <a:pt x="1739" y="1115"/>
                  </a:cubicBezTo>
                  <a:cubicBezTo>
                    <a:pt x="1640" y="1115"/>
                    <a:pt x="1640" y="1115"/>
                    <a:pt x="1640" y="1115"/>
                  </a:cubicBezTo>
                  <a:cubicBezTo>
                    <a:pt x="1640" y="1045"/>
                    <a:pt x="1640" y="1045"/>
                    <a:pt x="1640" y="1045"/>
                  </a:cubicBezTo>
                  <a:cubicBezTo>
                    <a:pt x="1739" y="1045"/>
                    <a:pt x="1739" y="1045"/>
                    <a:pt x="1739" y="1045"/>
                  </a:cubicBezTo>
                  <a:cubicBezTo>
                    <a:pt x="1757" y="1045"/>
                    <a:pt x="1772" y="1031"/>
                    <a:pt x="1772" y="1016"/>
                  </a:cubicBezTo>
                  <a:cubicBezTo>
                    <a:pt x="1772" y="979"/>
                    <a:pt x="1772" y="979"/>
                    <a:pt x="1772" y="979"/>
                  </a:cubicBezTo>
                  <a:cubicBezTo>
                    <a:pt x="1860" y="979"/>
                    <a:pt x="1860" y="979"/>
                    <a:pt x="1860" y="979"/>
                  </a:cubicBezTo>
                  <a:cubicBezTo>
                    <a:pt x="1969" y="1071"/>
                    <a:pt x="1969" y="1071"/>
                    <a:pt x="1969" y="1071"/>
                  </a:cubicBezTo>
                  <a:cubicBezTo>
                    <a:pt x="1962" y="1126"/>
                    <a:pt x="2010" y="1181"/>
                    <a:pt x="2068" y="1177"/>
                  </a:cubicBezTo>
                  <a:cubicBezTo>
                    <a:pt x="2116" y="1177"/>
                    <a:pt x="2160" y="1141"/>
                    <a:pt x="2163" y="1089"/>
                  </a:cubicBezTo>
                  <a:cubicBezTo>
                    <a:pt x="2167" y="1031"/>
                    <a:pt x="2123" y="983"/>
                    <a:pt x="2064" y="983"/>
                  </a:cubicBezTo>
                  <a:moveTo>
                    <a:pt x="2068" y="653"/>
                  </a:moveTo>
                  <a:lnTo>
                    <a:pt x="2068" y="653"/>
                  </a:lnTo>
                  <a:cubicBezTo>
                    <a:pt x="2087" y="653"/>
                    <a:pt x="2101" y="668"/>
                    <a:pt x="2101" y="686"/>
                  </a:cubicBezTo>
                  <a:cubicBezTo>
                    <a:pt x="2101" y="704"/>
                    <a:pt x="2087" y="723"/>
                    <a:pt x="2068" y="723"/>
                  </a:cubicBezTo>
                  <a:cubicBezTo>
                    <a:pt x="2050" y="723"/>
                    <a:pt x="2031" y="704"/>
                    <a:pt x="2031" y="686"/>
                  </a:cubicBezTo>
                  <a:cubicBezTo>
                    <a:pt x="2031" y="668"/>
                    <a:pt x="2050" y="653"/>
                    <a:pt x="2068" y="653"/>
                  </a:cubicBezTo>
                  <a:moveTo>
                    <a:pt x="1211" y="67"/>
                  </a:moveTo>
                  <a:lnTo>
                    <a:pt x="1211" y="67"/>
                  </a:lnTo>
                  <a:cubicBezTo>
                    <a:pt x="1229" y="67"/>
                    <a:pt x="1244" y="81"/>
                    <a:pt x="1244" y="99"/>
                  </a:cubicBezTo>
                  <a:cubicBezTo>
                    <a:pt x="1244" y="118"/>
                    <a:pt x="1229" y="132"/>
                    <a:pt x="1211" y="132"/>
                  </a:cubicBezTo>
                  <a:cubicBezTo>
                    <a:pt x="1193" y="132"/>
                    <a:pt x="1178" y="118"/>
                    <a:pt x="1178" y="99"/>
                  </a:cubicBezTo>
                  <a:cubicBezTo>
                    <a:pt x="1178" y="81"/>
                    <a:pt x="1193" y="67"/>
                    <a:pt x="1211" y="67"/>
                  </a:cubicBezTo>
                  <a:moveTo>
                    <a:pt x="496" y="132"/>
                  </a:moveTo>
                  <a:lnTo>
                    <a:pt x="496" y="132"/>
                  </a:lnTo>
                  <a:cubicBezTo>
                    <a:pt x="478" y="132"/>
                    <a:pt x="460" y="118"/>
                    <a:pt x="460" y="99"/>
                  </a:cubicBezTo>
                  <a:cubicBezTo>
                    <a:pt x="460" y="81"/>
                    <a:pt x="478" y="67"/>
                    <a:pt x="496" y="67"/>
                  </a:cubicBezTo>
                  <a:cubicBezTo>
                    <a:pt x="515" y="67"/>
                    <a:pt x="529" y="81"/>
                    <a:pt x="529" y="99"/>
                  </a:cubicBezTo>
                  <a:cubicBezTo>
                    <a:pt x="529" y="118"/>
                    <a:pt x="515" y="132"/>
                    <a:pt x="496" y="132"/>
                  </a:cubicBezTo>
                  <a:moveTo>
                    <a:pt x="96" y="847"/>
                  </a:moveTo>
                  <a:lnTo>
                    <a:pt x="96" y="847"/>
                  </a:lnTo>
                  <a:cubicBezTo>
                    <a:pt x="78" y="847"/>
                    <a:pt x="64" y="833"/>
                    <a:pt x="64" y="814"/>
                  </a:cubicBezTo>
                  <a:cubicBezTo>
                    <a:pt x="64" y="796"/>
                    <a:pt x="78" y="781"/>
                    <a:pt x="96" y="781"/>
                  </a:cubicBezTo>
                  <a:cubicBezTo>
                    <a:pt x="115" y="781"/>
                    <a:pt x="129" y="796"/>
                    <a:pt x="129" y="814"/>
                  </a:cubicBezTo>
                  <a:cubicBezTo>
                    <a:pt x="129" y="833"/>
                    <a:pt x="115" y="847"/>
                    <a:pt x="96" y="847"/>
                  </a:cubicBezTo>
                  <a:moveTo>
                    <a:pt x="163" y="1251"/>
                  </a:moveTo>
                  <a:lnTo>
                    <a:pt x="163" y="1251"/>
                  </a:lnTo>
                  <a:cubicBezTo>
                    <a:pt x="144" y="1251"/>
                    <a:pt x="129" y="1236"/>
                    <a:pt x="129" y="1217"/>
                  </a:cubicBezTo>
                  <a:cubicBezTo>
                    <a:pt x="129" y="1199"/>
                    <a:pt x="144" y="1181"/>
                    <a:pt x="163" y="1181"/>
                  </a:cubicBezTo>
                  <a:cubicBezTo>
                    <a:pt x="181" y="1181"/>
                    <a:pt x="196" y="1199"/>
                    <a:pt x="196" y="1217"/>
                  </a:cubicBezTo>
                  <a:cubicBezTo>
                    <a:pt x="196" y="1236"/>
                    <a:pt x="181" y="1251"/>
                    <a:pt x="163" y="1251"/>
                  </a:cubicBezTo>
                  <a:moveTo>
                    <a:pt x="96" y="1504"/>
                  </a:moveTo>
                  <a:lnTo>
                    <a:pt x="96" y="1504"/>
                  </a:lnTo>
                  <a:cubicBezTo>
                    <a:pt x="78" y="1504"/>
                    <a:pt x="64" y="1489"/>
                    <a:pt x="64" y="1471"/>
                  </a:cubicBezTo>
                  <a:cubicBezTo>
                    <a:pt x="64" y="1452"/>
                    <a:pt x="78" y="1437"/>
                    <a:pt x="96" y="1437"/>
                  </a:cubicBezTo>
                  <a:cubicBezTo>
                    <a:pt x="115" y="1437"/>
                    <a:pt x="129" y="1452"/>
                    <a:pt x="129" y="1471"/>
                  </a:cubicBezTo>
                  <a:cubicBezTo>
                    <a:pt x="129" y="1489"/>
                    <a:pt x="115" y="1504"/>
                    <a:pt x="96" y="1504"/>
                  </a:cubicBezTo>
                  <a:moveTo>
                    <a:pt x="496" y="2105"/>
                  </a:moveTo>
                  <a:lnTo>
                    <a:pt x="496" y="2105"/>
                  </a:lnTo>
                  <a:cubicBezTo>
                    <a:pt x="478" y="2105"/>
                    <a:pt x="463" y="2090"/>
                    <a:pt x="463" y="2068"/>
                  </a:cubicBezTo>
                  <a:cubicBezTo>
                    <a:pt x="463" y="2050"/>
                    <a:pt x="478" y="2035"/>
                    <a:pt x="496" y="2035"/>
                  </a:cubicBezTo>
                  <a:cubicBezTo>
                    <a:pt x="515" y="2035"/>
                    <a:pt x="529" y="2050"/>
                    <a:pt x="529" y="2068"/>
                  </a:cubicBezTo>
                  <a:cubicBezTo>
                    <a:pt x="529" y="2090"/>
                    <a:pt x="515" y="2105"/>
                    <a:pt x="496" y="2105"/>
                  </a:cubicBezTo>
                  <a:moveTo>
                    <a:pt x="951" y="2006"/>
                  </a:moveTo>
                  <a:lnTo>
                    <a:pt x="951" y="2006"/>
                  </a:lnTo>
                  <a:cubicBezTo>
                    <a:pt x="932" y="2006"/>
                    <a:pt x="914" y="1991"/>
                    <a:pt x="914" y="1973"/>
                  </a:cubicBezTo>
                  <a:cubicBezTo>
                    <a:pt x="914" y="1951"/>
                    <a:pt x="932" y="1936"/>
                    <a:pt x="951" y="1936"/>
                  </a:cubicBezTo>
                  <a:cubicBezTo>
                    <a:pt x="969" y="1936"/>
                    <a:pt x="984" y="1951"/>
                    <a:pt x="984" y="1973"/>
                  </a:cubicBezTo>
                  <a:cubicBezTo>
                    <a:pt x="984" y="1991"/>
                    <a:pt x="969" y="2006"/>
                    <a:pt x="951" y="2006"/>
                  </a:cubicBezTo>
                  <a:moveTo>
                    <a:pt x="1413" y="2035"/>
                  </a:moveTo>
                  <a:lnTo>
                    <a:pt x="1413" y="2035"/>
                  </a:lnTo>
                  <a:cubicBezTo>
                    <a:pt x="1431" y="2035"/>
                    <a:pt x="1446" y="2050"/>
                    <a:pt x="1446" y="2068"/>
                  </a:cubicBezTo>
                  <a:cubicBezTo>
                    <a:pt x="1446" y="2090"/>
                    <a:pt x="1431" y="2105"/>
                    <a:pt x="1413" y="2105"/>
                  </a:cubicBezTo>
                  <a:cubicBezTo>
                    <a:pt x="1391" y="2105"/>
                    <a:pt x="1376" y="2090"/>
                    <a:pt x="1376" y="2068"/>
                  </a:cubicBezTo>
                  <a:cubicBezTo>
                    <a:pt x="1376" y="2050"/>
                    <a:pt x="1391" y="2035"/>
                    <a:pt x="1413" y="2035"/>
                  </a:cubicBezTo>
                  <a:moveTo>
                    <a:pt x="2002" y="1437"/>
                  </a:moveTo>
                  <a:lnTo>
                    <a:pt x="2002" y="1437"/>
                  </a:lnTo>
                  <a:cubicBezTo>
                    <a:pt x="2020" y="1437"/>
                    <a:pt x="2035" y="1452"/>
                    <a:pt x="2035" y="1471"/>
                  </a:cubicBezTo>
                  <a:cubicBezTo>
                    <a:pt x="2035" y="1489"/>
                    <a:pt x="2020" y="1504"/>
                    <a:pt x="2002" y="1504"/>
                  </a:cubicBezTo>
                  <a:cubicBezTo>
                    <a:pt x="1984" y="1504"/>
                    <a:pt x="1969" y="1489"/>
                    <a:pt x="1969" y="1471"/>
                  </a:cubicBezTo>
                  <a:cubicBezTo>
                    <a:pt x="1969" y="1452"/>
                    <a:pt x="1984" y="1437"/>
                    <a:pt x="2002" y="1437"/>
                  </a:cubicBezTo>
                  <a:moveTo>
                    <a:pt x="1706" y="653"/>
                  </a:moveTo>
                  <a:lnTo>
                    <a:pt x="1706" y="653"/>
                  </a:lnTo>
                  <a:cubicBezTo>
                    <a:pt x="1706" y="719"/>
                    <a:pt x="1706" y="719"/>
                    <a:pt x="1706" y="719"/>
                  </a:cubicBezTo>
                  <a:cubicBezTo>
                    <a:pt x="1640" y="719"/>
                    <a:pt x="1640" y="719"/>
                    <a:pt x="1640" y="719"/>
                  </a:cubicBezTo>
                  <a:cubicBezTo>
                    <a:pt x="1640" y="653"/>
                    <a:pt x="1640" y="653"/>
                    <a:pt x="1640" y="653"/>
                  </a:cubicBezTo>
                  <a:lnTo>
                    <a:pt x="1706" y="653"/>
                  </a:lnTo>
                  <a:moveTo>
                    <a:pt x="1435" y="459"/>
                  </a:moveTo>
                  <a:lnTo>
                    <a:pt x="1435" y="459"/>
                  </a:lnTo>
                  <a:cubicBezTo>
                    <a:pt x="1504" y="459"/>
                    <a:pt x="1504" y="459"/>
                    <a:pt x="1504" y="459"/>
                  </a:cubicBezTo>
                  <a:cubicBezTo>
                    <a:pt x="1504" y="525"/>
                    <a:pt x="1504" y="525"/>
                    <a:pt x="1504" y="525"/>
                  </a:cubicBezTo>
                  <a:cubicBezTo>
                    <a:pt x="1435" y="525"/>
                    <a:pt x="1435" y="525"/>
                    <a:pt x="1435" y="525"/>
                  </a:cubicBezTo>
                  <a:lnTo>
                    <a:pt x="1435" y="459"/>
                  </a:lnTo>
                  <a:moveTo>
                    <a:pt x="1178" y="459"/>
                  </a:moveTo>
                  <a:lnTo>
                    <a:pt x="1178" y="459"/>
                  </a:lnTo>
                  <a:cubicBezTo>
                    <a:pt x="1244" y="459"/>
                    <a:pt x="1244" y="459"/>
                    <a:pt x="1244" y="459"/>
                  </a:cubicBezTo>
                  <a:cubicBezTo>
                    <a:pt x="1244" y="525"/>
                    <a:pt x="1244" y="525"/>
                    <a:pt x="1244" y="525"/>
                  </a:cubicBezTo>
                  <a:cubicBezTo>
                    <a:pt x="1178" y="525"/>
                    <a:pt x="1178" y="525"/>
                    <a:pt x="1178" y="525"/>
                  </a:cubicBezTo>
                  <a:lnTo>
                    <a:pt x="1178" y="459"/>
                  </a:lnTo>
                  <a:moveTo>
                    <a:pt x="914" y="459"/>
                  </a:moveTo>
                  <a:lnTo>
                    <a:pt x="914" y="459"/>
                  </a:lnTo>
                  <a:cubicBezTo>
                    <a:pt x="984" y="459"/>
                    <a:pt x="984" y="459"/>
                    <a:pt x="984" y="459"/>
                  </a:cubicBezTo>
                  <a:cubicBezTo>
                    <a:pt x="984" y="525"/>
                    <a:pt x="984" y="525"/>
                    <a:pt x="984" y="525"/>
                  </a:cubicBezTo>
                  <a:cubicBezTo>
                    <a:pt x="914" y="525"/>
                    <a:pt x="914" y="525"/>
                    <a:pt x="914" y="525"/>
                  </a:cubicBezTo>
                  <a:lnTo>
                    <a:pt x="914" y="459"/>
                  </a:lnTo>
                  <a:moveTo>
                    <a:pt x="654" y="459"/>
                  </a:moveTo>
                  <a:lnTo>
                    <a:pt x="654" y="459"/>
                  </a:lnTo>
                  <a:cubicBezTo>
                    <a:pt x="720" y="459"/>
                    <a:pt x="720" y="459"/>
                    <a:pt x="720" y="459"/>
                  </a:cubicBezTo>
                  <a:cubicBezTo>
                    <a:pt x="720" y="525"/>
                    <a:pt x="720" y="525"/>
                    <a:pt x="720" y="525"/>
                  </a:cubicBezTo>
                  <a:cubicBezTo>
                    <a:pt x="654" y="525"/>
                    <a:pt x="654" y="525"/>
                    <a:pt x="654" y="525"/>
                  </a:cubicBezTo>
                  <a:lnTo>
                    <a:pt x="654" y="459"/>
                  </a:lnTo>
                  <a:moveTo>
                    <a:pt x="460" y="730"/>
                  </a:moveTo>
                  <a:lnTo>
                    <a:pt x="460" y="730"/>
                  </a:lnTo>
                  <a:cubicBezTo>
                    <a:pt x="460" y="660"/>
                    <a:pt x="460" y="660"/>
                    <a:pt x="460" y="660"/>
                  </a:cubicBezTo>
                  <a:cubicBezTo>
                    <a:pt x="525" y="660"/>
                    <a:pt x="525" y="660"/>
                    <a:pt x="525" y="660"/>
                  </a:cubicBezTo>
                  <a:cubicBezTo>
                    <a:pt x="525" y="730"/>
                    <a:pt x="525" y="730"/>
                    <a:pt x="525" y="730"/>
                  </a:cubicBezTo>
                  <a:lnTo>
                    <a:pt x="460" y="730"/>
                  </a:lnTo>
                  <a:moveTo>
                    <a:pt x="460" y="990"/>
                  </a:moveTo>
                  <a:lnTo>
                    <a:pt x="460" y="990"/>
                  </a:lnTo>
                  <a:cubicBezTo>
                    <a:pt x="460" y="924"/>
                    <a:pt x="460" y="924"/>
                    <a:pt x="460" y="924"/>
                  </a:cubicBezTo>
                  <a:cubicBezTo>
                    <a:pt x="525" y="924"/>
                    <a:pt x="525" y="924"/>
                    <a:pt x="525" y="924"/>
                  </a:cubicBezTo>
                  <a:cubicBezTo>
                    <a:pt x="525" y="990"/>
                    <a:pt x="525" y="990"/>
                    <a:pt x="525" y="990"/>
                  </a:cubicBezTo>
                  <a:lnTo>
                    <a:pt x="460" y="990"/>
                  </a:lnTo>
                  <a:moveTo>
                    <a:pt x="460" y="1251"/>
                  </a:moveTo>
                  <a:lnTo>
                    <a:pt x="460" y="1251"/>
                  </a:lnTo>
                  <a:cubicBezTo>
                    <a:pt x="460" y="1181"/>
                    <a:pt x="460" y="1181"/>
                    <a:pt x="460" y="1181"/>
                  </a:cubicBezTo>
                  <a:cubicBezTo>
                    <a:pt x="525" y="1181"/>
                    <a:pt x="525" y="1181"/>
                    <a:pt x="525" y="1181"/>
                  </a:cubicBezTo>
                  <a:cubicBezTo>
                    <a:pt x="525" y="1251"/>
                    <a:pt x="525" y="1251"/>
                    <a:pt x="525" y="1251"/>
                  </a:cubicBezTo>
                  <a:lnTo>
                    <a:pt x="460" y="1251"/>
                  </a:lnTo>
                  <a:moveTo>
                    <a:pt x="460" y="1511"/>
                  </a:moveTo>
                  <a:lnTo>
                    <a:pt x="460" y="1511"/>
                  </a:lnTo>
                  <a:cubicBezTo>
                    <a:pt x="460" y="1445"/>
                    <a:pt x="460" y="1445"/>
                    <a:pt x="460" y="1445"/>
                  </a:cubicBezTo>
                  <a:cubicBezTo>
                    <a:pt x="525" y="1445"/>
                    <a:pt x="525" y="1445"/>
                    <a:pt x="525" y="1445"/>
                  </a:cubicBezTo>
                  <a:cubicBezTo>
                    <a:pt x="525" y="1511"/>
                    <a:pt x="525" y="1511"/>
                    <a:pt x="525" y="1511"/>
                  </a:cubicBezTo>
                  <a:lnTo>
                    <a:pt x="460" y="1511"/>
                  </a:lnTo>
                  <a:moveTo>
                    <a:pt x="720" y="1709"/>
                  </a:moveTo>
                  <a:lnTo>
                    <a:pt x="720" y="1709"/>
                  </a:lnTo>
                  <a:cubicBezTo>
                    <a:pt x="654" y="1709"/>
                    <a:pt x="654" y="1709"/>
                    <a:pt x="654" y="1709"/>
                  </a:cubicBezTo>
                  <a:cubicBezTo>
                    <a:pt x="654" y="1643"/>
                    <a:pt x="654" y="1643"/>
                    <a:pt x="654" y="1643"/>
                  </a:cubicBezTo>
                  <a:cubicBezTo>
                    <a:pt x="720" y="1643"/>
                    <a:pt x="720" y="1643"/>
                    <a:pt x="720" y="1643"/>
                  </a:cubicBezTo>
                  <a:lnTo>
                    <a:pt x="720" y="1709"/>
                  </a:lnTo>
                  <a:moveTo>
                    <a:pt x="984" y="1709"/>
                  </a:moveTo>
                  <a:lnTo>
                    <a:pt x="984" y="1709"/>
                  </a:lnTo>
                  <a:cubicBezTo>
                    <a:pt x="914" y="1709"/>
                    <a:pt x="914" y="1709"/>
                    <a:pt x="914" y="1709"/>
                  </a:cubicBezTo>
                  <a:cubicBezTo>
                    <a:pt x="914" y="1643"/>
                    <a:pt x="914" y="1643"/>
                    <a:pt x="914" y="1643"/>
                  </a:cubicBezTo>
                  <a:cubicBezTo>
                    <a:pt x="984" y="1643"/>
                    <a:pt x="984" y="1643"/>
                    <a:pt x="984" y="1643"/>
                  </a:cubicBezTo>
                  <a:lnTo>
                    <a:pt x="984" y="1709"/>
                  </a:lnTo>
                  <a:moveTo>
                    <a:pt x="1244" y="1709"/>
                  </a:moveTo>
                  <a:lnTo>
                    <a:pt x="1244" y="1709"/>
                  </a:lnTo>
                  <a:cubicBezTo>
                    <a:pt x="1178" y="1709"/>
                    <a:pt x="1178" y="1709"/>
                    <a:pt x="1178" y="1709"/>
                  </a:cubicBezTo>
                  <a:cubicBezTo>
                    <a:pt x="1178" y="1643"/>
                    <a:pt x="1178" y="1643"/>
                    <a:pt x="1178" y="1643"/>
                  </a:cubicBezTo>
                  <a:cubicBezTo>
                    <a:pt x="1244" y="1643"/>
                    <a:pt x="1244" y="1643"/>
                    <a:pt x="1244" y="1643"/>
                  </a:cubicBezTo>
                  <a:lnTo>
                    <a:pt x="1244" y="1709"/>
                  </a:lnTo>
                  <a:moveTo>
                    <a:pt x="1504" y="1709"/>
                  </a:moveTo>
                  <a:lnTo>
                    <a:pt x="1504" y="1709"/>
                  </a:lnTo>
                  <a:cubicBezTo>
                    <a:pt x="1435" y="1709"/>
                    <a:pt x="1435" y="1709"/>
                    <a:pt x="1435" y="1709"/>
                  </a:cubicBezTo>
                  <a:cubicBezTo>
                    <a:pt x="1435" y="1643"/>
                    <a:pt x="1435" y="1643"/>
                    <a:pt x="1435" y="1643"/>
                  </a:cubicBezTo>
                  <a:cubicBezTo>
                    <a:pt x="1504" y="1643"/>
                    <a:pt x="1504" y="1643"/>
                    <a:pt x="1504" y="1643"/>
                  </a:cubicBezTo>
                  <a:lnTo>
                    <a:pt x="1504" y="1709"/>
                  </a:lnTo>
                  <a:moveTo>
                    <a:pt x="1574" y="1573"/>
                  </a:moveTo>
                  <a:lnTo>
                    <a:pt x="1574" y="1573"/>
                  </a:lnTo>
                  <a:cubicBezTo>
                    <a:pt x="1578" y="1573"/>
                    <a:pt x="1563" y="1573"/>
                    <a:pt x="592" y="1573"/>
                  </a:cubicBezTo>
                  <a:cubicBezTo>
                    <a:pt x="592" y="591"/>
                    <a:pt x="592" y="591"/>
                    <a:pt x="592" y="591"/>
                  </a:cubicBezTo>
                  <a:cubicBezTo>
                    <a:pt x="1574" y="591"/>
                    <a:pt x="1574" y="591"/>
                    <a:pt x="1574" y="591"/>
                  </a:cubicBezTo>
                  <a:lnTo>
                    <a:pt x="1574" y="1573"/>
                  </a:lnTo>
                  <a:moveTo>
                    <a:pt x="1706" y="1434"/>
                  </a:moveTo>
                  <a:lnTo>
                    <a:pt x="1706" y="1434"/>
                  </a:lnTo>
                  <a:cubicBezTo>
                    <a:pt x="1706" y="1504"/>
                    <a:pt x="1706" y="1504"/>
                    <a:pt x="1706" y="1504"/>
                  </a:cubicBezTo>
                  <a:cubicBezTo>
                    <a:pt x="1640" y="1504"/>
                    <a:pt x="1640" y="1504"/>
                    <a:pt x="1640" y="1504"/>
                  </a:cubicBezTo>
                  <a:cubicBezTo>
                    <a:pt x="1640" y="1434"/>
                    <a:pt x="1640" y="1434"/>
                    <a:pt x="1640" y="1434"/>
                  </a:cubicBezTo>
                  <a:lnTo>
                    <a:pt x="1706" y="1434"/>
                  </a:lnTo>
                  <a:moveTo>
                    <a:pt x="1706" y="1177"/>
                  </a:moveTo>
                  <a:lnTo>
                    <a:pt x="1706" y="1177"/>
                  </a:lnTo>
                  <a:cubicBezTo>
                    <a:pt x="1706" y="1247"/>
                    <a:pt x="1706" y="1247"/>
                    <a:pt x="1706" y="1247"/>
                  </a:cubicBezTo>
                  <a:cubicBezTo>
                    <a:pt x="1640" y="1247"/>
                    <a:pt x="1640" y="1247"/>
                    <a:pt x="1640" y="1247"/>
                  </a:cubicBezTo>
                  <a:cubicBezTo>
                    <a:pt x="1640" y="1177"/>
                    <a:pt x="1640" y="1177"/>
                    <a:pt x="1640" y="1177"/>
                  </a:cubicBezTo>
                  <a:lnTo>
                    <a:pt x="1706" y="1177"/>
                  </a:lnTo>
                  <a:moveTo>
                    <a:pt x="1706" y="983"/>
                  </a:moveTo>
                  <a:lnTo>
                    <a:pt x="1706" y="983"/>
                  </a:lnTo>
                  <a:cubicBezTo>
                    <a:pt x="1640" y="983"/>
                    <a:pt x="1640" y="983"/>
                    <a:pt x="1640" y="983"/>
                  </a:cubicBezTo>
                  <a:cubicBezTo>
                    <a:pt x="1640" y="917"/>
                    <a:pt x="1640" y="917"/>
                    <a:pt x="1640" y="917"/>
                  </a:cubicBezTo>
                  <a:cubicBezTo>
                    <a:pt x="1706" y="917"/>
                    <a:pt x="1706" y="917"/>
                    <a:pt x="1706" y="917"/>
                  </a:cubicBezTo>
                  <a:lnTo>
                    <a:pt x="1706" y="983"/>
                  </a:lnTo>
                  <a:moveTo>
                    <a:pt x="2068" y="1115"/>
                  </a:moveTo>
                  <a:lnTo>
                    <a:pt x="2068" y="1115"/>
                  </a:lnTo>
                  <a:cubicBezTo>
                    <a:pt x="2050" y="1115"/>
                    <a:pt x="2031" y="1100"/>
                    <a:pt x="2031" y="1082"/>
                  </a:cubicBezTo>
                  <a:cubicBezTo>
                    <a:pt x="2031" y="1064"/>
                    <a:pt x="2050" y="1049"/>
                    <a:pt x="2068" y="1049"/>
                  </a:cubicBezTo>
                  <a:cubicBezTo>
                    <a:pt x="2087" y="1049"/>
                    <a:pt x="2101" y="1064"/>
                    <a:pt x="2101" y="1082"/>
                  </a:cubicBezTo>
                  <a:cubicBezTo>
                    <a:pt x="2101" y="1100"/>
                    <a:pt x="2087" y="1115"/>
                    <a:pt x="2068" y="11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3" name="Google Shape;823;p52"/>
          <p:cNvSpPr/>
          <p:nvPr/>
        </p:nvSpPr>
        <p:spPr>
          <a:xfrm>
            <a:off x="4721555" y="1289764"/>
            <a:ext cx="471677" cy="535986"/>
          </a:xfrm>
          <a:custGeom>
            <a:rect b="b" l="l" r="r" t="t"/>
            <a:pathLst>
              <a:path extrusionOk="0" h="2167" w="1907">
                <a:moveTo>
                  <a:pt x="1841" y="1485"/>
                </a:moveTo>
                <a:lnTo>
                  <a:pt x="1841" y="1485"/>
                </a:lnTo>
                <a:cubicBezTo>
                  <a:pt x="1841" y="1393"/>
                  <a:pt x="1841" y="1393"/>
                  <a:pt x="1841" y="1393"/>
                </a:cubicBezTo>
                <a:cubicBezTo>
                  <a:pt x="1841" y="1375"/>
                  <a:pt x="1826" y="1361"/>
                  <a:pt x="1811" y="1361"/>
                </a:cubicBezTo>
                <a:cubicBezTo>
                  <a:pt x="1793" y="1357"/>
                  <a:pt x="1775" y="1372"/>
                  <a:pt x="1775" y="1390"/>
                </a:cubicBezTo>
                <a:cubicBezTo>
                  <a:pt x="1775" y="1485"/>
                  <a:pt x="1775" y="1485"/>
                  <a:pt x="1775" y="1485"/>
                </a:cubicBezTo>
                <a:cubicBezTo>
                  <a:pt x="1764" y="1489"/>
                  <a:pt x="1753" y="1496"/>
                  <a:pt x="1745" y="1504"/>
                </a:cubicBezTo>
                <a:cubicBezTo>
                  <a:pt x="1617" y="1434"/>
                  <a:pt x="1617" y="1434"/>
                  <a:pt x="1617" y="1434"/>
                </a:cubicBezTo>
                <a:cubicBezTo>
                  <a:pt x="1625" y="1401"/>
                  <a:pt x="1613" y="1368"/>
                  <a:pt x="1591" y="1346"/>
                </a:cubicBezTo>
                <a:cubicBezTo>
                  <a:pt x="1661" y="1181"/>
                  <a:pt x="1661" y="990"/>
                  <a:pt x="1591" y="825"/>
                </a:cubicBezTo>
                <a:cubicBezTo>
                  <a:pt x="1613" y="803"/>
                  <a:pt x="1625" y="770"/>
                  <a:pt x="1621" y="737"/>
                </a:cubicBezTo>
                <a:cubicBezTo>
                  <a:pt x="1745" y="668"/>
                  <a:pt x="1745" y="668"/>
                  <a:pt x="1745" y="668"/>
                </a:cubicBezTo>
                <a:cubicBezTo>
                  <a:pt x="1753" y="675"/>
                  <a:pt x="1764" y="682"/>
                  <a:pt x="1775" y="686"/>
                </a:cubicBezTo>
                <a:cubicBezTo>
                  <a:pt x="1775" y="1251"/>
                  <a:pt x="1775" y="1251"/>
                  <a:pt x="1775" y="1251"/>
                </a:cubicBezTo>
                <a:cubicBezTo>
                  <a:pt x="1775" y="1269"/>
                  <a:pt x="1789" y="1284"/>
                  <a:pt x="1804" y="1284"/>
                </a:cubicBezTo>
                <a:cubicBezTo>
                  <a:pt x="1822" y="1287"/>
                  <a:pt x="1841" y="1273"/>
                  <a:pt x="1841" y="1254"/>
                </a:cubicBezTo>
                <a:cubicBezTo>
                  <a:pt x="1841" y="686"/>
                  <a:pt x="1841" y="686"/>
                  <a:pt x="1841" y="686"/>
                </a:cubicBezTo>
                <a:cubicBezTo>
                  <a:pt x="1877" y="671"/>
                  <a:pt x="1907" y="635"/>
                  <a:pt x="1907" y="595"/>
                </a:cubicBezTo>
                <a:cubicBezTo>
                  <a:pt x="1907" y="510"/>
                  <a:pt x="1808" y="466"/>
                  <a:pt x="1745" y="517"/>
                </a:cubicBezTo>
                <a:cubicBezTo>
                  <a:pt x="1049" y="118"/>
                  <a:pt x="1049" y="118"/>
                  <a:pt x="1049" y="118"/>
                </a:cubicBezTo>
                <a:cubicBezTo>
                  <a:pt x="1060" y="59"/>
                  <a:pt x="1016" y="0"/>
                  <a:pt x="953" y="0"/>
                </a:cubicBezTo>
                <a:cubicBezTo>
                  <a:pt x="891" y="0"/>
                  <a:pt x="847" y="59"/>
                  <a:pt x="858" y="118"/>
                </a:cubicBezTo>
                <a:cubicBezTo>
                  <a:pt x="495" y="327"/>
                  <a:pt x="495" y="327"/>
                  <a:pt x="495" y="327"/>
                </a:cubicBezTo>
                <a:cubicBezTo>
                  <a:pt x="481" y="334"/>
                  <a:pt x="473" y="352"/>
                  <a:pt x="481" y="367"/>
                </a:cubicBezTo>
                <a:cubicBezTo>
                  <a:pt x="488" y="385"/>
                  <a:pt x="510" y="393"/>
                  <a:pt x="525" y="382"/>
                </a:cubicBezTo>
                <a:cubicBezTo>
                  <a:pt x="887" y="173"/>
                  <a:pt x="887" y="173"/>
                  <a:pt x="887" y="173"/>
                </a:cubicBezTo>
                <a:cubicBezTo>
                  <a:pt x="898" y="180"/>
                  <a:pt x="909" y="187"/>
                  <a:pt x="921" y="191"/>
                </a:cubicBezTo>
                <a:cubicBezTo>
                  <a:pt x="921" y="334"/>
                  <a:pt x="921" y="334"/>
                  <a:pt x="921" y="334"/>
                </a:cubicBezTo>
                <a:cubicBezTo>
                  <a:pt x="891" y="345"/>
                  <a:pt x="865" y="371"/>
                  <a:pt x="858" y="404"/>
                </a:cubicBezTo>
                <a:cubicBezTo>
                  <a:pt x="682" y="426"/>
                  <a:pt x="521" y="521"/>
                  <a:pt x="411" y="660"/>
                </a:cubicBezTo>
                <a:cubicBezTo>
                  <a:pt x="378" y="653"/>
                  <a:pt x="345" y="660"/>
                  <a:pt x="319" y="682"/>
                </a:cubicBezTo>
                <a:cubicBezTo>
                  <a:pt x="194" y="613"/>
                  <a:pt x="194" y="613"/>
                  <a:pt x="194" y="613"/>
                </a:cubicBezTo>
                <a:cubicBezTo>
                  <a:pt x="198" y="598"/>
                  <a:pt x="198" y="587"/>
                  <a:pt x="194" y="572"/>
                </a:cubicBezTo>
                <a:cubicBezTo>
                  <a:pt x="403" y="451"/>
                  <a:pt x="403" y="451"/>
                  <a:pt x="403" y="451"/>
                </a:cubicBezTo>
                <a:cubicBezTo>
                  <a:pt x="418" y="444"/>
                  <a:pt x="425" y="426"/>
                  <a:pt x="418" y="411"/>
                </a:cubicBezTo>
                <a:cubicBezTo>
                  <a:pt x="411" y="393"/>
                  <a:pt x="389" y="385"/>
                  <a:pt x="374" y="396"/>
                </a:cubicBezTo>
                <a:cubicBezTo>
                  <a:pt x="161" y="517"/>
                  <a:pt x="161" y="517"/>
                  <a:pt x="161" y="517"/>
                </a:cubicBezTo>
                <a:cubicBezTo>
                  <a:pt x="99" y="466"/>
                  <a:pt x="0" y="510"/>
                  <a:pt x="0" y="595"/>
                </a:cubicBezTo>
                <a:cubicBezTo>
                  <a:pt x="0" y="635"/>
                  <a:pt x="29" y="671"/>
                  <a:pt x="66" y="686"/>
                </a:cubicBezTo>
                <a:cubicBezTo>
                  <a:pt x="66" y="1485"/>
                  <a:pt x="66" y="1485"/>
                  <a:pt x="66" y="1485"/>
                </a:cubicBezTo>
                <a:cubicBezTo>
                  <a:pt x="26" y="1500"/>
                  <a:pt x="0" y="1540"/>
                  <a:pt x="0" y="1584"/>
                </a:cubicBezTo>
                <a:cubicBezTo>
                  <a:pt x="4" y="1632"/>
                  <a:pt x="44" y="1672"/>
                  <a:pt x="92" y="1676"/>
                </a:cubicBezTo>
                <a:cubicBezTo>
                  <a:pt x="117" y="1680"/>
                  <a:pt x="143" y="1669"/>
                  <a:pt x="161" y="1654"/>
                </a:cubicBezTo>
                <a:cubicBezTo>
                  <a:pt x="858" y="2053"/>
                  <a:pt x="858" y="2053"/>
                  <a:pt x="858" y="2053"/>
                </a:cubicBezTo>
                <a:cubicBezTo>
                  <a:pt x="847" y="2112"/>
                  <a:pt x="895" y="2167"/>
                  <a:pt x="953" y="2167"/>
                </a:cubicBezTo>
                <a:cubicBezTo>
                  <a:pt x="1012" y="2167"/>
                  <a:pt x="1060" y="2112"/>
                  <a:pt x="1049" y="2053"/>
                </a:cubicBezTo>
                <a:cubicBezTo>
                  <a:pt x="1745" y="1654"/>
                  <a:pt x="1745" y="1654"/>
                  <a:pt x="1745" y="1654"/>
                </a:cubicBezTo>
                <a:cubicBezTo>
                  <a:pt x="1808" y="1705"/>
                  <a:pt x="1907" y="1661"/>
                  <a:pt x="1907" y="1577"/>
                </a:cubicBezTo>
                <a:cubicBezTo>
                  <a:pt x="1907" y="1537"/>
                  <a:pt x="1877" y="1500"/>
                  <a:pt x="1841" y="1485"/>
                </a:cubicBezTo>
                <a:moveTo>
                  <a:pt x="887" y="1998"/>
                </a:moveTo>
                <a:lnTo>
                  <a:pt x="887" y="1998"/>
                </a:lnTo>
                <a:cubicBezTo>
                  <a:pt x="194" y="1599"/>
                  <a:pt x="194" y="1599"/>
                  <a:pt x="194" y="1599"/>
                </a:cubicBezTo>
                <a:cubicBezTo>
                  <a:pt x="198" y="1584"/>
                  <a:pt x="198" y="1573"/>
                  <a:pt x="194" y="1559"/>
                </a:cubicBezTo>
                <a:cubicBezTo>
                  <a:pt x="319" y="1489"/>
                  <a:pt x="319" y="1489"/>
                  <a:pt x="319" y="1489"/>
                </a:cubicBezTo>
                <a:cubicBezTo>
                  <a:pt x="345" y="1507"/>
                  <a:pt x="378" y="1515"/>
                  <a:pt x="407" y="1507"/>
                </a:cubicBezTo>
                <a:cubicBezTo>
                  <a:pt x="521" y="1650"/>
                  <a:pt x="682" y="1745"/>
                  <a:pt x="858" y="1768"/>
                </a:cubicBezTo>
                <a:cubicBezTo>
                  <a:pt x="869" y="1801"/>
                  <a:pt x="891" y="1826"/>
                  <a:pt x="921" y="1833"/>
                </a:cubicBezTo>
                <a:cubicBezTo>
                  <a:pt x="921" y="1977"/>
                  <a:pt x="921" y="1977"/>
                  <a:pt x="921" y="1977"/>
                </a:cubicBezTo>
                <a:cubicBezTo>
                  <a:pt x="909" y="1984"/>
                  <a:pt x="898" y="1988"/>
                  <a:pt x="887" y="1998"/>
                </a:cubicBezTo>
                <a:moveTo>
                  <a:pt x="161" y="668"/>
                </a:moveTo>
                <a:lnTo>
                  <a:pt x="161" y="668"/>
                </a:lnTo>
                <a:cubicBezTo>
                  <a:pt x="290" y="737"/>
                  <a:pt x="290" y="737"/>
                  <a:pt x="290" y="737"/>
                </a:cubicBezTo>
                <a:cubicBezTo>
                  <a:pt x="282" y="770"/>
                  <a:pt x="293" y="803"/>
                  <a:pt x="315" y="825"/>
                </a:cubicBezTo>
                <a:cubicBezTo>
                  <a:pt x="246" y="990"/>
                  <a:pt x="246" y="1177"/>
                  <a:pt x="315" y="1346"/>
                </a:cubicBezTo>
                <a:cubicBezTo>
                  <a:pt x="290" y="1368"/>
                  <a:pt x="282" y="1401"/>
                  <a:pt x="290" y="1434"/>
                </a:cubicBezTo>
                <a:cubicBezTo>
                  <a:pt x="161" y="1504"/>
                  <a:pt x="161" y="1504"/>
                  <a:pt x="161" y="1504"/>
                </a:cubicBezTo>
                <a:cubicBezTo>
                  <a:pt x="154" y="1496"/>
                  <a:pt x="143" y="1489"/>
                  <a:pt x="132" y="1485"/>
                </a:cubicBezTo>
                <a:cubicBezTo>
                  <a:pt x="132" y="686"/>
                  <a:pt x="132" y="686"/>
                  <a:pt x="132" y="686"/>
                </a:cubicBezTo>
                <a:cubicBezTo>
                  <a:pt x="143" y="682"/>
                  <a:pt x="154" y="675"/>
                  <a:pt x="161" y="668"/>
                </a:cubicBezTo>
                <a:moveTo>
                  <a:pt x="557" y="1119"/>
                </a:moveTo>
                <a:lnTo>
                  <a:pt x="557" y="1119"/>
                </a:lnTo>
                <a:cubicBezTo>
                  <a:pt x="561" y="1225"/>
                  <a:pt x="587" y="1331"/>
                  <a:pt x="631" y="1427"/>
                </a:cubicBezTo>
                <a:cubicBezTo>
                  <a:pt x="587" y="1452"/>
                  <a:pt x="539" y="1481"/>
                  <a:pt x="499" y="1518"/>
                </a:cubicBezTo>
                <a:cubicBezTo>
                  <a:pt x="484" y="1504"/>
                  <a:pt x="473" y="1489"/>
                  <a:pt x="462" y="1474"/>
                </a:cubicBezTo>
                <a:cubicBezTo>
                  <a:pt x="513" y="1405"/>
                  <a:pt x="458" y="1305"/>
                  <a:pt x="370" y="1317"/>
                </a:cubicBezTo>
                <a:cubicBezTo>
                  <a:pt x="345" y="1254"/>
                  <a:pt x="330" y="1188"/>
                  <a:pt x="326" y="1119"/>
                </a:cubicBezTo>
                <a:cubicBezTo>
                  <a:pt x="557" y="1119"/>
                  <a:pt x="557" y="1119"/>
                  <a:pt x="557" y="1119"/>
                </a:cubicBezTo>
                <a:moveTo>
                  <a:pt x="704" y="1056"/>
                </a:moveTo>
                <a:lnTo>
                  <a:pt x="704" y="1056"/>
                </a:lnTo>
                <a:cubicBezTo>
                  <a:pt x="623" y="1056"/>
                  <a:pt x="623" y="1056"/>
                  <a:pt x="623" y="1056"/>
                </a:cubicBezTo>
                <a:cubicBezTo>
                  <a:pt x="627" y="957"/>
                  <a:pt x="649" y="862"/>
                  <a:pt x="689" y="774"/>
                </a:cubicBezTo>
                <a:cubicBezTo>
                  <a:pt x="763" y="803"/>
                  <a:pt x="840" y="822"/>
                  <a:pt x="921" y="825"/>
                </a:cubicBezTo>
                <a:cubicBezTo>
                  <a:pt x="921" y="1056"/>
                  <a:pt x="921" y="1056"/>
                  <a:pt x="921" y="1056"/>
                </a:cubicBezTo>
                <a:cubicBezTo>
                  <a:pt x="843" y="1056"/>
                  <a:pt x="843" y="1056"/>
                  <a:pt x="843" y="1056"/>
                </a:cubicBezTo>
                <a:cubicBezTo>
                  <a:pt x="829" y="1056"/>
                  <a:pt x="814" y="1067"/>
                  <a:pt x="810" y="1082"/>
                </a:cubicBezTo>
                <a:cubicBezTo>
                  <a:pt x="810" y="1104"/>
                  <a:pt x="825" y="1119"/>
                  <a:pt x="843" y="1119"/>
                </a:cubicBezTo>
                <a:cubicBezTo>
                  <a:pt x="921" y="1119"/>
                  <a:pt x="921" y="1119"/>
                  <a:pt x="921" y="1119"/>
                </a:cubicBezTo>
                <a:cubicBezTo>
                  <a:pt x="921" y="1349"/>
                  <a:pt x="921" y="1349"/>
                  <a:pt x="921" y="1349"/>
                </a:cubicBezTo>
                <a:cubicBezTo>
                  <a:pt x="843" y="1353"/>
                  <a:pt x="763" y="1372"/>
                  <a:pt x="693" y="1401"/>
                </a:cubicBezTo>
                <a:cubicBezTo>
                  <a:pt x="649" y="1313"/>
                  <a:pt x="627" y="1217"/>
                  <a:pt x="623" y="1119"/>
                </a:cubicBezTo>
                <a:cubicBezTo>
                  <a:pt x="704" y="1119"/>
                  <a:pt x="704" y="1119"/>
                  <a:pt x="704" y="1119"/>
                </a:cubicBezTo>
                <a:cubicBezTo>
                  <a:pt x="722" y="1119"/>
                  <a:pt x="741" y="1104"/>
                  <a:pt x="737" y="1082"/>
                </a:cubicBezTo>
                <a:cubicBezTo>
                  <a:pt x="733" y="1067"/>
                  <a:pt x="719" y="1056"/>
                  <a:pt x="704" y="1056"/>
                </a:cubicBezTo>
                <a:moveTo>
                  <a:pt x="1019" y="173"/>
                </a:moveTo>
                <a:lnTo>
                  <a:pt x="1019" y="173"/>
                </a:lnTo>
                <a:cubicBezTo>
                  <a:pt x="1713" y="572"/>
                  <a:pt x="1713" y="572"/>
                  <a:pt x="1713" y="572"/>
                </a:cubicBezTo>
                <a:cubicBezTo>
                  <a:pt x="1709" y="587"/>
                  <a:pt x="1709" y="598"/>
                  <a:pt x="1713" y="613"/>
                </a:cubicBezTo>
                <a:cubicBezTo>
                  <a:pt x="1588" y="682"/>
                  <a:pt x="1588" y="682"/>
                  <a:pt x="1588" y="682"/>
                </a:cubicBezTo>
                <a:cubicBezTo>
                  <a:pt x="1562" y="660"/>
                  <a:pt x="1529" y="653"/>
                  <a:pt x="1496" y="664"/>
                </a:cubicBezTo>
                <a:cubicBezTo>
                  <a:pt x="1386" y="521"/>
                  <a:pt x="1225" y="426"/>
                  <a:pt x="1049" y="404"/>
                </a:cubicBezTo>
                <a:cubicBezTo>
                  <a:pt x="1041" y="371"/>
                  <a:pt x="1016" y="345"/>
                  <a:pt x="986" y="334"/>
                </a:cubicBezTo>
                <a:cubicBezTo>
                  <a:pt x="986" y="191"/>
                  <a:pt x="986" y="191"/>
                  <a:pt x="986" y="191"/>
                </a:cubicBezTo>
                <a:cubicBezTo>
                  <a:pt x="997" y="187"/>
                  <a:pt x="1009" y="180"/>
                  <a:pt x="1019" y="173"/>
                </a:cubicBezTo>
                <a:moveTo>
                  <a:pt x="1522" y="789"/>
                </a:moveTo>
                <a:lnTo>
                  <a:pt x="1522" y="789"/>
                </a:lnTo>
                <a:cubicBezTo>
                  <a:pt x="1503" y="789"/>
                  <a:pt x="1489" y="774"/>
                  <a:pt x="1489" y="756"/>
                </a:cubicBezTo>
                <a:cubicBezTo>
                  <a:pt x="1489" y="737"/>
                  <a:pt x="1503" y="723"/>
                  <a:pt x="1522" y="723"/>
                </a:cubicBezTo>
                <a:cubicBezTo>
                  <a:pt x="1540" y="723"/>
                  <a:pt x="1558" y="737"/>
                  <a:pt x="1558" y="756"/>
                </a:cubicBezTo>
                <a:cubicBezTo>
                  <a:pt x="1558" y="774"/>
                  <a:pt x="1540" y="789"/>
                  <a:pt x="1522" y="789"/>
                </a:cubicBezTo>
                <a:moveTo>
                  <a:pt x="1577" y="1119"/>
                </a:moveTo>
                <a:lnTo>
                  <a:pt x="1577" y="1119"/>
                </a:lnTo>
                <a:cubicBezTo>
                  <a:pt x="1573" y="1188"/>
                  <a:pt x="1558" y="1254"/>
                  <a:pt x="1537" y="1317"/>
                </a:cubicBezTo>
                <a:cubicBezTo>
                  <a:pt x="1449" y="1309"/>
                  <a:pt x="1393" y="1405"/>
                  <a:pt x="1445" y="1474"/>
                </a:cubicBezTo>
                <a:cubicBezTo>
                  <a:pt x="1434" y="1489"/>
                  <a:pt x="1419" y="1504"/>
                  <a:pt x="1408" y="1518"/>
                </a:cubicBezTo>
                <a:cubicBezTo>
                  <a:pt x="1364" y="1481"/>
                  <a:pt x="1320" y="1452"/>
                  <a:pt x="1276" y="1427"/>
                </a:cubicBezTo>
                <a:cubicBezTo>
                  <a:pt x="1320" y="1331"/>
                  <a:pt x="1346" y="1229"/>
                  <a:pt x="1349" y="1119"/>
                </a:cubicBezTo>
                <a:lnTo>
                  <a:pt x="1577" y="1119"/>
                </a:lnTo>
                <a:moveTo>
                  <a:pt x="1489" y="1412"/>
                </a:moveTo>
                <a:lnTo>
                  <a:pt x="1489" y="1412"/>
                </a:lnTo>
                <a:cubicBezTo>
                  <a:pt x="1489" y="1393"/>
                  <a:pt x="1503" y="1379"/>
                  <a:pt x="1522" y="1379"/>
                </a:cubicBezTo>
                <a:cubicBezTo>
                  <a:pt x="1540" y="1379"/>
                  <a:pt x="1558" y="1393"/>
                  <a:pt x="1558" y="1412"/>
                </a:cubicBezTo>
                <a:cubicBezTo>
                  <a:pt x="1558" y="1434"/>
                  <a:pt x="1540" y="1449"/>
                  <a:pt x="1522" y="1449"/>
                </a:cubicBezTo>
                <a:cubicBezTo>
                  <a:pt x="1503" y="1449"/>
                  <a:pt x="1489" y="1434"/>
                  <a:pt x="1489" y="1412"/>
                </a:cubicBezTo>
                <a:moveTo>
                  <a:pt x="953" y="1779"/>
                </a:moveTo>
                <a:lnTo>
                  <a:pt x="953" y="1779"/>
                </a:lnTo>
                <a:cubicBezTo>
                  <a:pt x="935" y="1779"/>
                  <a:pt x="921" y="1760"/>
                  <a:pt x="921" y="1742"/>
                </a:cubicBezTo>
                <a:cubicBezTo>
                  <a:pt x="921" y="1724"/>
                  <a:pt x="935" y="1709"/>
                  <a:pt x="953" y="1709"/>
                </a:cubicBezTo>
                <a:cubicBezTo>
                  <a:pt x="972" y="1709"/>
                  <a:pt x="986" y="1724"/>
                  <a:pt x="986" y="1742"/>
                </a:cubicBezTo>
                <a:cubicBezTo>
                  <a:pt x="986" y="1760"/>
                  <a:pt x="972" y="1779"/>
                  <a:pt x="953" y="1779"/>
                </a:cubicBezTo>
                <a:moveTo>
                  <a:pt x="664" y="1481"/>
                </a:moveTo>
                <a:lnTo>
                  <a:pt x="664" y="1481"/>
                </a:lnTo>
                <a:cubicBezTo>
                  <a:pt x="711" y="1566"/>
                  <a:pt x="774" y="1639"/>
                  <a:pt x="847" y="1701"/>
                </a:cubicBezTo>
                <a:cubicBezTo>
                  <a:pt x="733" y="1683"/>
                  <a:pt x="631" y="1632"/>
                  <a:pt x="546" y="1562"/>
                </a:cubicBezTo>
                <a:cubicBezTo>
                  <a:pt x="583" y="1529"/>
                  <a:pt x="623" y="1504"/>
                  <a:pt x="664" y="1481"/>
                </a:cubicBezTo>
                <a:moveTo>
                  <a:pt x="1012" y="1665"/>
                </a:moveTo>
                <a:lnTo>
                  <a:pt x="1012" y="1665"/>
                </a:lnTo>
                <a:cubicBezTo>
                  <a:pt x="1005" y="1657"/>
                  <a:pt x="994" y="1654"/>
                  <a:pt x="986" y="1650"/>
                </a:cubicBezTo>
                <a:cubicBezTo>
                  <a:pt x="986" y="1412"/>
                  <a:pt x="986" y="1412"/>
                  <a:pt x="986" y="1412"/>
                </a:cubicBezTo>
                <a:cubicBezTo>
                  <a:pt x="1056" y="1416"/>
                  <a:pt x="1126" y="1430"/>
                  <a:pt x="1188" y="1456"/>
                </a:cubicBezTo>
                <a:cubicBezTo>
                  <a:pt x="1144" y="1537"/>
                  <a:pt x="1082" y="1606"/>
                  <a:pt x="1012" y="1665"/>
                </a:cubicBezTo>
                <a:moveTo>
                  <a:pt x="921" y="1650"/>
                </a:moveTo>
                <a:lnTo>
                  <a:pt x="921" y="1650"/>
                </a:lnTo>
                <a:cubicBezTo>
                  <a:pt x="913" y="1654"/>
                  <a:pt x="906" y="1657"/>
                  <a:pt x="898" y="1661"/>
                </a:cubicBezTo>
                <a:cubicBezTo>
                  <a:pt x="825" y="1606"/>
                  <a:pt x="766" y="1533"/>
                  <a:pt x="722" y="1456"/>
                </a:cubicBezTo>
                <a:cubicBezTo>
                  <a:pt x="785" y="1430"/>
                  <a:pt x="851" y="1416"/>
                  <a:pt x="921" y="1412"/>
                </a:cubicBezTo>
                <a:lnTo>
                  <a:pt x="921" y="1650"/>
                </a:lnTo>
                <a:moveTo>
                  <a:pt x="1247" y="1481"/>
                </a:moveTo>
                <a:lnTo>
                  <a:pt x="1247" y="1481"/>
                </a:lnTo>
                <a:cubicBezTo>
                  <a:pt x="1287" y="1504"/>
                  <a:pt x="1324" y="1529"/>
                  <a:pt x="1361" y="1562"/>
                </a:cubicBezTo>
                <a:cubicBezTo>
                  <a:pt x="1276" y="1632"/>
                  <a:pt x="1173" y="1680"/>
                  <a:pt x="1067" y="1701"/>
                </a:cubicBezTo>
                <a:cubicBezTo>
                  <a:pt x="1137" y="1639"/>
                  <a:pt x="1199" y="1566"/>
                  <a:pt x="1247" y="1481"/>
                </a:cubicBezTo>
                <a:moveTo>
                  <a:pt x="1217" y="1401"/>
                </a:moveTo>
                <a:lnTo>
                  <a:pt x="1217" y="1401"/>
                </a:lnTo>
                <a:cubicBezTo>
                  <a:pt x="1144" y="1372"/>
                  <a:pt x="1067" y="1353"/>
                  <a:pt x="986" y="1349"/>
                </a:cubicBezTo>
                <a:cubicBezTo>
                  <a:pt x="986" y="1119"/>
                  <a:pt x="986" y="1119"/>
                  <a:pt x="986" y="1119"/>
                </a:cubicBezTo>
                <a:cubicBezTo>
                  <a:pt x="1287" y="1119"/>
                  <a:pt x="1287" y="1119"/>
                  <a:pt x="1287" y="1119"/>
                </a:cubicBezTo>
                <a:cubicBezTo>
                  <a:pt x="1283" y="1217"/>
                  <a:pt x="1258" y="1313"/>
                  <a:pt x="1217" y="1401"/>
                </a:cubicBezTo>
                <a:moveTo>
                  <a:pt x="986" y="1056"/>
                </a:moveTo>
                <a:lnTo>
                  <a:pt x="986" y="1056"/>
                </a:lnTo>
                <a:cubicBezTo>
                  <a:pt x="986" y="825"/>
                  <a:pt x="986" y="825"/>
                  <a:pt x="986" y="825"/>
                </a:cubicBezTo>
                <a:cubicBezTo>
                  <a:pt x="1067" y="822"/>
                  <a:pt x="1144" y="803"/>
                  <a:pt x="1217" y="774"/>
                </a:cubicBezTo>
                <a:cubicBezTo>
                  <a:pt x="1258" y="862"/>
                  <a:pt x="1283" y="957"/>
                  <a:pt x="1287" y="1056"/>
                </a:cubicBezTo>
                <a:cubicBezTo>
                  <a:pt x="986" y="1056"/>
                  <a:pt x="986" y="1056"/>
                  <a:pt x="986" y="1056"/>
                </a:cubicBezTo>
                <a:moveTo>
                  <a:pt x="1247" y="690"/>
                </a:moveTo>
                <a:lnTo>
                  <a:pt x="1247" y="690"/>
                </a:lnTo>
                <a:cubicBezTo>
                  <a:pt x="1199" y="605"/>
                  <a:pt x="1137" y="532"/>
                  <a:pt x="1067" y="470"/>
                </a:cubicBezTo>
                <a:cubicBezTo>
                  <a:pt x="1173" y="492"/>
                  <a:pt x="1276" y="539"/>
                  <a:pt x="1361" y="609"/>
                </a:cubicBezTo>
                <a:cubicBezTo>
                  <a:pt x="1324" y="642"/>
                  <a:pt x="1287" y="668"/>
                  <a:pt x="1247" y="690"/>
                </a:cubicBezTo>
                <a:moveTo>
                  <a:pt x="1009" y="507"/>
                </a:moveTo>
                <a:lnTo>
                  <a:pt x="1009" y="507"/>
                </a:lnTo>
                <a:cubicBezTo>
                  <a:pt x="1082" y="565"/>
                  <a:pt x="1144" y="635"/>
                  <a:pt x="1188" y="715"/>
                </a:cubicBezTo>
                <a:cubicBezTo>
                  <a:pt x="1126" y="741"/>
                  <a:pt x="1056" y="756"/>
                  <a:pt x="986" y="759"/>
                </a:cubicBezTo>
                <a:cubicBezTo>
                  <a:pt x="986" y="517"/>
                  <a:pt x="986" y="517"/>
                  <a:pt x="986" y="517"/>
                </a:cubicBezTo>
                <a:cubicBezTo>
                  <a:pt x="994" y="517"/>
                  <a:pt x="1001" y="510"/>
                  <a:pt x="1009" y="507"/>
                </a:cubicBezTo>
                <a:moveTo>
                  <a:pt x="921" y="759"/>
                </a:moveTo>
                <a:lnTo>
                  <a:pt x="921" y="759"/>
                </a:lnTo>
                <a:cubicBezTo>
                  <a:pt x="851" y="756"/>
                  <a:pt x="785" y="741"/>
                  <a:pt x="719" y="715"/>
                </a:cubicBezTo>
                <a:cubicBezTo>
                  <a:pt x="766" y="635"/>
                  <a:pt x="825" y="565"/>
                  <a:pt x="898" y="507"/>
                </a:cubicBezTo>
                <a:cubicBezTo>
                  <a:pt x="906" y="510"/>
                  <a:pt x="913" y="517"/>
                  <a:pt x="921" y="517"/>
                </a:cubicBezTo>
                <a:lnTo>
                  <a:pt x="921" y="759"/>
                </a:lnTo>
                <a:moveTo>
                  <a:pt x="660" y="690"/>
                </a:moveTo>
                <a:lnTo>
                  <a:pt x="660" y="690"/>
                </a:lnTo>
                <a:cubicBezTo>
                  <a:pt x="620" y="668"/>
                  <a:pt x="583" y="642"/>
                  <a:pt x="546" y="609"/>
                </a:cubicBezTo>
                <a:cubicBezTo>
                  <a:pt x="631" y="539"/>
                  <a:pt x="733" y="492"/>
                  <a:pt x="840" y="470"/>
                </a:cubicBezTo>
                <a:cubicBezTo>
                  <a:pt x="770" y="532"/>
                  <a:pt x="708" y="605"/>
                  <a:pt x="660" y="690"/>
                </a:cubicBezTo>
                <a:moveTo>
                  <a:pt x="385" y="1449"/>
                </a:moveTo>
                <a:lnTo>
                  <a:pt x="385" y="1449"/>
                </a:lnTo>
                <a:cubicBezTo>
                  <a:pt x="367" y="1449"/>
                  <a:pt x="349" y="1434"/>
                  <a:pt x="349" y="1412"/>
                </a:cubicBezTo>
                <a:cubicBezTo>
                  <a:pt x="349" y="1393"/>
                  <a:pt x="367" y="1379"/>
                  <a:pt x="385" y="1379"/>
                </a:cubicBezTo>
                <a:cubicBezTo>
                  <a:pt x="403" y="1379"/>
                  <a:pt x="418" y="1393"/>
                  <a:pt x="418" y="1412"/>
                </a:cubicBezTo>
                <a:cubicBezTo>
                  <a:pt x="418" y="1434"/>
                  <a:pt x="403" y="1449"/>
                  <a:pt x="385" y="1449"/>
                </a:cubicBezTo>
                <a:moveTo>
                  <a:pt x="986" y="1977"/>
                </a:moveTo>
                <a:lnTo>
                  <a:pt x="986" y="1977"/>
                </a:lnTo>
                <a:cubicBezTo>
                  <a:pt x="986" y="1833"/>
                  <a:pt x="986" y="1833"/>
                  <a:pt x="986" y="1833"/>
                </a:cubicBezTo>
                <a:cubicBezTo>
                  <a:pt x="1016" y="1826"/>
                  <a:pt x="1038" y="1801"/>
                  <a:pt x="1049" y="1768"/>
                </a:cubicBezTo>
                <a:cubicBezTo>
                  <a:pt x="1225" y="1745"/>
                  <a:pt x="1386" y="1650"/>
                  <a:pt x="1496" y="1507"/>
                </a:cubicBezTo>
                <a:cubicBezTo>
                  <a:pt x="1529" y="1515"/>
                  <a:pt x="1562" y="1507"/>
                  <a:pt x="1588" y="1489"/>
                </a:cubicBezTo>
                <a:cubicBezTo>
                  <a:pt x="1713" y="1559"/>
                  <a:pt x="1713" y="1559"/>
                  <a:pt x="1713" y="1559"/>
                </a:cubicBezTo>
                <a:cubicBezTo>
                  <a:pt x="1709" y="1573"/>
                  <a:pt x="1709" y="1584"/>
                  <a:pt x="1713" y="1599"/>
                </a:cubicBezTo>
                <a:cubicBezTo>
                  <a:pt x="1019" y="1998"/>
                  <a:pt x="1019" y="1998"/>
                  <a:pt x="1019" y="1998"/>
                </a:cubicBezTo>
                <a:cubicBezTo>
                  <a:pt x="1009" y="1988"/>
                  <a:pt x="997" y="1984"/>
                  <a:pt x="986" y="1977"/>
                </a:cubicBezTo>
                <a:moveTo>
                  <a:pt x="1577" y="1056"/>
                </a:moveTo>
                <a:lnTo>
                  <a:pt x="1577" y="1056"/>
                </a:lnTo>
                <a:cubicBezTo>
                  <a:pt x="1349" y="1056"/>
                  <a:pt x="1349" y="1056"/>
                  <a:pt x="1349" y="1056"/>
                </a:cubicBezTo>
                <a:cubicBezTo>
                  <a:pt x="1346" y="946"/>
                  <a:pt x="1320" y="844"/>
                  <a:pt x="1276" y="745"/>
                </a:cubicBezTo>
                <a:cubicBezTo>
                  <a:pt x="1320" y="723"/>
                  <a:pt x="1364" y="690"/>
                  <a:pt x="1408" y="657"/>
                </a:cubicBezTo>
                <a:cubicBezTo>
                  <a:pt x="1419" y="671"/>
                  <a:pt x="1434" y="686"/>
                  <a:pt x="1445" y="701"/>
                </a:cubicBezTo>
                <a:cubicBezTo>
                  <a:pt x="1393" y="767"/>
                  <a:pt x="1449" y="866"/>
                  <a:pt x="1533" y="855"/>
                </a:cubicBezTo>
                <a:cubicBezTo>
                  <a:pt x="1558" y="917"/>
                  <a:pt x="1573" y="987"/>
                  <a:pt x="1577" y="1056"/>
                </a:cubicBezTo>
                <a:moveTo>
                  <a:pt x="1808" y="558"/>
                </a:moveTo>
                <a:lnTo>
                  <a:pt x="1808" y="558"/>
                </a:lnTo>
                <a:cubicBezTo>
                  <a:pt x="1826" y="558"/>
                  <a:pt x="1841" y="572"/>
                  <a:pt x="1841" y="595"/>
                </a:cubicBezTo>
                <a:cubicBezTo>
                  <a:pt x="1841" y="609"/>
                  <a:pt x="1830" y="627"/>
                  <a:pt x="1808" y="627"/>
                </a:cubicBezTo>
                <a:cubicBezTo>
                  <a:pt x="1789" y="627"/>
                  <a:pt x="1775" y="613"/>
                  <a:pt x="1775" y="595"/>
                </a:cubicBezTo>
                <a:cubicBezTo>
                  <a:pt x="1775" y="572"/>
                  <a:pt x="1789" y="558"/>
                  <a:pt x="1808" y="558"/>
                </a:cubicBezTo>
                <a:moveTo>
                  <a:pt x="953" y="67"/>
                </a:moveTo>
                <a:lnTo>
                  <a:pt x="953" y="67"/>
                </a:lnTo>
                <a:cubicBezTo>
                  <a:pt x="972" y="67"/>
                  <a:pt x="986" y="81"/>
                  <a:pt x="986" y="99"/>
                </a:cubicBezTo>
                <a:cubicBezTo>
                  <a:pt x="986" y="118"/>
                  <a:pt x="972" y="132"/>
                  <a:pt x="953" y="132"/>
                </a:cubicBezTo>
                <a:cubicBezTo>
                  <a:pt x="935" y="132"/>
                  <a:pt x="921" y="118"/>
                  <a:pt x="921" y="99"/>
                </a:cubicBezTo>
                <a:cubicBezTo>
                  <a:pt x="921" y="81"/>
                  <a:pt x="935" y="67"/>
                  <a:pt x="953" y="67"/>
                </a:cubicBezTo>
                <a:moveTo>
                  <a:pt x="953" y="393"/>
                </a:moveTo>
                <a:lnTo>
                  <a:pt x="953" y="393"/>
                </a:lnTo>
                <a:cubicBezTo>
                  <a:pt x="972" y="393"/>
                  <a:pt x="986" y="407"/>
                  <a:pt x="986" y="426"/>
                </a:cubicBezTo>
                <a:cubicBezTo>
                  <a:pt x="986" y="448"/>
                  <a:pt x="972" y="463"/>
                  <a:pt x="953" y="463"/>
                </a:cubicBezTo>
                <a:cubicBezTo>
                  <a:pt x="935" y="459"/>
                  <a:pt x="921" y="444"/>
                  <a:pt x="921" y="426"/>
                </a:cubicBezTo>
                <a:cubicBezTo>
                  <a:pt x="921" y="407"/>
                  <a:pt x="935" y="393"/>
                  <a:pt x="953" y="393"/>
                </a:cubicBezTo>
                <a:moveTo>
                  <a:pt x="499" y="657"/>
                </a:moveTo>
                <a:lnTo>
                  <a:pt x="499" y="657"/>
                </a:lnTo>
                <a:cubicBezTo>
                  <a:pt x="543" y="690"/>
                  <a:pt x="587" y="723"/>
                  <a:pt x="634" y="745"/>
                </a:cubicBezTo>
                <a:cubicBezTo>
                  <a:pt x="587" y="844"/>
                  <a:pt x="561" y="946"/>
                  <a:pt x="557" y="1056"/>
                </a:cubicBezTo>
                <a:cubicBezTo>
                  <a:pt x="330" y="1056"/>
                  <a:pt x="330" y="1056"/>
                  <a:pt x="330" y="1056"/>
                </a:cubicBezTo>
                <a:cubicBezTo>
                  <a:pt x="330" y="987"/>
                  <a:pt x="345" y="917"/>
                  <a:pt x="374" y="855"/>
                </a:cubicBezTo>
                <a:cubicBezTo>
                  <a:pt x="458" y="866"/>
                  <a:pt x="513" y="767"/>
                  <a:pt x="462" y="701"/>
                </a:cubicBezTo>
                <a:cubicBezTo>
                  <a:pt x="473" y="682"/>
                  <a:pt x="488" y="671"/>
                  <a:pt x="499" y="657"/>
                </a:cubicBezTo>
                <a:moveTo>
                  <a:pt x="385" y="723"/>
                </a:moveTo>
                <a:lnTo>
                  <a:pt x="385" y="723"/>
                </a:lnTo>
                <a:cubicBezTo>
                  <a:pt x="403" y="723"/>
                  <a:pt x="418" y="737"/>
                  <a:pt x="418" y="756"/>
                </a:cubicBezTo>
                <a:cubicBezTo>
                  <a:pt x="418" y="774"/>
                  <a:pt x="403" y="789"/>
                  <a:pt x="385" y="789"/>
                </a:cubicBezTo>
                <a:cubicBezTo>
                  <a:pt x="367" y="789"/>
                  <a:pt x="349" y="774"/>
                  <a:pt x="349" y="756"/>
                </a:cubicBezTo>
                <a:cubicBezTo>
                  <a:pt x="349" y="737"/>
                  <a:pt x="367" y="723"/>
                  <a:pt x="385" y="723"/>
                </a:cubicBezTo>
                <a:moveTo>
                  <a:pt x="99" y="558"/>
                </a:moveTo>
                <a:lnTo>
                  <a:pt x="99" y="558"/>
                </a:lnTo>
                <a:cubicBezTo>
                  <a:pt x="117" y="558"/>
                  <a:pt x="132" y="572"/>
                  <a:pt x="132" y="595"/>
                </a:cubicBezTo>
                <a:cubicBezTo>
                  <a:pt x="132" y="613"/>
                  <a:pt x="117" y="627"/>
                  <a:pt x="99" y="627"/>
                </a:cubicBezTo>
                <a:cubicBezTo>
                  <a:pt x="81" y="627"/>
                  <a:pt x="66" y="613"/>
                  <a:pt x="66" y="595"/>
                </a:cubicBezTo>
                <a:cubicBezTo>
                  <a:pt x="66" y="572"/>
                  <a:pt x="81" y="558"/>
                  <a:pt x="99" y="558"/>
                </a:cubicBezTo>
                <a:moveTo>
                  <a:pt x="99" y="1613"/>
                </a:moveTo>
                <a:lnTo>
                  <a:pt x="99" y="1613"/>
                </a:lnTo>
                <a:cubicBezTo>
                  <a:pt x="81" y="1613"/>
                  <a:pt x="66" y="1599"/>
                  <a:pt x="66" y="1577"/>
                </a:cubicBezTo>
                <a:cubicBezTo>
                  <a:pt x="66" y="1559"/>
                  <a:pt x="81" y="1544"/>
                  <a:pt x="99" y="1544"/>
                </a:cubicBezTo>
                <a:cubicBezTo>
                  <a:pt x="114" y="1544"/>
                  <a:pt x="132" y="1559"/>
                  <a:pt x="132" y="1577"/>
                </a:cubicBezTo>
                <a:cubicBezTo>
                  <a:pt x="132" y="1599"/>
                  <a:pt x="117" y="1613"/>
                  <a:pt x="99" y="1613"/>
                </a:cubicBezTo>
                <a:moveTo>
                  <a:pt x="953" y="2105"/>
                </a:moveTo>
                <a:lnTo>
                  <a:pt x="953" y="2105"/>
                </a:lnTo>
                <a:cubicBezTo>
                  <a:pt x="935" y="2105"/>
                  <a:pt x="921" y="2090"/>
                  <a:pt x="921" y="2072"/>
                </a:cubicBezTo>
                <a:cubicBezTo>
                  <a:pt x="921" y="2053"/>
                  <a:pt x="931" y="2039"/>
                  <a:pt x="950" y="2035"/>
                </a:cubicBezTo>
                <a:cubicBezTo>
                  <a:pt x="953" y="2035"/>
                  <a:pt x="953" y="2035"/>
                  <a:pt x="957" y="2035"/>
                </a:cubicBezTo>
                <a:cubicBezTo>
                  <a:pt x="975" y="2039"/>
                  <a:pt x="986" y="2053"/>
                  <a:pt x="986" y="2072"/>
                </a:cubicBezTo>
                <a:cubicBezTo>
                  <a:pt x="986" y="2090"/>
                  <a:pt x="972" y="2105"/>
                  <a:pt x="953" y="2105"/>
                </a:cubicBezTo>
                <a:moveTo>
                  <a:pt x="1808" y="1613"/>
                </a:moveTo>
                <a:lnTo>
                  <a:pt x="1808" y="1613"/>
                </a:lnTo>
                <a:cubicBezTo>
                  <a:pt x="1789" y="1613"/>
                  <a:pt x="1775" y="1599"/>
                  <a:pt x="1775" y="1577"/>
                </a:cubicBezTo>
                <a:cubicBezTo>
                  <a:pt x="1775" y="1559"/>
                  <a:pt x="1789" y="1544"/>
                  <a:pt x="1808" y="1544"/>
                </a:cubicBezTo>
                <a:cubicBezTo>
                  <a:pt x="1826" y="1544"/>
                  <a:pt x="1841" y="1559"/>
                  <a:pt x="1841" y="1577"/>
                </a:cubicBezTo>
                <a:cubicBezTo>
                  <a:pt x="1841" y="1599"/>
                  <a:pt x="1826" y="1613"/>
                  <a:pt x="1808" y="16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p52"/>
          <p:cNvGrpSpPr/>
          <p:nvPr/>
        </p:nvGrpSpPr>
        <p:grpSpPr>
          <a:xfrm>
            <a:off x="5446897" y="1338365"/>
            <a:ext cx="536233" cy="438782"/>
            <a:chOff x="5348405" y="1379688"/>
            <a:chExt cx="536233" cy="438782"/>
          </a:xfrm>
        </p:grpSpPr>
        <p:sp>
          <p:nvSpPr>
            <p:cNvPr id="825" name="Google Shape;825;p52"/>
            <p:cNvSpPr/>
            <p:nvPr/>
          </p:nvSpPr>
          <p:spPr>
            <a:xfrm>
              <a:off x="5673906" y="1607242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66"/>
                  </a:moveTo>
                  <a:lnTo>
                    <a:pt x="33" y="66"/>
                  </a:lnTo>
                  <a:cubicBezTo>
                    <a:pt x="33" y="66"/>
                    <a:pt x="62" y="66"/>
                    <a:pt x="62" y="29"/>
                  </a:cubicBezTo>
                  <a:cubicBezTo>
                    <a:pt x="62" y="14"/>
                    <a:pt x="48" y="0"/>
                    <a:pt x="33" y="0"/>
                  </a:cubicBezTo>
                  <a:cubicBezTo>
                    <a:pt x="-11" y="0"/>
                    <a:pt x="-11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5633836" y="1666109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37" y="0"/>
                  </a:moveTo>
                  <a:lnTo>
                    <a:pt x="37" y="0"/>
                  </a:lnTo>
                  <a:cubicBezTo>
                    <a:pt x="34" y="0"/>
                    <a:pt x="0" y="4"/>
                    <a:pt x="0" y="36"/>
                  </a:cubicBezTo>
                  <a:cubicBezTo>
                    <a:pt x="0" y="55"/>
                    <a:pt x="19" y="66"/>
                    <a:pt x="34" y="66"/>
                  </a:cubicBezTo>
                  <a:cubicBezTo>
                    <a:pt x="44" y="66"/>
                    <a:pt x="66" y="59"/>
                    <a:pt x="66" y="33"/>
                  </a:cubicBezTo>
                  <a:cubicBezTo>
                    <a:pt x="66" y="7"/>
                    <a:pt x="44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5666485" y="1576324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4" y="66"/>
                  </a:moveTo>
                  <a:lnTo>
                    <a:pt x="34" y="66"/>
                  </a:lnTo>
                  <a:cubicBezTo>
                    <a:pt x="52" y="66"/>
                    <a:pt x="63" y="51"/>
                    <a:pt x="63" y="37"/>
                  </a:cubicBezTo>
                  <a:cubicBezTo>
                    <a:pt x="63" y="29"/>
                    <a:pt x="59" y="0"/>
                    <a:pt x="30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4"/>
                    <a:pt x="8" y="66"/>
                    <a:pt x="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5568538" y="1554558"/>
              <a:ext cx="17314" cy="16324"/>
            </a:xfrm>
            <a:custGeom>
              <a:rect b="b" l="l" r="r" t="t"/>
              <a:pathLst>
                <a:path extrusionOk="0" h="66" w="70">
                  <a:moveTo>
                    <a:pt x="34" y="66"/>
                  </a:moveTo>
                  <a:lnTo>
                    <a:pt x="34" y="66"/>
                  </a:lnTo>
                  <a:cubicBezTo>
                    <a:pt x="44" y="66"/>
                    <a:pt x="70" y="59"/>
                    <a:pt x="70" y="33"/>
                  </a:cubicBezTo>
                  <a:cubicBezTo>
                    <a:pt x="70" y="15"/>
                    <a:pt x="55" y="0"/>
                    <a:pt x="37" y="0"/>
                  </a:cubicBezTo>
                  <a:cubicBezTo>
                    <a:pt x="22" y="0"/>
                    <a:pt x="0" y="15"/>
                    <a:pt x="0" y="37"/>
                  </a:cubicBezTo>
                  <a:cubicBezTo>
                    <a:pt x="0" y="51"/>
                    <a:pt x="15" y="66"/>
                    <a:pt x="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5547762" y="1584486"/>
              <a:ext cx="15335" cy="17314"/>
            </a:xfrm>
            <a:custGeom>
              <a:rect b="b" l="l" r="r" t="t"/>
              <a:pathLst>
                <a:path extrusionOk="0" h="70" w="62">
                  <a:moveTo>
                    <a:pt x="62" y="33"/>
                  </a:moveTo>
                  <a:lnTo>
                    <a:pt x="62" y="33"/>
                  </a:lnTo>
                  <a:cubicBezTo>
                    <a:pt x="62" y="14"/>
                    <a:pt x="48" y="0"/>
                    <a:pt x="33" y="0"/>
                  </a:cubicBezTo>
                  <a:cubicBezTo>
                    <a:pt x="4" y="0"/>
                    <a:pt x="0" y="29"/>
                    <a:pt x="0" y="37"/>
                  </a:cubicBezTo>
                  <a:cubicBezTo>
                    <a:pt x="0" y="55"/>
                    <a:pt x="11" y="70"/>
                    <a:pt x="30" y="70"/>
                  </a:cubicBezTo>
                  <a:cubicBezTo>
                    <a:pt x="55" y="70"/>
                    <a:pt x="62" y="40"/>
                    <a:pt x="6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5564086" y="1654236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66" y="33"/>
                  </a:moveTo>
                  <a:lnTo>
                    <a:pt x="66" y="33"/>
                  </a:lnTo>
                  <a:cubicBezTo>
                    <a:pt x="66" y="15"/>
                    <a:pt x="48" y="0"/>
                    <a:pt x="29" y="0"/>
                  </a:cubicBezTo>
                  <a:cubicBezTo>
                    <a:pt x="15" y="0"/>
                    <a:pt x="0" y="11"/>
                    <a:pt x="0" y="30"/>
                  </a:cubicBezTo>
                  <a:cubicBezTo>
                    <a:pt x="0" y="55"/>
                    <a:pt x="22" y="66"/>
                    <a:pt x="33" y="66"/>
                  </a:cubicBezTo>
                  <a:cubicBezTo>
                    <a:pt x="52" y="66"/>
                    <a:pt x="66" y="52"/>
                    <a:pt x="6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5663023" y="1642364"/>
              <a:ext cx="16324" cy="16572"/>
            </a:xfrm>
            <a:custGeom>
              <a:rect b="b" l="l" r="r" t="t"/>
              <a:pathLst>
                <a:path extrusionOk="0" h="67" w="66">
                  <a:moveTo>
                    <a:pt x="0" y="37"/>
                  </a:moveTo>
                  <a:lnTo>
                    <a:pt x="0" y="37"/>
                  </a:lnTo>
                  <a:cubicBezTo>
                    <a:pt x="0" y="52"/>
                    <a:pt x="14" y="67"/>
                    <a:pt x="29" y="67"/>
                  </a:cubicBezTo>
                  <a:cubicBezTo>
                    <a:pt x="51" y="67"/>
                    <a:pt x="66" y="48"/>
                    <a:pt x="66" y="34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1" y="0"/>
                    <a:pt x="0" y="23"/>
                    <a:pt x="0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5596735" y="1670561"/>
              <a:ext cx="17314" cy="16324"/>
            </a:xfrm>
            <a:custGeom>
              <a:rect b="b" l="l" r="r" t="t"/>
              <a:pathLst>
                <a:path extrusionOk="0" h="66" w="70">
                  <a:moveTo>
                    <a:pt x="70" y="33"/>
                  </a:moveTo>
                  <a:lnTo>
                    <a:pt x="70" y="33"/>
                  </a:lnTo>
                  <a:cubicBezTo>
                    <a:pt x="70" y="8"/>
                    <a:pt x="44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9"/>
                    <a:pt x="26" y="66"/>
                    <a:pt x="37" y="66"/>
                  </a:cubicBezTo>
                  <a:cubicBezTo>
                    <a:pt x="40" y="66"/>
                    <a:pt x="70" y="62"/>
                    <a:pt x="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5640267" y="1550106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0" y="33"/>
                  </a:moveTo>
                  <a:lnTo>
                    <a:pt x="0" y="33"/>
                  </a:lnTo>
                  <a:cubicBezTo>
                    <a:pt x="0" y="58"/>
                    <a:pt x="26" y="66"/>
                    <a:pt x="33" y="66"/>
                  </a:cubicBezTo>
                  <a:cubicBezTo>
                    <a:pt x="48" y="66"/>
                    <a:pt x="66" y="55"/>
                    <a:pt x="66" y="33"/>
                  </a:cubicBezTo>
                  <a:cubicBezTo>
                    <a:pt x="66" y="7"/>
                    <a:pt x="40" y="0"/>
                    <a:pt x="29" y="0"/>
                  </a:cubicBezTo>
                  <a:cubicBezTo>
                    <a:pt x="11" y="0"/>
                    <a:pt x="0" y="14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2"/>
            <p:cNvSpPr/>
            <p:nvPr/>
          </p:nvSpPr>
          <p:spPr>
            <a:xfrm>
              <a:off x="5545041" y="1621587"/>
              <a:ext cx="16324" cy="17314"/>
            </a:xfrm>
            <a:custGeom>
              <a:rect b="b" l="l" r="r" t="t"/>
              <a:pathLst>
                <a:path extrusionOk="0" h="70" w="66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33"/>
                  </a:cubicBezTo>
                  <a:cubicBezTo>
                    <a:pt x="0" y="44"/>
                    <a:pt x="7" y="70"/>
                    <a:pt x="33" y="70"/>
                  </a:cubicBezTo>
                  <a:cubicBezTo>
                    <a:pt x="51" y="70"/>
                    <a:pt x="66" y="52"/>
                    <a:pt x="66" y="37"/>
                  </a:cubicBezTo>
                  <a:cubicBezTo>
                    <a:pt x="66" y="3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2"/>
            <p:cNvSpPr/>
            <p:nvPr/>
          </p:nvSpPr>
          <p:spPr>
            <a:xfrm>
              <a:off x="5603908" y="1541944"/>
              <a:ext cx="16572" cy="16324"/>
            </a:xfrm>
            <a:custGeom>
              <a:rect b="b" l="l" r="r" t="t"/>
              <a:pathLst>
                <a:path extrusionOk="0" h="66" w="67">
                  <a:moveTo>
                    <a:pt x="30" y="66"/>
                  </a:moveTo>
                  <a:lnTo>
                    <a:pt x="30" y="66"/>
                  </a:lnTo>
                  <a:cubicBezTo>
                    <a:pt x="48" y="66"/>
                    <a:pt x="67" y="55"/>
                    <a:pt x="67" y="33"/>
                  </a:cubicBezTo>
                  <a:cubicBezTo>
                    <a:pt x="67" y="14"/>
                    <a:pt x="52" y="0"/>
                    <a:pt x="37" y="0"/>
                  </a:cubicBezTo>
                  <a:cubicBezTo>
                    <a:pt x="19" y="0"/>
                    <a:pt x="0" y="7"/>
                    <a:pt x="0" y="33"/>
                  </a:cubicBezTo>
                  <a:cubicBezTo>
                    <a:pt x="0" y="51"/>
                    <a:pt x="15" y="66"/>
                    <a:pt x="30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5511650" y="1509295"/>
              <a:ext cx="210239" cy="211228"/>
            </a:xfrm>
            <a:custGeom>
              <a:rect b="b" l="l" r="r" t="t"/>
              <a:pathLst>
                <a:path extrusionOk="0" h="854" w="850">
                  <a:moveTo>
                    <a:pt x="425" y="0"/>
                  </a:moveTo>
                  <a:lnTo>
                    <a:pt x="425" y="0"/>
                  </a:lnTo>
                  <a:cubicBezTo>
                    <a:pt x="190" y="0"/>
                    <a:pt x="0" y="190"/>
                    <a:pt x="0" y="425"/>
                  </a:cubicBezTo>
                  <a:cubicBezTo>
                    <a:pt x="0" y="663"/>
                    <a:pt x="190" y="854"/>
                    <a:pt x="425" y="854"/>
                  </a:cubicBezTo>
                  <a:cubicBezTo>
                    <a:pt x="660" y="854"/>
                    <a:pt x="850" y="663"/>
                    <a:pt x="850" y="425"/>
                  </a:cubicBezTo>
                  <a:cubicBezTo>
                    <a:pt x="850" y="190"/>
                    <a:pt x="660" y="0"/>
                    <a:pt x="425" y="0"/>
                  </a:cubicBezTo>
                  <a:moveTo>
                    <a:pt x="425" y="788"/>
                  </a:moveTo>
                  <a:lnTo>
                    <a:pt x="425" y="788"/>
                  </a:lnTo>
                  <a:cubicBezTo>
                    <a:pt x="223" y="788"/>
                    <a:pt x="62" y="626"/>
                    <a:pt x="62" y="425"/>
                  </a:cubicBezTo>
                  <a:cubicBezTo>
                    <a:pt x="62" y="227"/>
                    <a:pt x="223" y="66"/>
                    <a:pt x="425" y="66"/>
                  </a:cubicBezTo>
                  <a:cubicBezTo>
                    <a:pt x="623" y="66"/>
                    <a:pt x="788" y="227"/>
                    <a:pt x="788" y="425"/>
                  </a:cubicBezTo>
                  <a:cubicBezTo>
                    <a:pt x="788" y="626"/>
                    <a:pt x="623" y="788"/>
                    <a:pt x="425" y="7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5576453" y="1574593"/>
              <a:ext cx="80386" cy="80633"/>
            </a:xfrm>
            <a:custGeom>
              <a:rect b="b" l="l" r="r" t="t"/>
              <a:pathLst>
                <a:path extrusionOk="0" h="326" w="325">
                  <a:moveTo>
                    <a:pt x="298" y="146"/>
                  </a:moveTo>
                  <a:lnTo>
                    <a:pt x="298" y="146"/>
                  </a:lnTo>
                  <a:cubicBezTo>
                    <a:pt x="280" y="142"/>
                    <a:pt x="266" y="157"/>
                    <a:pt x="262" y="172"/>
                  </a:cubicBezTo>
                  <a:cubicBezTo>
                    <a:pt x="258" y="209"/>
                    <a:pt x="236" y="238"/>
                    <a:pt x="207" y="253"/>
                  </a:cubicBezTo>
                  <a:cubicBezTo>
                    <a:pt x="155" y="274"/>
                    <a:pt x="97" y="256"/>
                    <a:pt x="71" y="205"/>
                  </a:cubicBezTo>
                  <a:cubicBezTo>
                    <a:pt x="49" y="154"/>
                    <a:pt x="71" y="95"/>
                    <a:pt x="119" y="73"/>
                  </a:cubicBezTo>
                  <a:cubicBezTo>
                    <a:pt x="152" y="58"/>
                    <a:pt x="188" y="58"/>
                    <a:pt x="218" y="80"/>
                  </a:cubicBezTo>
                  <a:cubicBezTo>
                    <a:pt x="232" y="88"/>
                    <a:pt x="251" y="84"/>
                    <a:pt x="262" y="69"/>
                  </a:cubicBezTo>
                  <a:cubicBezTo>
                    <a:pt x="269" y="54"/>
                    <a:pt x="266" y="36"/>
                    <a:pt x="251" y="25"/>
                  </a:cubicBezTo>
                  <a:cubicBezTo>
                    <a:pt x="203" y="-4"/>
                    <a:pt x="144" y="-8"/>
                    <a:pt x="93" y="14"/>
                  </a:cubicBezTo>
                  <a:cubicBezTo>
                    <a:pt x="12" y="54"/>
                    <a:pt x="-24" y="150"/>
                    <a:pt x="16" y="230"/>
                  </a:cubicBezTo>
                  <a:cubicBezTo>
                    <a:pt x="53" y="315"/>
                    <a:pt x="152" y="348"/>
                    <a:pt x="232" y="311"/>
                  </a:cubicBezTo>
                  <a:cubicBezTo>
                    <a:pt x="284" y="286"/>
                    <a:pt x="317" y="238"/>
                    <a:pt x="324" y="179"/>
                  </a:cubicBezTo>
                  <a:cubicBezTo>
                    <a:pt x="328" y="165"/>
                    <a:pt x="313" y="146"/>
                    <a:pt x="29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5381054" y="1769497"/>
              <a:ext cx="64556" cy="16324"/>
            </a:xfrm>
            <a:custGeom>
              <a:rect b="b" l="l" r="r" t="t"/>
              <a:pathLst>
                <a:path extrusionOk="0" h="66" w="261">
                  <a:moveTo>
                    <a:pt x="230" y="0"/>
                  </a:moveTo>
                  <a:lnTo>
                    <a:pt x="230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4"/>
                    <a:pt x="0" y="29"/>
                  </a:cubicBezTo>
                  <a:cubicBezTo>
                    <a:pt x="0" y="47"/>
                    <a:pt x="14" y="66"/>
                    <a:pt x="32" y="66"/>
                  </a:cubicBezTo>
                  <a:cubicBezTo>
                    <a:pt x="230" y="66"/>
                    <a:pt x="230" y="66"/>
                    <a:pt x="230" y="66"/>
                  </a:cubicBezTo>
                  <a:cubicBezTo>
                    <a:pt x="245" y="66"/>
                    <a:pt x="260" y="55"/>
                    <a:pt x="260" y="37"/>
                  </a:cubicBezTo>
                  <a:cubicBezTo>
                    <a:pt x="264" y="18"/>
                    <a:pt x="249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5403562" y="1802146"/>
              <a:ext cx="42048" cy="16324"/>
            </a:xfrm>
            <a:custGeom>
              <a:rect b="b" l="l" r="r" t="t"/>
              <a:pathLst>
                <a:path extrusionOk="0" h="66" w="170">
                  <a:moveTo>
                    <a:pt x="139" y="0"/>
                  </a:moveTo>
                  <a:lnTo>
                    <a:pt x="139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9"/>
                  </a:cubicBezTo>
                  <a:cubicBezTo>
                    <a:pt x="0" y="47"/>
                    <a:pt x="15" y="66"/>
                    <a:pt x="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54" y="66"/>
                    <a:pt x="169" y="51"/>
                    <a:pt x="169" y="37"/>
                  </a:cubicBezTo>
                  <a:cubicBezTo>
                    <a:pt x="173" y="18"/>
                    <a:pt x="158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2"/>
            <p:cNvSpPr/>
            <p:nvPr/>
          </p:nvSpPr>
          <p:spPr>
            <a:xfrm>
              <a:off x="5348405" y="1395765"/>
              <a:ext cx="48231" cy="48479"/>
            </a:xfrm>
            <a:custGeom>
              <a:rect b="b" l="l" r="r" t="t"/>
              <a:pathLst>
                <a:path extrusionOk="0" h="196" w="195">
                  <a:moveTo>
                    <a:pt x="32" y="129"/>
                  </a:moveTo>
                  <a:lnTo>
                    <a:pt x="32" y="129"/>
                  </a:lnTo>
                  <a:cubicBezTo>
                    <a:pt x="65" y="129"/>
                    <a:pt x="65" y="129"/>
                    <a:pt x="65" y="129"/>
                  </a:cubicBezTo>
                  <a:cubicBezTo>
                    <a:pt x="65" y="162"/>
                    <a:pt x="65" y="162"/>
                    <a:pt x="65" y="162"/>
                  </a:cubicBezTo>
                  <a:cubicBezTo>
                    <a:pt x="65" y="180"/>
                    <a:pt x="76" y="191"/>
                    <a:pt x="95" y="195"/>
                  </a:cubicBezTo>
                  <a:cubicBezTo>
                    <a:pt x="113" y="199"/>
                    <a:pt x="128" y="184"/>
                    <a:pt x="128" y="162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79" y="129"/>
                    <a:pt x="194" y="118"/>
                    <a:pt x="194" y="103"/>
                  </a:cubicBezTo>
                  <a:cubicBezTo>
                    <a:pt x="197" y="81"/>
                    <a:pt x="183" y="67"/>
                    <a:pt x="164" y="67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8" y="15"/>
                    <a:pt x="117" y="4"/>
                    <a:pt x="102" y="0"/>
                  </a:cubicBezTo>
                  <a:cubicBezTo>
                    <a:pt x="84" y="-3"/>
                    <a:pt x="65" y="11"/>
                    <a:pt x="65" y="33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14" y="67"/>
                    <a:pt x="0" y="81"/>
                    <a:pt x="0" y="103"/>
                  </a:cubicBezTo>
                  <a:cubicBezTo>
                    <a:pt x="3" y="118"/>
                    <a:pt x="18" y="129"/>
                    <a:pt x="32" y="1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550" lIns="90000" spcFirstLastPara="1" rIns="90000" wrap="square" tIns="25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2"/>
            <p:cNvSpPr/>
            <p:nvPr/>
          </p:nvSpPr>
          <p:spPr>
            <a:xfrm>
              <a:off x="5349147" y="1412337"/>
              <a:ext cx="535491" cy="389808"/>
            </a:xfrm>
            <a:custGeom>
              <a:rect b="b" l="l" r="r" t="t"/>
              <a:pathLst>
                <a:path extrusionOk="0" h="1576" w="2165">
                  <a:moveTo>
                    <a:pt x="2068" y="1382"/>
                  </a:moveTo>
                  <a:lnTo>
                    <a:pt x="2068" y="1382"/>
                  </a:lnTo>
                  <a:cubicBezTo>
                    <a:pt x="2024" y="1382"/>
                    <a:pt x="1987" y="1407"/>
                    <a:pt x="1977" y="1444"/>
                  </a:cubicBezTo>
                  <a:cubicBezTo>
                    <a:pt x="1866" y="1444"/>
                    <a:pt x="1866" y="1444"/>
                    <a:pt x="1866" y="1444"/>
                  </a:cubicBezTo>
                  <a:cubicBezTo>
                    <a:pt x="1797" y="1140"/>
                    <a:pt x="1797" y="1140"/>
                    <a:pt x="1797" y="1140"/>
                  </a:cubicBezTo>
                  <a:cubicBezTo>
                    <a:pt x="1848" y="1106"/>
                    <a:pt x="1892" y="1074"/>
                    <a:pt x="1933" y="1044"/>
                  </a:cubicBezTo>
                  <a:cubicBezTo>
                    <a:pt x="1947" y="1033"/>
                    <a:pt x="1951" y="1018"/>
                    <a:pt x="1943" y="1004"/>
                  </a:cubicBezTo>
                  <a:cubicBezTo>
                    <a:pt x="1936" y="986"/>
                    <a:pt x="1910" y="978"/>
                    <a:pt x="1896" y="993"/>
                  </a:cubicBezTo>
                  <a:cubicBezTo>
                    <a:pt x="1863" y="1018"/>
                    <a:pt x="1822" y="1044"/>
                    <a:pt x="1782" y="1074"/>
                  </a:cubicBezTo>
                  <a:cubicBezTo>
                    <a:pt x="1771" y="1011"/>
                    <a:pt x="1771" y="1011"/>
                    <a:pt x="1771" y="1011"/>
                  </a:cubicBezTo>
                  <a:cubicBezTo>
                    <a:pt x="1767" y="993"/>
                    <a:pt x="1749" y="982"/>
                    <a:pt x="1731" y="986"/>
                  </a:cubicBezTo>
                  <a:cubicBezTo>
                    <a:pt x="1716" y="989"/>
                    <a:pt x="1705" y="1008"/>
                    <a:pt x="1709" y="1022"/>
                  </a:cubicBezTo>
                  <a:cubicBezTo>
                    <a:pt x="1727" y="1110"/>
                    <a:pt x="1727" y="1110"/>
                    <a:pt x="1727" y="1110"/>
                  </a:cubicBezTo>
                  <a:cubicBezTo>
                    <a:pt x="1639" y="1162"/>
                    <a:pt x="1540" y="1213"/>
                    <a:pt x="1434" y="1250"/>
                  </a:cubicBezTo>
                  <a:cubicBezTo>
                    <a:pt x="1705" y="1026"/>
                    <a:pt x="1705" y="615"/>
                    <a:pt x="1437" y="392"/>
                  </a:cubicBezTo>
                  <a:cubicBezTo>
                    <a:pt x="1547" y="428"/>
                    <a:pt x="1650" y="483"/>
                    <a:pt x="1734" y="538"/>
                  </a:cubicBezTo>
                  <a:cubicBezTo>
                    <a:pt x="1709" y="681"/>
                    <a:pt x="1709" y="681"/>
                    <a:pt x="1709" y="681"/>
                  </a:cubicBezTo>
                  <a:cubicBezTo>
                    <a:pt x="1705" y="696"/>
                    <a:pt x="1713" y="710"/>
                    <a:pt x="1727" y="718"/>
                  </a:cubicBezTo>
                  <a:cubicBezTo>
                    <a:pt x="1745" y="725"/>
                    <a:pt x="1767" y="714"/>
                    <a:pt x="1771" y="696"/>
                  </a:cubicBezTo>
                  <a:cubicBezTo>
                    <a:pt x="1793" y="575"/>
                    <a:pt x="1793" y="575"/>
                    <a:pt x="1793" y="575"/>
                  </a:cubicBezTo>
                  <a:cubicBezTo>
                    <a:pt x="1903" y="648"/>
                    <a:pt x="2009" y="740"/>
                    <a:pt x="2090" y="821"/>
                  </a:cubicBezTo>
                  <a:cubicBezTo>
                    <a:pt x="2072" y="839"/>
                    <a:pt x="2042" y="868"/>
                    <a:pt x="2002" y="905"/>
                  </a:cubicBezTo>
                  <a:cubicBezTo>
                    <a:pt x="1987" y="916"/>
                    <a:pt x="1987" y="934"/>
                    <a:pt x="1995" y="945"/>
                  </a:cubicBezTo>
                  <a:cubicBezTo>
                    <a:pt x="2006" y="964"/>
                    <a:pt x="2028" y="964"/>
                    <a:pt x="2042" y="953"/>
                  </a:cubicBezTo>
                  <a:cubicBezTo>
                    <a:pt x="2116" y="886"/>
                    <a:pt x="2156" y="842"/>
                    <a:pt x="2156" y="842"/>
                  </a:cubicBezTo>
                  <a:cubicBezTo>
                    <a:pt x="2167" y="828"/>
                    <a:pt x="2167" y="810"/>
                    <a:pt x="2156" y="798"/>
                  </a:cubicBezTo>
                  <a:cubicBezTo>
                    <a:pt x="2086" y="722"/>
                    <a:pt x="1947" y="601"/>
                    <a:pt x="1808" y="505"/>
                  </a:cubicBezTo>
                  <a:cubicBezTo>
                    <a:pt x="1870" y="194"/>
                    <a:pt x="1870" y="194"/>
                    <a:pt x="1870" y="194"/>
                  </a:cubicBezTo>
                  <a:cubicBezTo>
                    <a:pt x="2064" y="194"/>
                    <a:pt x="2064" y="194"/>
                    <a:pt x="2064" y="194"/>
                  </a:cubicBezTo>
                  <a:cubicBezTo>
                    <a:pt x="2083" y="194"/>
                    <a:pt x="2097" y="183"/>
                    <a:pt x="2097" y="164"/>
                  </a:cubicBezTo>
                  <a:cubicBezTo>
                    <a:pt x="2101" y="146"/>
                    <a:pt x="2086" y="132"/>
                    <a:pt x="2068" y="132"/>
                  </a:cubicBezTo>
                  <a:cubicBezTo>
                    <a:pt x="1848" y="132"/>
                    <a:pt x="1848" y="132"/>
                    <a:pt x="1848" y="132"/>
                  </a:cubicBezTo>
                  <a:cubicBezTo>
                    <a:pt x="1830" y="132"/>
                    <a:pt x="1819" y="142"/>
                    <a:pt x="1815" y="157"/>
                  </a:cubicBezTo>
                  <a:cubicBezTo>
                    <a:pt x="1753" y="472"/>
                    <a:pt x="1753" y="472"/>
                    <a:pt x="1753" y="472"/>
                  </a:cubicBezTo>
                  <a:cubicBezTo>
                    <a:pt x="1305" y="201"/>
                    <a:pt x="884" y="194"/>
                    <a:pt x="433" y="458"/>
                  </a:cubicBezTo>
                  <a:cubicBezTo>
                    <a:pt x="393" y="29"/>
                    <a:pt x="393" y="29"/>
                    <a:pt x="393" y="29"/>
                  </a:cubicBezTo>
                  <a:cubicBezTo>
                    <a:pt x="393" y="10"/>
                    <a:pt x="378" y="0"/>
                    <a:pt x="363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64" y="0"/>
                    <a:pt x="249" y="10"/>
                    <a:pt x="246" y="25"/>
                  </a:cubicBezTo>
                  <a:cubicBezTo>
                    <a:pt x="246" y="47"/>
                    <a:pt x="261" y="62"/>
                    <a:pt x="279" y="62"/>
                  </a:cubicBezTo>
                  <a:cubicBezTo>
                    <a:pt x="337" y="62"/>
                    <a:pt x="337" y="62"/>
                    <a:pt x="337" y="62"/>
                  </a:cubicBezTo>
                  <a:cubicBezTo>
                    <a:pt x="374" y="494"/>
                    <a:pt x="374" y="494"/>
                    <a:pt x="374" y="494"/>
                  </a:cubicBezTo>
                  <a:cubicBezTo>
                    <a:pt x="319" y="527"/>
                    <a:pt x="264" y="571"/>
                    <a:pt x="205" y="615"/>
                  </a:cubicBezTo>
                  <a:cubicBezTo>
                    <a:pt x="194" y="626"/>
                    <a:pt x="191" y="641"/>
                    <a:pt x="194" y="656"/>
                  </a:cubicBezTo>
                  <a:cubicBezTo>
                    <a:pt x="205" y="674"/>
                    <a:pt x="227" y="678"/>
                    <a:pt x="246" y="667"/>
                  </a:cubicBezTo>
                  <a:cubicBezTo>
                    <a:pt x="290" y="630"/>
                    <a:pt x="337" y="597"/>
                    <a:pt x="381" y="564"/>
                  </a:cubicBezTo>
                  <a:cubicBezTo>
                    <a:pt x="393" y="692"/>
                    <a:pt x="393" y="692"/>
                    <a:pt x="393" y="692"/>
                  </a:cubicBezTo>
                  <a:cubicBezTo>
                    <a:pt x="396" y="707"/>
                    <a:pt x="407" y="722"/>
                    <a:pt x="425" y="722"/>
                  </a:cubicBezTo>
                  <a:lnTo>
                    <a:pt x="429" y="722"/>
                  </a:lnTo>
                  <a:cubicBezTo>
                    <a:pt x="444" y="718"/>
                    <a:pt x="458" y="703"/>
                    <a:pt x="455" y="685"/>
                  </a:cubicBezTo>
                  <a:cubicBezTo>
                    <a:pt x="440" y="527"/>
                    <a:pt x="440" y="527"/>
                    <a:pt x="440" y="527"/>
                  </a:cubicBezTo>
                  <a:cubicBezTo>
                    <a:pt x="543" y="465"/>
                    <a:pt x="642" y="421"/>
                    <a:pt x="730" y="388"/>
                  </a:cubicBezTo>
                  <a:cubicBezTo>
                    <a:pt x="458" y="612"/>
                    <a:pt x="458" y="1026"/>
                    <a:pt x="726" y="1250"/>
                  </a:cubicBezTo>
                  <a:cubicBezTo>
                    <a:pt x="620" y="1213"/>
                    <a:pt x="521" y="1162"/>
                    <a:pt x="437" y="1110"/>
                  </a:cubicBezTo>
                  <a:cubicBezTo>
                    <a:pt x="455" y="1026"/>
                    <a:pt x="455" y="1026"/>
                    <a:pt x="455" y="1026"/>
                  </a:cubicBezTo>
                  <a:cubicBezTo>
                    <a:pt x="458" y="1011"/>
                    <a:pt x="451" y="993"/>
                    <a:pt x="437" y="989"/>
                  </a:cubicBezTo>
                  <a:cubicBezTo>
                    <a:pt x="418" y="978"/>
                    <a:pt x="396" y="989"/>
                    <a:pt x="393" y="1011"/>
                  </a:cubicBezTo>
                  <a:cubicBezTo>
                    <a:pt x="381" y="1074"/>
                    <a:pt x="381" y="1074"/>
                    <a:pt x="381" y="1074"/>
                  </a:cubicBezTo>
                  <a:cubicBezTo>
                    <a:pt x="268" y="997"/>
                    <a:pt x="158" y="905"/>
                    <a:pt x="73" y="821"/>
                  </a:cubicBezTo>
                  <a:cubicBezTo>
                    <a:pt x="88" y="806"/>
                    <a:pt x="110" y="784"/>
                    <a:pt x="139" y="754"/>
                  </a:cubicBezTo>
                  <a:cubicBezTo>
                    <a:pt x="150" y="744"/>
                    <a:pt x="154" y="729"/>
                    <a:pt x="147" y="714"/>
                  </a:cubicBezTo>
                  <a:cubicBezTo>
                    <a:pt x="136" y="696"/>
                    <a:pt x="114" y="696"/>
                    <a:pt x="99" y="707"/>
                  </a:cubicBezTo>
                  <a:cubicBezTo>
                    <a:pt x="41" y="762"/>
                    <a:pt x="7" y="798"/>
                    <a:pt x="7" y="798"/>
                  </a:cubicBezTo>
                  <a:cubicBezTo>
                    <a:pt x="-3" y="810"/>
                    <a:pt x="-3" y="828"/>
                    <a:pt x="7" y="842"/>
                  </a:cubicBezTo>
                  <a:cubicBezTo>
                    <a:pt x="11" y="846"/>
                    <a:pt x="129" y="978"/>
                    <a:pt x="319" y="1110"/>
                  </a:cubicBezTo>
                  <a:cubicBezTo>
                    <a:pt x="334" y="1118"/>
                    <a:pt x="349" y="1129"/>
                    <a:pt x="367" y="1140"/>
                  </a:cubicBezTo>
                  <a:cubicBezTo>
                    <a:pt x="326" y="1316"/>
                    <a:pt x="326" y="1316"/>
                    <a:pt x="326" y="1316"/>
                  </a:cubicBezTo>
                  <a:cubicBezTo>
                    <a:pt x="161" y="1316"/>
                    <a:pt x="161" y="1316"/>
                    <a:pt x="161" y="1316"/>
                  </a:cubicBezTo>
                  <a:cubicBezTo>
                    <a:pt x="147" y="1316"/>
                    <a:pt x="132" y="1326"/>
                    <a:pt x="129" y="1341"/>
                  </a:cubicBezTo>
                  <a:cubicBezTo>
                    <a:pt x="129" y="1360"/>
                    <a:pt x="143" y="1378"/>
                    <a:pt x="161" y="1378"/>
                  </a:cubicBezTo>
                  <a:cubicBezTo>
                    <a:pt x="352" y="1378"/>
                    <a:pt x="352" y="1378"/>
                    <a:pt x="352" y="1378"/>
                  </a:cubicBezTo>
                  <a:cubicBezTo>
                    <a:pt x="370" y="1378"/>
                    <a:pt x="381" y="1367"/>
                    <a:pt x="385" y="1352"/>
                  </a:cubicBezTo>
                  <a:cubicBezTo>
                    <a:pt x="425" y="1176"/>
                    <a:pt x="425" y="1176"/>
                    <a:pt x="425" y="1176"/>
                  </a:cubicBezTo>
                  <a:cubicBezTo>
                    <a:pt x="865" y="1440"/>
                    <a:pt x="1283" y="1451"/>
                    <a:pt x="1742" y="1176"/>
                  </a:cubicBezTo>
                  <a:cubicBezTo>
                    <a:pt x="1811" y="1484"/>
                    <a:pt x="1811" y="1484"/>
                    <a:pt x="1811" y="1484"/>
                  </a:cubicBezTo>
                  <a:cubicBezTo>
                    <a:pt x="1815" y="1499"/>
                    <a:pt x="1826" y="1510"/>
                    <a:pt x="1841" y="1510"/>
                  </a:cubicBezTo>
                  <a:cubicBezTo>
                    <a:pt x="1977" y="1510"/>
                    <a:pt x="1977" y="1510"/>
                    <a:pt x="1977" y="1510"/>
                  </a:cubicBezTo>
                  <a:cubicBezTo>
                    <a:pt x="1987" y="1550"/>
                    <a:pt x="2031" y="1579"/>
                    <a:pt x="2075" y="1576"/>
                  </a:cubicBezTo>
                  <a:cubicBezTo>
                    <a:pt x="2123" y="1569"/>
                    <a:pt x="2160" y="1532"/>
                    <a:pt x="2163" y="1488"/>
                  </a:cubicBezTo>
                  <a:cubicBezTo>
                    <a:pt x="2171" y="1429"/>
                    <a:pt x="2123" y="1382"/>
                    <a:pt x="2068" y="1382"/>
                  </a:cubicBezTo>
                  <a:moveTo>
                    <a:pt x="587" y="817"/>
                  </a:moveTo>
                  <a:lnTo>
                    <a:pt x="587" y="817"/>
                  </a:lnTo>
                  <a:cubicBezTo>
                    <a:pt x="587" y="546"/>
                    <a:pt x="810" y="326"/>
                    <a:pt x="1082" y="326"/>
                  </a:cubicBezTo>
                  <a:cubicBezTo>
                    <a:pt x="1353" y="326"/>
                    <a:pt x="1577" y="546"/>
                    <a:pt x="1577" y="817"/>
                  </a:cubicBezTo>
                  <a:cubicBezTo>
                    <a:pt x="1577" y="1092"/>
                    <a:pt x="1353" y="1312"/>
                    <a:pt x="1082" y="1312"/>
                  </a:cubicBezTo>
                  <a:cubicBezTo>
                    <a:pt x="810" y="1312"/>
                    <a:pt x="587" y="1092"/>
                    <a:pt x="587" y="817"/>
                  </a:cubicBezTo>
                  <a:moveTo>
                    <a:pt x="2068" y="1510"/>
                  </a:moveTo>
                  <a:lnTo>
                    <a:pt x="2068" y="1510"/>
                  </a:lnTo>
                  <a:cubicBezTo>
                    <a:pt x="2050" y="1510"/>
                    <a:pt x="2031" y="1495"/>
                    <a:pt x="2031" y="1477"/>
                  </a:cubicBezTo>
                  <a:cubicBezTo>
                    <a:pt x="2031" y="1458"/>
                    <a:pt x="2050" y="1444"/>
                    <a:pt x="2068" y="1444"/>
                  </a:cubicBezTo>
                  <a:cubicBezTo>
                    <a:pt x="2086" y="1444"/>
                    <a:pt x="2101" y="1458"/>
                    <a:pt x="2101" y="1477"/>
                  </a:cubicBezTo>
                  <a:cubicBezTo>
                    <a:pt x="2101" y="1495"/>
                    <a:pt x="2086" y="1510"/>
                    <a:pt x="2068" y="15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5797081" y="1412337"/>
              <a:ext cx="54662" cy="15335"/>
            </a:xfrm>
            <a:custGeom>
              <a:rect b="b" l="l" r="r" t="t"/>
              <a:pathLst>
                <a:path extrusionOk="0" h="62" w="221">
                  <a:moveTo>
                    <a:pt x="30" y="62"/>
                  </a:moveTo>
                  <a:lnTo>
                    <a:pt x="30" y="62"/>
                  </a:lnTo>
                  <a:cubicBezTo>
                    <a:pt x="187" y="62"/>
                    <a:pt x="187" y="62"/>
                    <a:pt x="187" y="62"/>
                  </a:cubicBezTo>
                  <a:cubicBezTo>
                    <a:pt x="206" y="62"/>
                    <a:pt x="220" y="51"/>
                    <a:pt x="220" y="36"/>
                  </a:cubicBezTo>
                  <a:cubicBezTo>
                    <a:pt x="224" y="14"/>
                    <a:pt x="210" y="0"/>
                    <a:pt x="19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0"/>
                    <a:pt x="0" y="25"/>
                  </a:cubicBezTo>
                  <a:cubicBezTo>
                    <a:pt x="-3" y="47"/>
                    <a:pt x="11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2"/>
            <p:cNvSpPr/>
            <p:nvPr/>
          </p:nvSpPr>
          <p:spPr>
            <a:xfrm>
              <a:off x="5797081" y="1379688"/>
              <a:ext cx="35370" cy="15335"/>
            </a:xfrm>
            <a:custGeom>
              <a:rect b="b" l="l" r="r" t="t"/>
              <a:pathLst>
                <a:path extrusionOk="0" h="62" w="143">
                  <a:moveTo>
                    <a:pt x="30" y="62"/>
                  </a:moveTo>
                  <a:lnTo>
                    <a:pt x="30" y="62"/>
                  </a:lnTo>
                  <a:cubicBezTo>
                    <a:pt x="110" y="62"/>
                    <a:pt x="110" y="62"/>
                    <a:pt x="110" y="62"/>
                  </a:cubicBezTo>
                  <a:cubicBezTo>
                    <a:pt x="129" y="62"/>
                    <a:pt x="143" y="51"/>
                    <a:pt x="143" y="32"/>
                  </a:cubicBezTo>
                  <a:cubicBezTo>
                    <a:pt x="143" y="14"/>
                    <a:pt x="129" y="0"/>
                    <a:pt x="1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1"/>
                    <a:pt x="15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4" name="Google Shape;844;p52"/>
          <p:cNvSpPr/>
          <p:nvPr/>
        </p:nvSpPr>
        <p:spPr>
          <a:xfrm>
            <a:off x="6210251" y="1304109"/>
            <a:ext cx="533512" cy="507294"/>
          </a:xfrm>
          <a:custGeom>
            <a:rect b="b" l="l" r="r" t="t"/>
            <a:pathLst>
              <a:path extrusionOk="0" h="2051" w="2157">
                <a:moveTo>
                  <a:pt x="2129" y="942"/>
                </a:moveTo>
                <a:lnTo>
                  <a:pt x="2129" y="942"/>
                </a:lnTo>
                <a:cubicBezTo>
                  <a:pt x="2078" y="891"/>
                  <a:pt x="1986" y="913"/>
                  <a:pt x="1968" y="986"/>
                </a:cubicBezTo>
                <a:cubicBezTo>
                  <a:pt x="1960" y="986"/>
                  <a:pt x="1968" y="986"/>
                  <a:pt x="1810" y="990"/>
                </a:cubicBezTo>
                <a:cubicBezTo>
                  <a:pt x="1715" y="898"/>
                  <a:pt x="1715" y="898"/>
                  <a:pt x="1715" y="898"/>
                </a:cubicBezTo>
                <a:cubicBezTo>
                  <a:pt x="1744" y="810"/>
                  <a:pt x="1733" y="715"/>
                  <a:pt x="1715" y="623"/>
                </a:cubicBezTo>
                <a:cubicBezTo>
                  <a:pt x="1839" y="631"/>
                  <a:pt x="1960" y="612"/>
                  <a:pt x="2063" y="536"/>
                </a:cubicBezTo>
                <a:cubicBezTo>
                  <a:pt x="2111" y="502"/>
                  <a:pt x="2118" y="433"/>
                  <a:pt x="2078" y="392"/>
                </a:cubicBezTo>
                <a:cubicBezTo>
                  <a:pt x="2044" y="363"/>
                  <a:pt x="1997" y="352"/>
                  <a:pt x="1953" y="385"/>
                </a:cubicBezTo>
                <a:cubicBezTo>
                  <a:pt x="1902" y="334"/>
                  <a:pt x="1902" y="334"/>
                  <a:pt x="1902" y="334"/>
                </a:cubicBezTo>
                <a:cubicBezTo>
                  <a:pt x="1912" y="301"/>
                  <a:pt x="1905" y="260"/>
                  <a:pt x="1880" y="231"/>
                </a:cubicBezTo>
                <a:cubicBezTo>
                  <a:pt x="1850" y="205"/>
                  <a:pt x="1810" y="198"/>
                  <a:pt x="1777" y="209"/>
                </a:cubicBezTo>
                <a:cubicBezTo>
                  <a:pt x="1718" y="154"/>
                  <a:pt x="1718" y="154"/>
                  <a:pt x="1718" y="154"/>
                </a:cubicBezTo>
                <a:cubicBezTo>
                  <a:pt x="1751" y="110"/>
                  <a:pt x="1740" y="59"/>
                  <a:pt x="1711" y="29"/>
                </a:cubicBezTo>
                <a:cubicBezTo>
                  <a:pt x="1671" y="-15"/>
                  <a:pt x="1601" y="-7"/>
                  <a:pt x="1568" y="40"/>
                </a:cubicBezTo>
                <a:cubicBezTo>
                  <a:pt x="1546" y="70"/>
                  <a:pt x="1528" y="103"/>
                  <a:pt x="1513" y="136"/>
                </a:cubicBezTo>
                <a:cubicBezTo>
                  <a:pt x="1509" y="150"/>
                  <a:pt x="1513" y="169"/>
                  <a:pt x="1528" y="176"/>
                </a:cubicBezTo>
                <a:cubicBezTo>
                  <a:pt x="1546" y="187"/>
                  <a:pt x="1564" y="176"/>
                  <a:pt x="1572" y="161"/>
                </a:cubicBezTo>
                <a:cubicBezTo>
                  <a:pt x="1583" y="132"/>
                  <a:pt x="1601" y="103"/>
                  <a:pt x="1619" y="77"/>
                </a:cubicBezTo>
                <a:cubicBezTo>
                  <a:pt x="1630" y="62"/>
                  <a:pt x="1652" y="59"/>
                  <a:pt x="1667" y="73"/>
                </a:cubicBezTo>
                <a:cubicBezTo>
                  <a:pt x="1678" y="84"/>
                  <a:pt x="1678" y="99"/>
                  <a:pt x="1671" y="114"/>
                </a:cubicBezTo>
                <a:cubicBezTo>
                  <a:pt x="1469" y="392"/>
                  <a:pt x="1825" y="763"/>
                  <a:pt x="1575" y="997"/>
                </a:cubicBezTo>
                <a:cubicBezTo>
                  <a:pt x="1330" y="1221"/>
                  <a:pt x="937" y="836"/>
                  <a:pt x="666" y="1111"/>
                </a:cubicBezTo>
                <a:cubicBezTo>
                  <a:pt x="409" y="1368"/>
                  <a:pt x="732" y="1730"/>
                  <a:pt x="589" y="1973"/>
                </a:cubicBezTo>
                <a:cubicBezTo>
                  <a:pt x="578" y="1991"/>
                  <a:pt x="552" y="1994"/>
                  <a:pt x="538" y="1980"/>
                </a:cubicBezTo>
                <a:cubicBezTo>
                  <a:pt x="527" y="1969"/>
                  <a:pt x="527" y="1954"/>
                  <a:pt x="534" y="1943"/>
                </a:cubicBezTo>
                <a:cubicBezTo>
                  <a:pt x="659" y="1730"/>
                  <a:pt x="340" y="1349"/>
                  <a:pt x="622" y="1067"/>
                </a:cubicBezTo>
                <a:cubicBezTo>
                  <a:pt x="926" y="763"/>
                  <a:pt x="1330" y="1151"/>
                  <a:pt x="1542" y="942"/>
                </a:cubicBezTo>
                <a:cubicBezTo>
                  <a:pt x="1696" y="788"/>
                  <a:pt x="1524" y="543"/>
                  <a:pt x="1542" y="290"/>
                </a:cubicBezTo>
                <a:cubicBezTo>
                  <a:pt x="1546" y="272"/>
                  <a:pt x="1531" y="257"/>
                  <a:pt x="1513" y="253"/>
                </a:cubicBezTo>
                <a:cubicBezTo>
                  <a:pt x="1498" y="253"/>
                  <a:pt x="1484" y="268"/>
                  <a:pt x="1480" y="282"/>
                </a:cubicBezTo>
                <a:cubicBezTo>
                  <a:pt x="1480" y="319"/>
                  <a:pt x="1480" y="356"/>
                  <a:pt x="1484" y="389"/>
                </a:cubicBezTo>
                <a:cubicBezTo>
                  <a:pt x="1333" y="360"/>
                  <a:pt x="1190" y="356"/>
                  <a:pt x="1073" y="473"/>
                </a:cubicBezTo>
                <a:cubicBezTo>
                  <a:pt x="952" y="594"/>
                  <a:pt x="959" y="737"/>
                  <a:pt x="985" y="884"/>
                </a:cubicBezTo>
                <a:cubicBezTo>
                  <a:pt x="897" y="876"/>
                  <a:pt x="805" y="884"/>
                  <a:pt x="721" y="920"/>
                </a:cubicBezTo>
                <a:cubicBezTo>
                  <a:pt x="556" y="755"/>
                  <a:pt x="556" y="755"/>
                  <a:pt x="556" y="755"/>
                </a:cubicBezTo>
                <a:cubicBezTo>
                  <a:pt x="549" y="590"/>
                  <a:pt x="549" y="590"/>
                  <a:pt x="549" y="590"/>
                </a:cubicBezTo>
                <a:cubicBezTo>
                  <a:pt x="626" y="576"/>
                  <a:pt x="655" y="484"/>
                  <a:pt x="600" y="429"/>
                </a:cubicBezTo>
                <a:cubicBezTo>
                  <a:pt x="560" y="392"/>
                  <a:pt x="501" y="392"/>
                  <a:pt x="461" y="429"/>
                </a:cubicBezTo>
                <a:cubicBezTo>
                  <a:pt x="417" y="477"/>
                  <a:pt x="428" y="554"/>
                  <a:pt x="486" y="583"/>
                </a:cubicBezTo>
                <a:cubicBezTo>
                  <a:pt x="494" y="770"/>
                  <a:pt x="494" y="770"/>
                  <a:pt x="494" y="770"/>
                </a:cubicBezTo>
                <a:cubicBezTo>
                  <a:pt x="494" y="781"/>
                  <a:pt x="497" y="788"/>
                  <a:pt x="505" y="792"/>
                </a:cubicBezTo>
                <a:cubicBezTo>
                  <a:pt x="662" y="953"/>
                  <a:pt x="662" y="953"/>
                  <a:pt x="662" y="953"/>
                </a:cubicBezTo>
                <a:cubicBezTo>
                  <a:pt x="644" y="964"/>
                  <a:pt x="626" y="975"/>
                  <a:pt x="607" y="994"/>
                </a:cubicBezTo>
                <a:cubicBezTo>
                  <a:pt x="431" y="818"/>
                  <a:pt x="431" y="818"/>
                  <a:pt x="431" y="818"/>
                </a:cubicBezTo>
                <a:cubicBezTo>
                  <a:pt x="450" y="781"/>
                  <a:pt x="446" y="737"/>
                  <a:pt x="413" y="704"/>
                </a:cubicBezTo>
                <a:cubicBezTo>
                  <a:pt x="376" y="667"/>
                  <a:pt x="314" y="667"/>
                  <a:pt x="277" y="704"/>
                </a:cubicBezTo>
                <a:cubicBezTo>
                  <a:pt x="241" y="744"/>
                  <a:pt x="241" y="803"/>
                  <a:pt x="277" y="843"/>
                </a:cubicBezTo>
                <a:cubicBezTo>
                  <a:pt x="307" y="873"/>
                  <a:pt x="354" y="880"/>
                  <a:pt x="387" y="862"/>
                </a:cubicBezTo>
                <a:cubicBezTo>
                  <a:pt x="563" y="1034"/>
                  <a:pt x="563" y="1034"/>
                  <a:pt x="563" y="1034"/>
                </a:cubicBezTo>
                <a:cubicBezTo>
                  <a:pt x="549" y="1052"/>
                  <a:pt x="534" y="1070"/>
                  <a:pt x="519" y="1089"/>
                </a:cubicBezTo>
                <a:cubicBezTo>
                  <a:pt x="398" y="972"/>
                  <a:pt x="402" y="961"/>
                  <a:pt x="380" y="961"/>
                </a:cubicBezTo>
                <a:cubicBezTo>
                  <a:pt x="186" y="961"/>
                  <a:pt x="193" y="961"/>
                  <a:pt x="189" y="961"/>
                </a:cubicBezTo>
                <a:cubicBezTo>
                  <a:pt x="186" y="942"/>
                  <a:pt x="171" y="924"/>
                  <a:pt x="156" y="909"/>
                </a:cubicBezTo>
                <a:cubicBezTo>
                  <a:pt x="120" y="880"/>
                  <a:pt x="68" y="880"/>
                  <a:pt x="35" y="909"/>
                </a:cubicBezTo>
                <a:cubicBezTo>
                  <a:pt x="-12" y="946"/>
                  <a:pt x="-12" y="1016"/>
                  <a:pt x="32" y="1056"/>
                </a:cubicBezTo>
                <a:cubicBezTo>
                  <a:pt x="65" y="1089"/>
                  <a:pt x="120" y="1089"/>
                  <a:pt x="156" y="1060"/>
                </a:cubicBezTo>
                <a:cubicBezTo>
                  <a:pt x="171" y="1049"/>
                  <a:pt x="178" y="1038"/>
                  <a:pt x="186" y="1023"/>
                </a:cubicBezTo>
                <a:cubicBezTo>
                  <a:pt x="193" y="1026"/>
                  <a:pt x="189" y="1023"/>
                  <a:pt x="365" y="1023"/>
                </a:cubicBezTo>
                <a:cubicBezTo>
                  <a:pt x="486" y="1144"/>
                  <a:pt x="486" y="1144"/>
                  <a:pt x="486" y="1144"/>
                </a:cubicBezTo>
                <a:cubicBezTo>
                  <a:pt x="442" y="1236"/>
                  <a:pt x="431" y="1331"/>
                  <a:pt x="442" y="1430"/>
                </a:cubicBezTo>
                <a:cubicBezTo>
                  <a:pt x="398" y="1422"/>
                  <a:pt x="354" y="1415"/>
                  <a:pt x="314" y="1415"/>
                </a:cubicBezTo>
                <a:cubicBezTo>
                  <a:pt x="296" y="1412"/>
                  <a:pt x="281" y="1430"/>
                  <a:pt x="281" y="1448"/>
                </a:cubicBezTo>
                <a:cubicBezTo>
                  <a:pt x="281" y="1463"/>
                  <a:pt x="296" y="1478"/>
                  <a:pt x="314" y="1478"/>
                </a:cubicBezTo>
                <a:cubicBezTo>
                  <a:pt x="354" y="1478"/>
                  <a:pt x="398" y="1485"/>
                  <a:pt x="450" y="1496"/>
                </a:cubicBezTo>
                <a:cubicBezTo>
                  <a:pt x="453" y="1518"/>
                  <a:pt x="457" y="1540"/>
                  <a:pt x="461" y="1562"/>
                </a:cubicBezTo>
                <a:cubicBezTo>
                  <a:pt x="329" y="1536"/>
                  <a:pt x="237" y="1525"/>
                  <a:pt x="164" y="1569"/>
                </a:cubicBezTo>
                <a:cubicBezTo>
                  <a:pt x="149" y="1577"/>
                  <a:pt x="134" y="1577"/>
                  <a:pt x="123" y="1566"/>
                </a:cubicBezTo>
                <a:cubicBezTo>
                  <a:pt x="109" y="1551"/>
                  <a:pt x="112" y="1525"/>
                  <a:pt x="131" y="1518"/>
                </a:cubicBezTo>
                <a:cubicBezTo>
                  <a:pt x="149" y="1507"/>
                  <a:pt x="164" y="1500"/>
                  <a:pt x="182" y="1492"/>
                </a:cubicBezTo>
                <a:cubicBezTo>
                  <a:pt x="197" y="1489"/>
                  <a:pt x="208" y="1474"/>
                  <a:pt x="208" y="1459"/>
                </a:cubicBezTo>
                <a:cubicBezTo>
                  <a:pt x="204" y="1437"/>
                  <a:pt x="186" y="1426"/>
                  <a:pt x="164" y="1430"/>
                </a:cubicBezTo>
                <a:cubicBezTo>
                  <a:pt x="142" y="1441"/>
                  <a:pt x="120" y="1448"/>
                  <a:pt x="98" y="1463"/>
                </a:cubicBezTo>
                <a:cubicBezTo>
                  <a:pt x="46" y="1492"/>
                  <a:pt x="35" y="1566"/>
                  <a:pt x="79" y="1610"/>
                </a:cubicBezTo>
                <a:cubicBezTo>
                  <a:pt x="109" y="1639"/>
                  <a:pt x="153" y="1646"/>
                  <a:pt x="189" y="1628"/>
                </a:cubicBezTo>
                <a:cubicBezTo>
                  <a:pt x="189" y="1628"/>
                  <a:pt x="186" y="1624"/>
                  <a:pt x="270" y="1709"/>
                </a:cubicBezTo>
                <a:cubicBezTo>
                  <a:pt x="255" y="1745"/>
                  <a:pt x="259" y="1789"/>
                  <a:pt x="288" y="1818"/>
                </a:cubicBezTo>
                <a:cubicBezTo>
                  <a:pt x="321" y="1851"/>
                  <a:pt x="365" y="1855"/>
                  <a:pt x="402" y="1837"/>
                </a:cubicBezTo>
                <a:cubicBezTo>
                  <a:pt x="450" y="1888"/>
                  <a:pt x="475" y="1914"/>
                  <a:pt x="475" y="1914"/>
                </a:cubicBezTo>
                <a:cubicBezTo>
                  <a:pt x="457" y="1950"/>
                  <a:pt x="464" y="1994"/>
                  <a:pt x="494" y="2024"/>
                </a:cubicBezTo>
                <a:cubicBezTo>
                  <a:pt x="538" y="2068"/>
                  <a:pt x="611" y="2057"/>
                  <a:pt x="640" y="2006"/>
                </a:cubicBezTo>
                <a:cubicBezTo>
                  <a:pt x="706" y="1899"/>
                  <a:pt x="695" y="1782"/>
                  <a:pt x="673" y="1665"/>
                </a:cubicBezTo>
                <a:cubicBezTo>
                  <a:pt x="798" y="1672"/>
                  <a:pt x="912" y="1654"/>
                  <a:pt x="1014" y="1584"/>
                </a:cubicBezTo>
                <a:cubicBezTo>
                  <a:pt x="1029" y="1577"/>
                  <a:pt x="1033" y="1554"/>
                  <a:pt x="1022" y="1540"/>
                </a:cubicBezTo>
                <a:cubicBezTo>
                  <a:pt x="1011" y="1525"/>
                  <a:pt x="992" y="1522"/>
                  <a:pt x="978" y="1533"/>
                </a:cubicBezTo>
                <a:cubicBezTo>
                  <a:pt x="893" y="1591"/>
                  <a:pt x="794" y="1613"/>
                  <a:pt x="662" y="1598"/>
                </a:cubicBezTo>
                <a:cubicBezTo>
                  <a:pt x="655" y="1577"/>
                  <a:pt x="651" y="1554"/>
                  <a:pt x="648" y="1533"/>
                </a:cubicBezTo>
                <a:cubicBezTo>
                  <a:pt x="780" y="1551"/>
                  <a:pt x="897" y="1533"/>
                  <a:pt x="992" y="1437"/>
                </a:cubicBezTo>
                <a:cubicBezTo>
                  <a:pt x="1099" y="1334"/>
                  <a:pt x="1106" y="1210"/>
                  <a:pt x="1091" y="1093"/>
                </a:cubicBezTo>
                <a:cubicBezTo>
                  <a:pt x="1110" y="1096"/>
                  <a:pt x="1132" y="1100"/>
                  <a:pt x="1154" y="1104"/>
                </a:cubicBezTo>
                <a:cubicBezTo>
                  <a:pt x="1168" y="1250"/>
                  <a:pt x="1143" y="1353"/>
                  <a:pt x="1073" y="1445"/>
                </a:cubicBezTo>
                <a:cubicBezTo>
                  <a:pt x="1062" y="1459"/>
                  <a:pt x="1062" y="1478"/>
                  <a:pt x="1077" y="1489"/>
                </a:cubicBezTo>
                <a:cubicBezTo>
                  <a:pt x="1091" y="1500"/>
                  <a:pt x="1110" y="1500"/>
                  <a:pt x="1121" y="1485"/>
                </a:cubicBezTo>
                <a:cubicBezTo>
                  <a:pt x="1172" y="1422"/>
                  <a:pt x="1234" y="1316"/>
                  <a:pt x="1220" y="1118"/>
                </a:cubicBezTo>
                <a:cubicBezTo>
                  <a:pt x="1308" y="1133"/>
                  <a:pt x="1396" y="1144"/>
                  <a:pt x="1480" y="1122"/>
                </a:cubicBezTo>
                <a:cubicBezTo>
                  <a:pt x="1612" y="1254"/>
                  <a:pt x="1612" y="1254"/>
                  <a:pt x="1612" y="1254"/>
                </a:cubicBezTo>
                <a:cubicBezTo>
                  <a:pt x="1612" y="1481"/>
                  <a:pt x="1612" y="1415"/>
                  <a:pt x="1612" y="1426"/>
                </a:cubicBezTo>
                <a:cubicBezTo>
                  <a:pt x="1546" y="1452"/>
                  <a:pt x="1524" y="1536"/>
                  <a:pt x="1575" y="1588"/>
                </a:cubicBezTo>
                <a:cubicBezTo>
                  <a:pt x="1616" y="1624"/>
                  <a:pt x="1674" y="1624"/>
                  <a:pt x="1715" y="1588"/>
                </a:cubicBezTo>
                <a:lnTo>
                  <a:pt x="1715" y="1588"/>
                </a:lnTo>
                <a:cubicBezTo>
                  <a:pt x="1762" y="1536"/>
                  <a:pt x="1744" y="1452"/>
                  <a:pt x="1678" y="1426"/>
                </a:cubicBezTo>
                <a:cubicBezTo>
                  <a:pt x="1678" y="1415"/>
                  <a:pt x="1678" y="1474"/>
                  <a:pt x="1678" y="1243"/>
                </a:cubicBezTo>
                <a:cubicBezTo>
                  <a:pt x="1678" y="1232"/>
                  <a:pt x="1674" y="1225"/>
                  <a:pt x="1667" y="1221"/>
                </a:cubicBezTo>
                <a:cubicBezTo>
                  <a:pt x="1542" y="1096"/>
                  <a:pt x="1542" y="1096"/>
                  <a:pt x="1542" y="1096"/>
                </a:cubicBezTo>
                <a:cubicBezTo>
                  <a:pt x="1564" y="1085"/>
                  <a:pt x="1583" y="1074"/>
                  <a:pt x="1601" y="1060"/>
                </a:cubicBezTo>
                <a:cubicBezTo>
                  <a:pt x="1788" y="1246"/>
                  <a:pt x="1788" y="1246"/>
                  <a:pt x="1788" y="1246"/>
                </a:cubicBezTo>
                <a:cubicBezTo>
                  <a:pt x="1770" y="1283"/>
                  <a:pt x="1777" y="1327"/>
                  <a:pt x="1806" y="1357"/>
                </a:cubicBezTo>
                <a:cubicBezTo>
                  <a:pt x="1843" y="1393"/>
                  <a:pt x="1902" y="1393"/>
                  <a:pt x="1938" y="1364"/>
                </a:cubicBezTo>
                <a:cubicBezTo>
                  <a:pt x="1982" y="1324"/>
                  <a:pt x="1982" y="1258"/>
                  <a:pt x="1946" y="1221"/>
                </a:cubicBezTo>
                <a:cubicBezTo>
                  <a:pt x="1912" y="1188"/>
                  <a:pt x="1869" y="1184"/>
                  <a:pt x="1832" y="1202"/>
                </a:cubicBezTo>
                <a:cubicBezTo>
                  <a:pt x="1645" y="1016"/>
                  <a:pt x="1645" y="1016"/>
                  <a:pt x="1645" y="1016"/>
                </a:cubicBezTo>
                <a:cubicBezTo>
                  <a:pt x="1663" y="997"/>
                  <a:pt x="1674" y="979"/>
                  <a:pt x="1685" y="961"/>
                </a:cubicBezTo>
                <a:cubicBezTo>
                  <a:pt x="1773" y="1045"/>
                  <a:pt x="1773" y="1045"/>
                  <a:pt x="1773" y="1045"/>
                </a:cubicBezTo>
                <a:cubicBezTo>
                  <a:pt x="1781" y="1052"/>
                  <a:pt x="1788" y="1056"/>
                  <a:pt x="1799" y="1056"/>
                </a:cubicBezTo>
                <a:cubicBezTo>
                  <a:pt x="1971" y="1049"/>
                  <a:pt x="1964" y="1049"/>
                  <a:pt x="1971" y="1049"/>
                </a:cubicBezTo>
                <a:cubicBezTo>
                  <a:pt x="1997" y="1111"/>
                  <a:pt x="2078" y="1129"/>
                  <a:pt x="2129" y="1082"/>
                </a:cubicBezTo>
                <a:lnTo>
                  <a:pt x="2129" y="1082"/>
                </a:lnTo>
                <a:cubicBezTo>
                  <a:pt x="2166" y="1041"/>
                  <a:pt x="2166" y="979"/>
                  <a:pt x="2129" y="942"/>
                </a:cubicBezTo>
                <a:moveTo>
                  <a:pt x="1293" y="561"/>
                </a:moveTo>
                <a:lnTo>
                  <a:pt x="1293" y="561"/>
                </a:lnTo>
                <a:cubicBezTo>
                  <a:pt x="1542" y="810"/>
                  <a:pt x="1542" y="810"/>
                  <a:pt x="1542" y="810"/>
                </a:cubicBezTo>
                <a:cubicBezTo>
                  <a:pt x="1539" y="836"/>
                  <a:pt x="1528" y="858"/>
                  <a:pt x="1513" y="880"/>
                </a:cubicBezTo>
                <a:cubicBezTo>
                  <a:pt x="1223" y="590"/>
                  <a:pt x="1223" y="590"/>
                  <a:pt x="1223" y="590"/>
                </a:cubicBezTo>
                <a:cubicBezTo>
                  <a:pt x="1245" y="576"/>
                  <a:pt x="1267" y="565"/>
                  <a:pt x="1293" y="561"/>
                </a:cubicBezTo>
                <a:moveTo>
                  <a:pt x="1517" y="587"/>
                </a:moveTo>
                <a:lnTo>
                  <a:pt x="1517" y="587"/>
                </a:lnTo>
                <a:cubicBezTo>
                  <a:pt x="1528" y="642"/>
                  <a:pt x="1535" y="686"/>
                  <a:pt x="1542" y="722"/>
                </a:cubicBezTo>
                <a:cubicBezTo>
                  <a:pt x="1381" y="565"/>
                  <a:pt x="1381" y="565"/>
                  <a:pt x="1381" y="565"/>
                </a:cubicBezTo>
                <a:cubicBezTo>
                  <a:pt x="1421" y="568"/>
                  <a:pt x="1465" y="576"/>
                  <a:pt x="1517" y="587"/>
                </a:cubicBezTo>
                <a:moveTo>
                  <a:pt x="1392" y="942"/>
                </a:moveTo>
                <a:lnTo>
                  <a:pt x="1392" y="942"/>
                </a:lnTo>
                <a:cubicBezTo>
                  <a:pt x="1161" y="711"/>
                  <a:pt x="1161" y="711"/>
                  <a:pt x="1161" y="711"/>
                </a:cubicBezTo>
                <a:cubicBezTo>
                  <a:pt x="1161" y="682"/>
                  <a:pt x="1168" y="660"/>
                  <a:pt x="1183" y="638"/>
                </a:cubicBezTo>
                <a:cubicBezTo>
                  <a:pt x="1465" y="924"/>
                  <a:pt x="1465" y="924"/>
                  <a:pt x="1465" y="924"/>
                </a:cubicBezTo>
                <a:cubicBezTo>
                  <a:pt x="1447" y="935"/>
                  <a:pt x="1421" y="942"/>
                  <a:pt x="1392" y="942"/>
                </a:cubicBezTo>
                <a:moveTo>
                  <a:pt x="1297" y="939"/>
                </a:moveTo>
                <a:lnTo>
                  <a:pt x="1297" y="939"/>
                </a:lnTo>
                <a:cubicBezTo>
                  <a:pt x="1264" y="935"/>
                  <a:pt x="1227" y="928"/>
                  <a:pt x="1187" y="917"/>
                </a:cubicBezTo>
                <a:cubicBezTo>
                  <a:pt x="1176" y="876"/>
                  <a:pt x="1168" y="840"/>
                  <a:pt x="1165" y="807"/>
                </a:cubicBezTo>
                <a:lnTo>
                  <a:pt x="1297" y="939"/>
                </a:lnTo>
                <a:moveTo>
                  <a:pt x="1117" y="517"/>
                </a:moveTo>
                <a:lnTo>
                  <a:pt x="1117" y="517"/>
                </a:lnTo>
                <a:cubicBezTo>
                  <a:pt x="1220" y="414"/>
                  <a:pt x="1348" y="425"/>
                  <a:pt x="1491" y="451"/>
                </a:cubicBezTo>
                <a:cubicBezTo>
                  <a:pt x="1495" y="473"/>
                  <a:pt x="1498" y="499"/>
                  <a:pt x="1502" y="521"/>
                </a:cubicBezTo>
                <a:cubicBezTo>
                  <a:pt x="1374" y="495"/>
                  <a:pt x="1253" y="469"/>
                  <a:pt x="1161" y="561"/>
                </a:cubicBezTo>
                <a:cubicBezTo>
                  <a:pt x="1077" y="645"/>
                  <a:pt x="1088" y="748"/>
                  <a:pt x="1117" y="902"/>
                </a:cubicBezTo>
                <a:cubicBezTo>
                  <a:pt x="1095" y="898"/>
                  <a:pt x="1073" y="895"/>
                  <a:pt x="1051" y="891"/>
                </a:cubicBezTo>
                <a:cubicBezTo>
                  <a:pt x="1025" y="748"/>
                  <a:pt x="1014" y="620"/>
                  <a:pt x="1117" y="517"/>
                </a:cubicBezTo>
                <a:moveTo>
                  <a:pt x="505" y="469"/>
                </a:moveTo>
                <a:lnTo>
                  <a:pt x="505" y="469"/>
                </a:lnTo>
                <a:cubicBezTo>
                  <a:pt x="519" y="458"/>
                  <a:pt x="538" y="458"/>
                  <a:pt x="552" y="469"/>
                </a:cubicBezTo>
                <a:cubicBezTo>
                  <a:pt x="567" y="484"/>
                  <a:pt x="567" y="506"/>
                  <a:pt x="552" y="521"/>
                </a:cubicBezTo>
                <a:cubicBezTo>
                  <a:pt x="538" y="532"/>
                  <a:pt x="519" y="532"/>
                  <a:pt x="505" y="521"/>
                </a:cubicBezTo>
                <a:cubicBezTo>
                  <a:pt x="490" y="506"/>
                  <a:pt x="490" y="484"/>
                  <a:pt x="505" y="469"/>
                </a:cubicBezTo>
                <a:moveTo>
                  <a:pt x="116" y="1008"/>
                </a:moveTo>
                <a:lnTo>
                  <a:pt x="116" y="1008"/>
                </a:lnTo>
                <a:cubicBezTo>
                  <a:pt x="101" y="1023"/>
                  <a:pt x="83" y="1023"/>
                  <a:pt x="68" y="1008"/>
                </a:cubicBezTo>
                <a:cubicBezTo>
                  <a:pt x="54" y="994"/>
                  <a:pt x="54" y="975"/>
                  <a:pt x="68" y="961"/>
                </a:cubicBezTo>
                <a:cubicBezTo>
                  <a:pt x="83" y="946"/>
                  <a:pt x="101" y="946"/>
                  <a:pt x="116" y="961"/>
                </a:cubicBezTo>
                <a:cubicBezTo>
                  <a:pt x="131" y="975"/>
                  <a:pt x="131" y="994"/>
                  <a:pt x="116" y="1008"/>
                </a:cubicBezTo>
                <a:moveTo>
                  <a:pt x="318" y="796"/>
                </a:moveTo>
                <a:lnTo>
                  <a:pt x="318" y="796"/>
                </a:lnTo>
                <a:cubicBezTo>
                  <a:pt x="307" y="785"/>
                  <a:pt x="307" y="763"/>
                  <a:pt x="318" y="748"/>
                </a:cubicBezTo>
                <a:cubicBezTo>
                  <a:pt x="332" y="737"/>
                  <a:pt x="354" y="737"/>
                  <a:pt x="369" y="748"/>
                </a:cubicBezTo>
                <a:cubicBezTo>
                  <a:pt x="380" y="763"/>
                  <a:pt x="380" y="785"/>
                  <a:pt x="369" y="796"/>
                </a:cubicBezTo>
                <a:cubicBezTo>
                  <a:pt x="354" y="810"/>
                  <a:pt x="332" y="810"/>
                  <a:pt x="318" y="796"/>
                </a:cubicBezTo>
                <a:moveTo>
                  <a:pt x="332" y="1778"/>
                </a:moveTo>
                <a:lnTo>
                  <a:pt x="332" y="1778"/>
                </a:lnTo>
                <a:cubicBezTo>
                  <a:pt x="321" y="1767"/>
                  <a:pt x="318" y="1749"/>
                  <a:pt x="329" y="1734"/>
                </a:cubicBezTo>
                <a:cubicBezTo>
                  <a:pt x="340" y="1716"/>
                  <a:pt x="365" y="1716"/>
                  <a:pt x="380" y="1730"/>
                </a:cubicBezTo>
                <a:cubicBezTo>
                  <a:pt x="395" y="1742"/>
                  <a:pt x="395" y="1763"/>
                  <a:pt x="380" y="1778"/>
                </a:cubicBezTo>
                <a:cubicBezTo>
                  <a:pt x="365" y="1789"/>
                  <a:pt x="347" y="1789"/>
                  <a:pt x="332" y="1778"/>
                </a:cubicBezTo>
                <a:moveTo>
                  <a:pt x="442" y="1797"/>
                </a:moveTo>
                <a:lnTo>
                  <a:pt x="442" y="1797"/>
                </a:lnTo>
                <a:cubicBezTo>
                  <a:pt x="483" y="1712"/>
                  <a:pt x="395" y="1624"/>
                  <a:pt x="314" y="1665"/>
                </a:cubicBezTo>
                <a:cubicBezTo>
                  <a:pt x="252" y="1606"/>
                  <a:pt x="252" y="1606"/>
                  <a:pt x="252" y="1606"/>
                </a:cubicBezTo>
                <a:cubicBezTo>
                  <a:pt x="307" y="1598"/>
                  <a:pt x="380" y="1613"/>
                  <a:pt x="472" y="1632"/>
                </a:cubicBezTo>
                <a:cubicBezTo>
                  <a:pt x="490" y="1727"/>
                  <a:pt x="505" y="1797"/>
                  <a:pt x="497" y="1851"/>
                </a:cubicBezTo>
                <a:lnTo>
                  <a:pt x="442" y="1797"/>
                </a:lnTo>
                <a:moveTo>
                  <a:pt x="978" y="1360"/>
                </a:moveTo>
                <a:lnTo>
                  <a:pt x="978" y="1360"/>
                </a:lnTo>
                <a:cubicBezTo>
                  <a:pt x="743" y="1126"/>
                  <a:pt x="743" y="1126"/>
                  <a:pt x="743" y="1126"/>
                </a:cubicBezTo>
                <a:cubicBezTo>
                  <a:pt x="761" y="1111"/>
                  <a:pt x="783" y="1100"/>
                  <a:pt x="802" y="1093"/>
                </a:cubicBezTo>
                <a:cubicBezTo>
                  <a:pt x="1011" y="1302"/>
                  <a:pt x="1011" y="1302"/>
                  <a:pt x="1011" y="1302"/>
                </a:cubicBezTo>
                <a:cubicBezTo>
                  <a:pt x="1003" y="1320"/>
                  <a:pt x="992" y="1342"/>
                  <a:pt x="978" y="1360"/>
                </a:cubicBezTo>
                <a:moveTo>
                  <a:pt x="879" y="1448"/>
                </a:moveTo>
                <a:lnTo>
                  <a:pt x="879" y="1448"/>
                </a:lnTo>
                <a:cubicBezTo>
                  <a:pt x="659" y="1228"/>
                  <a:pt x="659" y="1228"/>
                  <a:pt x="659" y="1228"/>
                </a:cubicBezTo>
                <a:cubicBezTo>
                  <a:pt x="666" y="1206"/>
                  <a:pt x="681" y="1188"/>
                  <a:pt x="695" y="1170"/>
                </a:cubicBezTo>
                <a:cubicBezTo>
                  <a:pt x="934" y="1408"/>
                  <a:pt x="934" y="1408"/>
                  <a:pt x="934" y="1408"/>
                </a:cubicBezTo>
                <a:cubicBezTo>
                  <a:pt x="915" y="1422"/>
                  <a:pt x="897" y="1437"/>
                  <a:pt x="879" y="1448"/>
                </a:cubicBezTo>
                <a:moveTo>
                  <a:pt x="633" y="1470"/>
                </a:moveTo>
                <a:lnTo>
                  <a:pt x="633" y="1470"/>
                </a:lnTo>
                <a:cubicBezTo>
                  <a:pt x="626" y="1408"/>
                  <a:pt x="622" y="1349"/>
                  <a:pt x="633" y="1294"/>
                </a:cubicBezTo>
                <a:cubicBezTo>
                  <a:pt x="809" y="1470"/>
                  <a:pt x="809" y="1470"/>
                  <a:pt x="809" y="1470"/>
                </a:cubicBezTo>
                <a:cubicBezTo>
                  <a:pt x="758" y="1481"/>
                  <a:pt x="699" y="1478"/>
                  <a:pt x="633" y="1470"/>
                </a:cubicBezTo>
                <a:moveTo>
                  <a:pt x="1029" y="1228"/>
                </a:moveTo>
                <a:lnTo>
                  <a:pt x="1029" y="1228"/>
                </a:lnTo>
                <a:cubicBezTo>
                  <a:pt x="875" y="1074"/>
                  <a:pt x="875" y="1074"/>
                  <a:pt x="875" y="1074"/>
                </a:cubicBezTo>
                <a:cubicBezTo>
                  <a:pt x="923" y="1067"/>
                  <a:pt x="974" y="1070"/>
                  <a:pt x="1025" y="1078"/>
                </a:cubicBezTo>
                <a:cubicBezTo>
                  <a:pt x="1033" y="1133"/>
                  <a:pt x="1036" y="1184"/>
                  <a:pt x="1029" y="1228"/>
                </a:cubicBezTo>
                <a:moveTo>
                  <a:pt x="1671" y="1544"/>
                </a:moveTo>
                <a:lnTo>
                  <a:pt x="1671" y="1544"/>
                </a:lnTo>
                <a:cubicBezTo>
                  <a:pt x="1656" y="1558"/>
                  <a:pt x="1638" y="1558"/>
                  <a:pt x="1623" y="1544"/>
                </a:cubicBezTo>
                <a:cubicBezTo>
                  <a:pt x="1608" y="1533"/>
                  <a:pt x="1608" y="1510"/>
                  <a:pt x="1623" y="1496"/>
                </a:cubicBezTo>
                <a:cubicBezTo>
                  <a:pt x="1638" y="1485"/>
                  <a:pt x="1656" y="1485"/>
                  <a:pt x="1671" y="1496"/>
                </a:cubicBezTo>
                <a:cubicBezTo>
                  <a:pt x="1685" y="1510"/>
                  <a:pt x="1685" y="1533"/>
                  <a:pt x="1671" y="1544"/>
                </a:cubicBezTo>
                <a:moveTo>
                  <a:pt x="2034" y="436"/>
                </a:moveTo>
                <a:lnTo>
                  <a:pt x="2034" y="436"/>
                </a:lnTo>
                <a:cubicBezTo>
                  <a:pt x="2048" y="451"/>
                  <a:pt x="2044" y="473"/>
                  <a:pt x="2030" y="484"/>
                </a:cubicBezTo>
                <a:cubicBezTo>
                  <a:pt x="1931" y="554"/>
                  <a:pt x="1821" y="568"/>
                  <a:pt x="1704" y="554"/>
                </a:cubicBezTo>
                <a:cubicBezTo>
                  <a:pt x="1700" y="536"/>
                  <a:pt x="1696" y="513"/>
                  <a:pt x="1693" y="492"/>
                </a:cubicBezTo>
                <a:cubicBezTo>
                  <a:pt x="1792" y="502"/>
                  <a:pt x="1898" y="502"/>
                  <a:pt x="1993" y="433"/>
                </a:cubicBezTo>
                <a:cubicBezTo>
                  <a:pt x="2008" y="422"/>
                  <a:pt x="2023" y="425"/>
                  <a:pt x="2034" y="436"/>
                </a:cubicBezTo>
                <a:moveTo>
                  <a:pt x="1836" y="323"/>
                </a:moveTo>
                <a:lnTo>
                  <a:pt x="1836" y="323"/>
                </a:lnTo>
                <a:cubicBezTo>
                  <a:pt x="1825" y="334"/>
                  <a:pt x="1803" y="334"/>
                  <a:pt x="1788" y="323"/>
                </a:cubicBezTo>
                <a:cubicBezTo>
                  <a:pt x="1773" y="308"/>
                  <a:pt x="1777" y="282"/>
                  <a:pt x="1792" y="272"/>
                </a:cubicBezTo>
                <a:cubicBezTo>
                  <a:pt x="1828" y="246"/>
                  <a:pt x="1865" y="293"/>
                  <a:pt x="1836" y="323"/>
                </a:cubicBezTo>
                <a:moveTo>
                  <a:pt x="1729" y="246"/>
                </a:moveTo>
                <a:lnTo>
                  <a:pt x="1729" y="246"/>
                </a:lnTo>
                <a:cubicBezTo>
                  <a:pt x="1707" y="286"/>
                  <a:pt x="1711" y="334"/>
                  <a:pt x="1744" y="367"/>
                </a:cubicBezTo>
                <a:cubicBezTo>
                  <a:pt x="1777" y="400"/>
                  <a:pt x="1825" y="404"/>
                  <a:pt x="1861" y="381"/>
                </a:cubicBezTo>
                <a:cubicBezTo>
                  <a:pt x="1894" y="414"/>
                  <a:pt x="1894" y="414"/>
                  <a:pt x="1894" y="414"/>
                </a:cubicBezTo>
                <a:cubicBezTo>
                  <a:pt x="1828" y="440"/>
                  <a:pt x="1751" y="436"/>
                  <a:pt x="1678" y="425"/>
                </a:cubicBezTo>
                <a:cubicBezTo>
                  <a:pt x="1667" y="348"/>
                  <a:pt x="1663" y="275"/>
                  <a:pt x="1689" y="209"/>
                </a:cubicBezTo>
                <a:lnTo>
                  <a:pt x="1729" y="246"/>
                </a:lnTo>
                <a:moveTo>
                  <a:pt x="1902" y="1265"/>
                </a:moveTo>
                <a:lnTo>
                  <a:pt x="1902" y="1265"/>
                </a:lnTo>
                <a:cubicBezTo>
                  <a:pt x="1916" y="1280"/>
                  <a:pt x="1916" y="1298"/>
                  <a:pt x="1902" y="1313"/>
                </a:cubicBezTo>
                <a:cubicBezTo>
                  <a:pt x="1891" y="1327"/>
                  <a:pt x="1869" y="1327"/>
                  <a:pt x="1854" y="1313"/>
                </a:cubicBezTo>
                <a:cubicBezTo>
                  <a:pt x="1839" y="1298"/>
                  <a:pt x="1839" y="1280"/>
                  <a:pt x="1854" y="1265"/>
                </a:cubicBezTo>
                <a:cubicBezTo>
                  <a:pt x="1869" y="1250"/>
                  <a:pt x="1891" y="1250"/>
                  <a:pt x="1902" y="1265"/>
                </a:cubicBezTo>
                <a:moveTo>
                  <a:pt x="2089" y="1034"/>
                </a:moveTo>
                <a:lnTo>
                  <a:pt x="2089" y="1034"/>
                </a:lnTo>
                <a:cubicBezTo>
                  <a:pt x="2074" y="1049"/>
                  <a:pt x="2052" y="1049"/>
                  <a:pt x="2041" y="1034"/>
                </a:cubicBezTo>
                <a:cubicBezTo>
                  <a:pt x="2026" y="1023"/>
                  <a:pt x="2026" y="1001"/>
                  <a:pt x="2041" y="986"/>
                </a:cubicBezTo>
                <a:cubicBezTo>
                  <a:pt x="2052" y="975"/>
                  <a:pt x="2074" y="975"/>
                  <a:pt x="2089" y="986"/>
                </a:cubicBezTo>
                <a:cubicBezTo>
                  <a:pt x="2100" y="1001"/>
                  <a:pt x="2100" y="1023"/>
                  <a:pt x="2089" y="10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5" name="Google Shape;845;p52"/>
          <p:cNvGrpSpPr/>
          <p:nvPr/>
        </p:nvGrpSpPr>
        <p:grpSpPr>
          <a:xfrm>
            <a:off x="7059565" y="1288403"/>
            <a:ext cx="358890" cy="538707"/>
            <a:chOff x="6638783" y="1329478"/>
            <a:chExt cx="358890" cy="538707"/>
          </a:xfrm>
        </p:grpSpPr>
        <p:sp>
          <p:nvSpPr>
            <p:cNvPr id="846" name="Google Shape;846;p52"/>
            <p:cNvSpPr/>
            <p:nvPr/>
          </p:nvSpPr>
          <p:spPr>
            <a:xfrm>
              <a:off x="6638783" y="1329478"/>
              <a:ext cx="358890" cy="538707"/>
            </a:xfrm>
            <a:custGeom>
              <a:rect b="b" l="l" r="r" t="t"/>
              <a:pathLst>
                <a:path extrusionOk="0" h="2178" w="1451">
                  <a:moveTo>
                    <a:pt x="1250" y="507"/>
                  </a:moveTo>
                  <a:lnTo>
                    <a:pt x="1250" y="507"/>
                  </a:lnTo>
                  <a:cubicBezTo>
                    <a:pt x="1203" y="540"/>
                    <a:pt x="1203" y="540"/>
                    <a:pt x="1203" y="540"/>
                  </a:cubicBezTo>
                  <a:cubicBezTo>
                    <a:pt x="1188" y="547"/>
                    <a:pt x="1181" y="562"/>
                    <a:pt x="1188" y="576"/>
                  </a:cubicBezTo>
                  <a:cubicBezTo>
                    <a:pt x="1195" y="595"/>
                    <a:pt x="1217" y="602"/>
                    <a:pt x="1232" y="595"/>
                  </a:cubicBezTo>
                  <a:cubicBezTo>
                    <a:pt x="1265" y="569"/>
                    <a:pt x="1313" y="558"/>
                    <a:pt x="1324" y="507"/>
                  </a:cubicBezTo>
                  <a:cubicBezTo>
                    <a:pt x="1423" y="408"/>
                    <a:pt x="1423" y="408"/>
                    <a:pt x="1423" y="408"/>
                  </a:cubicBezTo>
                  <a:cubicBezTo>
                    <a:pt x="1474" y="356"/>
                    <a:pt x="1452" y="268"/>
                    <a:pt x="1379" y="247"/>
                  </a:cubicBezTo>
                  <a:cubicBezTo>
                    <a:pt x="1393" y="195"/>
                    <a:pt x="1364" y="140"/>
                    <a:pt x="1313" y="125"/>
                  </a:cubicBezTo>
                  <a:cubicBezTo>
                    <a:pt x="1324" y="92"/>
                    <a:pt x="1316" y="56"/>
                    <a:pt x="1291" y="30"/>
                  </a:cubicBezTo>
                  <a:cubicBezTo>
                    <a:pt x="1250" y="-10"/>
                    <a:pt x="1192" y="-10"/>
                    <a:pt x="1151" y="30"/>
                  </a:cubicBezTo>
                  <a:cubicBezTo>
                    <a:pt x="1001" y="180"/>
                    <a:pt x="1001" y="180"/>
                    <a:pt x="1001" y="180"/>
                  </a:cubicBezTo>
                  <a:cubicBezTo>
                    <a:pt x="994" y="184"/>
                    <a:pt x="990" y="184"/>
                    <a:pt x="986" y="188"/>
                  </a:cubicBezTo>
                  <a:cubicBezTo>
                    <a:pt x="979" y="166"/>
                    <a:pt x="979" y="166"/>
                    <a:pt x="979" y="166"/>
                  </a:cubicBezTo>
                  <a:cubicBezTo>
                    <a:pt x="972" y="115"/>
                    <a:pt x="917" y="78"/>
                    <a:pt x="865" y="89"/>
                  </a:cubicBezTo>
                  <a:cubicBezTo>
                    <a:pt x="814" y="100"/>
                    <a:pt x="781" y="151"/>
                    <a:pt x="788" y="206"/>
                  </a:cubicBezTo>
                  <a:cubicBezTo>
                    <a:pt x="832" y="411"/>
                    <a:pt x="832" y="411"/>
                    <a:pt x="832" y="411"/>
                  </a:cubicBezTo>
                  <a:cubicBezTo>
                    <a:pt x="825" y="426"/>
                    <a:pt x="766" y="485"/>
                    <a:pt x="807" y="562"/>
                  </a:cubicBezTo>
                  <a:cubicBezTo>
                    <a:pt x="759" y="613"/>
                    <a:pt x="759" y="613"/>
                    <a:pt x="759" y="613"/>
                  </a:cubicBezTo>
                  <a:cubicBezTo>
                    <a:pt x="733" y="587"/>
                    <a:pt x="733" y="587"/>
                    <a:pt x="733" y="587"/>
                  </a:cubicBezTo>
                  <a:cubicBezTo>
                    <a:pt x="708" y="562"/>
                    <a:pt x="671" y="562"/>
                    <a:pt x="645" y="587"/>
                  </a:cubicBezTo>
                  <a:cubicBezTo>
                    <a:pt x="594" y="639"/>
                    <a:pt x="594" y="639"/>
                    <a:pt x="594" y="639"/>
                  </a:cubicBezTo>
                  <a:cubicBezTo>
                    <a:pt x="579" y="653"/>
                    <a:pt x="572" y="675"/>
                    <a:pt x="576" y="694"/>
                  </a:cubicBezTo>
                  <a:cubicBezTo>
                    <a:pt x="275" y="925"/>
                    <a:pt x="275" y="925"/>
                    <a:pt x="275" y="925"/>
                  </a:cubicBezTo>
                  <a:cubicBezTo>
                    <a:pt x="103" y="936"/>
                    <a:pt x="-26" y="1093"/>
                    <a:pt x="4" y="1269"/>
                  </a:cubicBezTo>
                  <a:cubicBezTo>
                    <a:pt x="7" y="1291"/>
                    <a:pt x="29" y="1302"/>
                    <a:pt x="51" y="1291"/>
                  </a:cubicBezTo>
                  <a:cubicBezTo>
                    <a:pt x="62" y="1284"/>
                    <a:pt x="70" y="1273"/>
                    <a:pt x="66" y="1258"/>
                  </a:cubicBezTo>
                  <a:cubicBezTo>
                    <a:pt x="44" y="1115"/>
                    <a:pt x="150" y="987"/>
                    <a:pt x="293" y="987"/>
                  </a:cubicBezTo>
                  <a:cubicBezTo>
                    <a:pt x="422" y="987"/>
                    <a:pt x="524" y="1093"/>
                    <a:pt x="524" y="1218"/>
                  </a:cubicBezTo>
                  <a:cubicBezTo>
                    <a:pt x="524" y="1434"/>
                    <a:pt x="257" y="1533"/>
                    <a:pt x="117" y="1368"/>
                  </a:cubicBezTo>
                  <a:cubicBezTo>
                    <a:pt x="103" y="1353"/>
                    <a:pt x="77" y="1353"/>
                    <a:pt x="66" y="1372"/>
                  </a:cubicBezTo>
                  <a:cubicBezTo>
                    <a:pt x="59" y="1383"/>
                    <a:pt x="59" y="1401"/>
                    <a:pt x="70" y="1409"/>
                  </a:cubicBezTo>
                  <a:cubicBezTo>
                    <a:pt x="88" y="1431"/>
                    <a:pt x="106" y="1453"/>
                    <a:pt x="132" y="1467"/>
                  </a:cubicBezTo>
                  <a:cubicBezTo>
                    <a:pt x="139" y="1607"/>
                    <a:pt x="257" y="1717"/>
                    <a:pt x="396" y="1717"/>
                  </a:cubicBezTo>
                  <a:cubicBezTo>
                    <a:pt x="513" y="1717"/>
                    <a:pt x="513" y="1717"/>
                    <a:pt x="513" y="1717"/>
                  </a:cubicBezTo>
                  <a:cubicBezTo>
                    <a:pt x="587" y="1786"/>
                    <a:pt x="587" y="1786"/>
                    <a:pt x="587" y="1786"/>
                  </a:cubicBezTo>
                  <a:cubicBezTo>
                    <a:pt x="587" y="1984"/>
                    <a:pt x="587" y="1984"/>
                    <a:pt x="587" y="1984"/>
                  </a:cubicBezTo>
                  <a:cubicBezTo>
                    <a:pt x="315" y="1984"/>
                    <a:pt x="315" y="1984"/>
                    <a:pt x="315" y="1984"/>
                  </a:cubicBezTo>
                  <a:cubicBezTo>
                    <a:pt x="282" y="1984"/>
                    <a:pt x="257" y="2010"/>
                    <a:pt x="257" y="2043"/>
                  </a:cubicBezTo>
                  <a:cubicBezTo>
                    <a:pt x="257" y="2116"/>
                    <a:pt x="257" y="2116"/>
                    <a:pt x="257" y="2116"/>
                  </a:cubicBezTo>
                  <a:cubicBezTo>
                    <a:pt x="257" y="2149"/>
                    <a:pt x="282" y="2178"/>
                    <a:pt x="315" y="2178"/>
                  </a:cubicBezTo>
                  <a:cubicBezTo>
                    <a:pt x="1309" y="2178"/>
                    <a:pt x="1309" y="2178"/>
                    <a:pt x="1309" y="2178"/>
                  </a:cubicBezTo>
                  <a:cubicBezTo>
                    <a:pt x="1346" y="2178"/>
                    <a:pt x="1371" y="2149"/>
                    <a:pt x="1371" y="2116"/>
                  </a:cubicBezTo>
                  <a:cubicBezTo>
                    <a:pt x="1371" y="2017"/>
                    <a:pt x="1371" y="2017"/>
                    <a:pt x="1371" y="2017"/>
                  </a:cubicBezTo>
                  <a:cubicBezTo>
                    <a:pt x="1371" y="1999"/>
                    <a:pt x="1357" y="1984"/>
                    <a:pt x="1338" y="1984"/>
                  </a:cubicBezTo>
                  <a:cubicBezTo>
                    <a:pt x="1232" y="1984"/>
                    <a:pt x="1232" y="1984"/>
                    <a:pt x="1232" y="1984"/>
                  </a:cubicBezTo>
                  <a:cubicBezTo>
                    <a:pt x="1225" y="1984"/>
                    <a:pt x="1221" y="1984"/>
                    <a:pt x="1217" y="1988"/>
                  </a:cubicBezTo>
                  <a:cubicBezTo>
                    <a:pt x="1195" y="2017"/>
                    <a:pt x="1214" y="2046"/>
                    <a:pt x="1239" y="2046"/>
                  </a:cubicBezTo>
                  <a:cubicBezTo>
                    <a:pt x="1309" y="2046"/>
                    <a:pt x="1309" y="2046"/>
                    <a:pt x="1309" y="2046"/>
                  </a:cubicBezTo>
                  <a:cubicBezTo>
                    <a:pt x="1309" y="2113"/>
                    <a:pt x="1309" y="2113"/>
                    <a:pt x="1309" y="2113"/>
                  </a:cubicBezTo>
                  <a:cubicBezTo>
                    <a:pt x="319" y="2113"/>
                    <a:pt x="319" y="2113"/>
                    <a:pt x="319" y="2113"/>
                  </a:cubicBezTo>
                  <a:cubicBezTo>
                    <a:pt x="319" y="2046"/>
                    <a:pt x="319" y="2046"/>
                    <a:pt x="319" y="2046"/>
                  </a:cubicBezTo>
                  <a:cubicBezTo>
                    <a:pt x="1096" y="2046"/>
                    <a:pt x="1096" y="2046"/>
                    <a:pt x="1096" y="2046"/>
                  </a:cubicBezTo>
                  <a:cubicBezTo>
                    <a:pt x="1115" y="2046"/>
                    <a:pt x="1129" y="2036"/>
                    <a:pt x="1129" y="2017"/>
                  </a:cubicBezTo>
                  <a:cubicBezTo>
                    <a:pt x="1133" y="1999"/>
                    <a:pt x="1118" y="1984"/>
                    <a:pt x="1100" y="1984"/>
                  </a:cubicBezTo>
                  <a:cubicBezTo>
                    <a:pt x="1041" y="1984"/>
                    <a:pt x="1041" y="1984"/>
                    <a:pt x="1041" y="1984"/>
                  </a:cubicBezTo>
                  <a:cubicBezTo>
                    <a:pt x="1041" y="1684"/>
                    <a:pt x="1041" y="1684"/>
                    <a:pt x="1041" y="1684"/>
                  </a:cubicBezTo>
                  <a:cubicBezTo>
                    <a:pt x="1041" y="1559"/>
                    <a:pt x="939" y="1453"/>
                    <a:pt x="814" y="1453"/>
                  </a:cubicBezTo>
                  <a:lnTo>
                    <a:pt x="810" y="1453"/>
                  </a:lnTo>
                  <a:cubicBezTo>
                    <a:pt x="587" y="1229"/>
                    <a:pt x="587" y="1229"/>
                    <a:pt x="587" y="1229"/>
                  </a:cubicBezTo>
                  <a:cubicBezTo>
                    <a:pt x="814" y="936"/>
                    <a:pt x="814" y="936"/>
                    <a:pt x="814" y="936"/>
                  </a:cubicBezTo>
                  <a:cubicBezTo>
                    <a:pt x="832" y="939"/>
                    <a:pt x="854" y="932"/>
                    <a:pt x="869" y="917"/>
                  </a:cubicBezTo>
                  <a:cubicBezTo>
                    <a:pt x="924" y="866"/>
                    <a:pt x="924" y="866"/>
                    <a:pt x="924" y="866"/>
                  </a:cubicBezTo>
                  <a:cubicBezTo>
                    <a:pt x="946" y="840"/>
                    <a:pt x="946" y="800"/>
                    <a:pt x="924" y="778"/>
                  </a:cubicBezTo>
                  <a:cubicBezTo>
                    <a:pt x="895" y="752"/>
                    <a:pt x="895" y="752"/>
                    <a:pt x="895" y="752"/>
                  </a:cubicBezTo>
                  <a:cubicBezTo>
                    <a:pt x="946" y="701"/>
                    <a:pt x="946" y="701"/>
                    <a:pt x="946" y="701"/>
                  </a:cubicBezTo>
                  <a:cubicBezTo>
                    <a:pt x="964" y="712"/>
                    <a:pt x="983" y="716"/>
                    <a:pt x="1001" y="716"/>
                  </a:cubicBezTo>
                  <a:cubicBezTo>
                    <a:pt x="1052" y="716"/>
                    <a:pt x="1074" y="686"/>
                    <a:pt x="1111" y="668"/>
                  </a:cubicBezTo>
                  <a:cubicBezTo>
                    <a:pt x="1129" y="661"/>
                    <a:pt x="1133" y="639"/>
                    <a:pt x="1122" y="624"/>
                  </a:cubicBezTo>
                  <a:cubicBezTo>
                    <a:pt x="1115" y="609"/>
                    <a:pt x="1096" y="606"/>
                    <a:pt x="1078" y="613"/>
                  </a:cubicBezTo>
                  <a:cubicBezTo>
                    <a:pt x="1038" y="635"/>
                    <a:pt x="1023" y="657"/>
                    <a:pt x="994" y="653"/>
                  </a:cubicBezTo>
                  <a:cubicBezTo>
                    <a:pt x="1056" y="587"/>
                    <a:pt x="1056" y="587"/>
                    <a:pt x="1056" y="587"/>
                  </a:cubicBezTo>
                  <a:cubicBezTo>
                    <a:pt x="1096" y="551"/>
                    <a:pt x="1096" y="488"/>
                    <a:pt x="1056" y="448"/>
                  </a:cubicBezTo>
                  <a:cubicBezTo>
                    <a:pt x="1019" y="411"/>
                    <a:pt x="957" y="411"/>
                    <a:pt x="920" y="448"/>
                  </a:cubicBezTo>
                  <a:cubicBezTo>
                    <a:pt x="858" y="514"/>
                    <a:pt x="858" y="514"/>
                    <a:pt x="858" y="514"/>
                  </a:cubicBezTo>
                  <a:cubicBezTo>
                    <a:pt x="854" y="481"/>
                    <a:pt x="869" y="481"/>
                    <a:pt x="1001" y="257"/>
                  </a:cubicBezTo>
                  <a:cubicBezTo>
                    <a:pt x="1012" y="239"/>
                    <a:pt x="1034" y="235"/>
                    <a:pt x="1049" y="250"/>
                  </a:cubicBezTo>
                  <a:cubicBezTo>
                    <a:pt x="1089" y="294"/>
                    <a:pt x="1217" y="419"/>
                    <a:pt x="1254" y="459"/>
                  </a:cubicBezTo>
                  <a:cubicBezTo>
                    <a:pt x="1269" y="474"/>
                    <a:pt x="1269" y="499"/>
                    <a:pt x="1250" y="507"/>
                  </a:cubicBezTo>
                  <a:moveTo>
                    <a:pt x="367" y="939"/>
                  </a:moveTo>
                  <a:lnTo>
                    <a:pt x="367" y="939"/>
                  </a:lnTo>
                  <a:cubicBezTo>
                    <a:pt x="612" y="752"/>
                    <a:pt x="612" y="752"/>
                    <a:pt x="612" y="752"/>
                  </a:cubicBezTo>
                  <a:cubicBezTo>
                    <a:pt x="763" y="899"/>
                    <a:pt x="763" y="899"/>
                    <a:pt x="763" y="899"/>
                  </a:cubicBezTo>
                  <a:cubicBezTo>
                    <a:pt x="576" y="1145"/>
                    <a:pt x="576" y="1145"/>
                    <a:pt x="576" y="1145"/>
                  </a:cubicBezTo>
                  <a:cubicBezTo>
                    <a:pt x="550" y="1042"/>
                    <a:pt x="469" y="965"/>
                    <a:pt x="367" y="939"/>
                  </a:cubicBezTo>
                  <a:moveTo>
                    <a:pt x="396" y="1654"/>
                  </a:moveTo>
                  <a:lnTo>
                    <a:pt x="396" y="1654"/>
                  </a:lnTo>
                  <a:cubicBezTo>
                    <a:pt x="301" y="1654"/>
                    <a:pt x="224" y="1588"/>
                    <a:pt x="198" y="1500"/>
                  </a:cubicBezTo>
                  <a:cubicBezTo>
                    <a:pt x="238" y="1515"/>
                    <a:pt x="275" y="1519"/>
                    <a:pt x="315" y="1515"/>
                  </a:cubicBezTo>
                  <a:cubicBezTo>
                    <a:pt x="451" y="1654"/>
                    <a:pt x="451" y="1654"/>
                    <a:pt x="451" y="1654"/>
                  </a:cubicBezTo>
                  <a:lnTo>
                    <a:pt x="396" y="1654"/>
                  </a:lnTo>
                  <a:moveTo>
                    <a:pt x="979" y="1687"/>
                  </a:moveTo>
                  <a:lnTo>
                    <a:pt x="979" y="1687"/>
                  </a:lnTo>
                  <a:cubicBezTo>
                    <a:pt x="979" y="1984"/>
                    <a:pt x="979" y="1984"/>
                    <a:pt x="979" y="1984"/>
                  </a:cubicBezTo>
                  <a:cubicBezTo>
                    <a:pt x="649" y="1984"/>
                    <a:pt x="649" y="1984"/>
                    <a:pt x="649" y="1984"/>
                  </a:cubicBezTo>
                  <a:cubicBezTo>
                    <a:pt x="649" y="1687"/>
                    <a:pt x="649" y="1687"/>
                    <a:pt x="649" y="1687"/>
                  </a:cubicBezTo>
                  <a:cubicBezTo>
                    <a:pt x="649" y="1592"/>
                    <a:pt x="726" y="1519"/>
                    <a:pt x="810" y="1519"/>
                  </a:cubicBezTo>
                  <a:cubicBezTo>
                    <a:pt x="902" y="1519"/>
                    <a:pt x="979" y="1592"/>
                    <a:pt x="979" y="1687"/>
                  </a:cubicBezTo>
                  <a:moveTo>
                    <a:pt x="587" y="1684"/>
                  </a:moveTo>
                  <a:lnTo>
                    <a:pt x="587" y="1684"/>
                  </a:lnTo>
                  <a:cubicBezTo>
                    <a:pt x="587" y="1698"/>
                    <a:pt x="587" y="1698"/>
                    <a:pt x="587" y="1698"/>
                  </a:cubicBezTo>
                  <a:cubicBezTo>
                    <a:pt x="389" y="1500"/>
                    <a:pt x="389" y="1500"/>
                    <a:pt x="389" y="1500"/>
                  </a:cubicBezTo>
                  <a:cubicBezTo>
                    <a:pt x="477" y="1471"/>
                    <a:pt x="546" y="1397"/>
                    <a:pt x="576" y="1309"/>
                  </a:cubicBezTo>
                  <a:cubicBezTo>
                    <a:pt x="737" y="1471"/>
                    <a:pt x="737" y="1471"/>
                    <a:pt x="737" y="1471"/>
                  </a:cubicBezTo>
                  <a:cubicBezTo>
                    <a:pt x="649" y="1500"/>
                    <a:pt x="587" y="1585"/>
                    <a:pt x="587" y="1684"/>
                  </a:cubicBezTo>
                  <a:moveTo>
                    <a:pt x="829" y="877"/>
                  </a:moveTo>
                  <a:lnTo>
                    <a:pt x="829" y="877"/>
                  </a:lnTo>
                  <a:cubicBezTo>
                    <a:pt x="807" y="855"/>
                    <a:pt x="660" y="708"/>
                    <a:pt x="638" y="690"/>
                  </a:cubicBezTo>
                  <a:cubicBezTo>
                    <a:pt x="689" y="639"/>
                    <a:pt x="689" y="639"/>
                    <a:pt x="689" y="639"/>
                  </a:cubicBezTo>
                  <a:cubicBezTo>
                    <a:pt x="741" y="690"/>
                    <a:pt x="832" y="782"/>
                    <a:pt x="876" y="826"/>
                  </a:cubicBezTo>
                  <a:lnTo>
                    <a:pt x="829" y="877"/>
                  </a:lnTo>
                  <a:moveTo>
                    <a:pt x="964" y="503"/>
                  </a:moveTo>
                  <a:lnTo>
                    <a:pt x="964" y="503"/>
                  </a:lnTo>
                  <a:cubicBezTo>
                    <a:pt x="979" y="488"/>
                    <a:pt x="1001" y="488"/>
                    <a:pt x="1012" y="503"/>
                  </a:cubicBezTo>
                  <a:cubicBezTo>
                    <a:pt x="1027" y="514"/>
                    <a:pt x="1027" y="536"/>
                    <a:pt x="1012" y="551"/>
                  </a:cubicBezTo>
                  <a:cubicBezTo>
                    <a:pt x="851" y="712"/>
                    <a:pt x="851" y="712"/>
                    <a:pt x="851" y="712"/>
                  </a:cubicBezTo>
                  <a:cubicBezTo>
                    <a:pt x="803" y="664"/>
                    <a:pt x="803" y="664"/>
                    <a:pt x="803" y="664"/>
                  </a:cubicBezTo>
                  <a:cubicBezTo>
                    <a:pt x="836" y="631"/>
                    <a:pt x="931" y="536"/>
                    <a:pt x="964" y="503"/>
                  </a:cubicBezTo>
                  <a:moveTo>
                    <a:pt x="1379" y="371"/>
                  </a:moveTo>
                  <a:lnTo>
                    <a:pt x="1379" y="371"/>
                  </a:lnTo>
                  <a:cubicBezTo>
                    <a:pt x="1313" y="437"/>
                    <a:pt x="1313" y="437"/>
                    <a:pt x="1313" y="437"/>
                  </a:cubicBezTo>
                  <a:cubicBezTo>
                    <a:pt x="1305" y="423"/>
                    <a:pt x="1298" y="419"/>
                    <a:pt x="1265" y="386"/>
                  </a:cubicBezTo>
                  <a:cubicBezTo>
                    <a:pt x="1331" y="323"/>
                    <a:pt x="1331" y="323"/>
                    <a:pt x="1331" y="323"/>
                  </a:cubicBezTo>
                  <a:lnTo>
                    <a:pt x="1331" y="323"/>
                  </a:lnTo>
                  <a:lnTo>
                    <a:pt x="1331" y="323"/>
                  </a:lnTo>
                  <a:cubicBezTo>
                    <a:pt x="1342" y="309"/>
                    <a:pt x="1364" y="309"/>
                    <a:pt x="1379" y="323"/>
                  </a:cubicBezTo>
                  <a:cubicBezTo>
                    <a:pt x="1390" y="338"/>
                    <a:pt x="1390" y="356"/>
                    <a:pt x="1379" y="371"/>
                  </a:cubicBezTo>
                  <a:moveTo>
                    <a:pt x="1313" y="250"/>
                  </a:moveTo>
                  <a:lnTo>
                    <a:pt x="1313" y="250"/>
                  </a:lnTo>
                  <a:cubicBezTo>
                    <a:pt x="1302" y="261"/>
                    <a:pt x="1232" y="331"/>
                    <a:pt x="1221" y="342"/>
                  </a:cubicBezTo>
                  <a:cubicBezTo>
                    <a:pt x="1173" y="294"/>
                    <a:pt x="1173" y="294"/>
                    <a:pt x="1173" y="294"/>
                  </a:cubicBezTo>
                  <a:lnTo>
                    <a:pt x="1265" y="203"/>
                  </a:lnTo>
                  <a:cubicBezTo>
                    <a:pt x="1276" y="191"/>
                    <a:pt x="1298" y="191"/>
                    <a:pt x="1313" y="203"/>
                  </a:cubicBezTo>
                  <a:cubicBezTo>
                    <a:pt x="1324" y="217"/>
                    <a:pt x="1324" y="239"/>
                    <a:pt x="1313" y="250"/>
                  </a:cubicBezTo>
                  <a:moveTo>
                    <a:pt x="851" y="203"/>
                  </a:moveTo>
                  <a:lnTo>
                    <a:pt x="851" y="203"/>
                  </a:lnTo>
                  <a:cubicBezTo>
                    <a:pt x="847" y="184"/>
                    <a:pt x="862" y="166"/>
                    <a:pt x="880" y="162"/>
                  </a:cubicBezTo>
                  <a:cubicBezTo>
                    <a:pt x="898" y="159"/>
                    <a:pt x="917" y="169"/>
                    <a:pt x="920" y="188"/>
                  </a:cubicBezTo>
                  <a:cubicBezTo>
                    <a:pt x="931" y="254"/>
                    <a:pt x="931" y="254"/>
                    <a:pt x="931" y="254"/>
                  </a:cubicBezTo>
                  <a:cubicBezTo>
                    <a:pt x="880" y="338"/>
                    <a:pt x="880" y="338"/>
                    <a:pt x="880" y="338"/>
                  </a:cubicBezTo>
                  <a:lnTo>
                    <a:pt x="851" y="203"/>
                  </a:lnTo>
                  <a:moveTo>
                    <a:pt x="1078" y="203"/>
                  </a:moveTo>
                  <a:lnTo>
                    <a:pt x="1078" y="203"/>
                  </a:lnTo>
                  <a:cubicBezTo>
                    <a:pt x="1199" y="85"/>
                    <a:pt x="1199" y="85"/>
                    <a:pt x="1199" y="85"/>
                  </a:cubicBezTo>
                  <a:cubicBezTo>
                    <a:pt x="1210" y="71"/>
                    <a:pt x="1232" y="71"/>
                    <a:pt x="1247" y="85"/>
                  </a:cubicBezTo>
                  <a:cubicBezTo>
                    <a:pt x="1258" y="96"/>
                    <a:pt x="1258" y="118"/>
                    <a:pt x="1247" y="133"/>
                  </a:cubicBezTo>
                  <a:cubicBezTo>
                    <a:pt x="1129" y="250"/>
                    <a:pt x="1129" y="250"/>
                    <a:pt x="1129" y="250"/>
                  </a:cubicBezTo>
                  <a:cubicBezTo>
                    <a:pt x="1096" y="217"/>
                    <a:pt x="1093" y="210"/>
                    <a:pt x="1078" y="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6774078" y="1543428"/>
              <a:ext cx="25229" cy="24734"/>
            </a:xfrm>
            <a:custGeom>
              <a:rect b="b" l="l" r="r" t="t"/>
              <a:pathLst>
                <a:path extrusionOk="0" h="100" w="102">
                  <a:moveTo>
                    <a:pt x="54" y="89"/>
                  </a:moveTo>
                  <a:lnTo>
                    <a:pt x="54" y="89"/>
                  </a:lnTo>
                  <a:cubicBezTo>
                    <a:pt x="91" y="52"/>
                    <a:pt x="91" y="52"/>
                    <a:pt x="91" y="52"/>
                  </a:cubicBezTo>
                  <a:cubicBezTo>
                    <a:pt x="106" y="41"/>
                    <a:pt x="106" y="23"/>
                    <a:pt x="91" y="8"/>
                  </a:cubicBezTo>
                  <a:cubicBezTo>
                    <a:pt x="80" y="-3"/>
                    <a:pt x="62" y="-3"/>
                    <a:pt x="47" y="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-4" y="56"/>
                    <a:pt x="-4" y="78"/>
                    <a:pt x="10" y="89"/>
                  </a:cubicBezTo>
                  <a:cubicBezTo>
                    <a:pt x="21" y="104"/>
                    <a:pt x="40" y="104"/>
                    <a:pt x="54" y="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6670442" y="1591659"/>
              <a:ext cx="80880" cy="80880"/>
            </a:xfrm>
            <a:custGeom>
              <a:rect b="b" l="l" r="r" t="t"/>
              <a:pathLst>
                <a:path extrusionOk="0" h="327" w="327">
                  <a:moveTo>
                    <a:pt x="165" y="327"/>
                  </a:moveTo>
                  <a:lnTo>
                    <a:pt x="165" y="327"/>
                  </a:lnTo>
                  <a:cubicBezTo>
                    <a:pt x="253" y="327"/>
                    <a:pt x="327" y="253"/>
                    <a:pt x="327" y="161"/>
                  </a:cubicBezTo>
                  <a:cubicBezTo>
                    <a:pt x="327" y="73"/>
                    <a:pt x="253" y="0"/>
                    <a:pt x="165" y="0"/>
                  </a:cubicBezTo>
                  <a:cubicBezTo>
                    <a:pt x="74" y="0"/>
                    <a:pt x="0" y="73"/>
                    <a:pt x="0" y="161"/>
                  </a:cubicBezTo>
                  <a:cubicBezTo>
                    <a:pt x="0" y="253"/>
                    <a:pt x="74" y="327"/>
                    <a:pt x="165" y="327"/>
                  </a:cubicBezTo>
                  <a:moveTo>
                    <a:pt x="165" y="63"/>
                  </a:moveTo>
                  <a:lnTo>
                    <a:pt x="165" y="63"/>
                  </a:lnTo>
                  <a:cubicBezTo>
                    <a:pt x="220" y="63"/>
                    <a:pt x="264" y="107"/>
                    <a:pt x="264" y="161"/>
                  </a:cubicBezTo>
                  <a:cubicBezTo>
                    <a:pt x="264" y="217"/>
                    <a:pt x="220" y="261"/>
                    <a:pt x="165" y="261"/>
                  </a:cubicBezTo>
                  <a:cubicBezTo>
                    <a:pt x="110" y="261"/>
                    <a:pt x="66" y="217"/>
                    <a:pt x="66" y="161"/>
                  </a:cubicBezTo>
                  <a:cubicBezTo>
                    <a:pt x="66" y="107"/>
                    <a:pt x="110" y="63"/>
                    <a:pt x="165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6703091" y="1624308"/>
              <a:ext cx="15582" cy="15582"/>
            </a:xfrm>
            <a:custGeom>
              <a:rect b="b" l="l" r="r" t="t"/>
              <a:pathLst>
                <a:path extrusionOk="0" h="63" w="63">
                  <a:moveTo>
                    <a:pt x="33" y="63"/>
                  </a:moveTo>
                  <a:lnTo>
                    <a:pt x="33" y="63"/>
                  </a:lnTo>
                  <a:cubicBezTo>
                    <a:pt x="52" y="63"/>
                    <a:pt x="63" y="48"/>
                    <a:pt x="63" y="29"/>
                  </a:cubicBezTo>
                  <a:cubicBezTo>
                    <a:pt x="63" y="11"/>
                    <a:pt x="48" y="0"/>
                    <a:pt x="33" y="0"/>
                  </a:cubicBezTo>
                  <a:cubicBezTo>
                    <a:pt x="15" y="0"/>
                    <a:pt x="0" y="15"/>
                    <a:pt x="0" y="29"/>
                  </a:cubicBezTo>
                  <a:cubicBezTo>
                    <a:pt x="0" y="48"/>
                    <a:pt x="15" y="63"/>
                    <a:pt x="3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6815632" y="1721513"/>
              <a:ext cx="48973" cy="48973"/>
            </a:xfrm>
            <a:custGeom>
              <a:rect b="b" l="l" r="r" t="t"/>
              <a:pathLst>
                <a:path extrusionOk="0" h="198" w="198">
                  <a:moveTo>
                    <a:pt x="0" y="99"/>
                  </a:moveTo>
                  <a:lnTo>
                    <a:pt x="0" y="99"/>
                  </a:ln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ubicBezTo>
                    <a:pt x="44" y="0"/>
                    <a:pt x="0" y="44"/>
                    <a:pt x="0" y="99"/>
                  </a:cubicBezTo>
                  <a:moveTo>
                    <a:pt x="99" y="66"/>
                  </a:moveTo>
                  <a:lnTo>
                    <a:pt x="99" y="66"/>
                  </a:lnTo>
                  <a:cubicBezTo>
                    <a:pt x="117" y="66"/>
                    <a:pt x="132" y="80"/>
                    <a:pt x="132" y="99"/>
                  </a:cubicBezTo>
                  <a:cubicBezTo>
                    <a:pt x="132" y="117"/>
                    <a:pt x="117" y="132"/>
                    <a:pt x="99" y="132"/>
                  </a:cubicBezTo>
                  <a:cubicBezTo>
                    <a:pt x="81" y="132"/>
                    <a:pt x="66" y="117"/>
                    <a:pt x="66" y="99"/>
                  </a:cubicBezTo>
                  <a:cubicBezTo>
                    <a:pt x="66" y="80"/>
                    <a:pt x="81" y="66"/>
                    <a:pt x="99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6275" lIns="90000" spcFirstLastPara="1" rIns="90000" wrap="square" tIns="26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6831956" y="1786811"/>
              <a:ext cx="16324" cy="16077"/>
            </a:xfrm>
            <a:custGeom>
              <a:rect b="b" l="l" r="r" t="t"/>
              <a:pathLst>
                <a:path extrusionOk="0" h="65" w="66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4"/>
                    <a:pt x="0" y="32"/>
                  </a:cubicBezTo>
                  <a:cubicBezTo>
                    <a:pt x="0" y="51"/>
                    <a:pt x="15" y="65"/>
                    <a:pt x="33" y="65"/>
                  </a:cubicBezTo>
                  <a:cubicBezTo>
                    <a:pt x="51" y="65"/>
                    <a:pt x="66" y="51"/>
                    <a:pt x="66" y="32"/>
                  </a:cubicBezTo>
                  <a:cubicBezTo>
                    <a:pt x="66" y="14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2" name="Google Shape;852;p52"/>
          <p:cNvSpPr/>
          <p:nvPr/>
        </p:nvSpPr>
        <p:spPr>
          <a:xfrm>
            <a:off x="7739611" y="1289764"/>
            <a:ext cx="528566" cy="535986"/>
          </a:xfrm>
          <a:custGeom>
            <a:rect b="b" l="l" r="r" t="t"/>
            <a:pathLst>
              <a:path extrusionOk="0" h="2167" w="2137">
                <a:moveTo>
                  <a:pt x="2104" y="1173"/>
                </a:moveTo>
                <a:lnTo>
                  <a:pt x="2104" y="1173"/>
                </a:lnTo>
                <a:cubicBezTo>
                  <a:pt x="2104" y="990"/>
                  <a:pt x="2104" y="990"/>
                  <a:pt x="2104" y="990"/>
                </a:cubicBezTo>
                <a:cubicBezTo>
                  <a:pt x="2126" y="965"/>
                  <a:pt x="2137" y="932"/>
                  <a:pt x="2137" y="895"/>
                </a:cubicBezTo>
                <a:cubicBezTo>
                  <a:pt x="2137" y="877"/>
                  <a:pt x="2123" y="866"/>
                  <a:pt x="2104" y="866"/>
                </a:cubicBezTo>
                <a:cubicBezTo>
                  <a:pt x="2086" y="866"/>
                  <a:pt x="2071" y="880"/>
                  <a:pt x="2075" y="899"/>
                </a:cubicBezTo>
                <a:cubicBezTo>
                  <a:pt x="2079" y="950"/>
                  <a:pt x="2020" y="990"/>
                  <a:pt x="1969" y="957"/>
                </a:cubicBezTo>
                <a:cubicBezTo>
                  <a:pt x="1965" y="954"/>
                  <a:pt x="1961" y="950"/>
                  <a:pt x="1957" y="946"/>
                </a:cubicBezTo>
                <a:cubicBezTo>
                  <a:pt x="1921" y="895"/>
                  <a:pt x="1957" y="836"/>
                  <a:pt x="2009" y="840"/>
                </a:cubicBezTo>
                <a:cubicBezTo>
                  <a:pt x="2016" y="840"/>
                  <a:pt x="2020" y="836"/>
                  <a:pt x="2024" y="833"/>
                </a:cubicBezTo>
                <a:cubicBezTo>
                  <a:pt x="2045" y="803"/>
                  <a:pt x="2024" y="774"/>
                  <a:pt x="1998" y="774"/>
                </a:cubicBezTo>
                <a:cubicBezTo>
                  <a:pt x="1969" y="778"/>
                  <a:pt x="1943" y="789"/>
                  <a:pt x="1921" y="811"/>
                </a:cubicBezTo>
                <a:cubicBezTo>
                  <a:pt x="1818" y="741"/>
                  <a:pt x="1818" y="741"/>
                  <a:pt x="1818" y="741"/>
                </a:cubicBezTo>
                <a:cubicBezTo>
                  <a:pt x="1833" y="697"/>
                  <a:pt x="1822" y="649"/>
                  <a:pt x="1793" y="613"/>
                </a:cubicBezTo>
                <a:cubicBezTo>
                  <a:pt x="1793" y="422"/>
                  <a:pt x="1793" y="422"/>
                  <a:pt x="1793" y="422"/>
                </a:cubicBezTo>
                <a:cubicBezTo>
                  <a:pt x="1866" y="338"/>
                  <a:pt x="1807" y="209"/>
                  <a:pt x="1693" y="209"/>
                </a:cubicBezTo>
                <a:cubicBezTo>
                  <a:pt x="1661" y="209"/>
                  <a:pt x="1631" y="220"/>
                  <a:pt x="1609" y="243"/>
                </a:cubicBezTo>
                <a:cubicBezTo>
                  <a:pt x="1503" y="173"/>
                  <a:pt x="1503" y="173"/>
                  <a:pt x="1503" y="173"/>
                </a:cubicBezTo>
                <a:cubicBezTo>
                  <a:pt x="1532" y="88"/>
                  <a:pt x="1470" y="0"/>
                  <a:pt x="1382" y="0"/>
                </a:cubicBezTo>
                <a:cubicBezTo>
                  <a:pt x="1294" y="0"/>
                  <a:pt x="1232" y="88"/>
                  <a:pt x="1261" y="173"/>
                </a:cubicBezTo>
                <a:cubicBezTo>
                  <a:pt x="1155" y="243"/>
                  <a:pt x="1155" y="243"/>
                  <a:pt x="1155" y="243"/>
                </a:cubicBezTo>
                <a:cubicBezTo>
                  <a:pt x="1107" y="199"/>
                  <a:pt x="1030" y="199"/>
                  <a:pt x="982" y="243"/>
                </a:cubicBezTo>
                <a:cubicBezTo>
                  <a:pt x="876" y="173"/>
                  <a:pt x="876" y="173"/>
                  <a:pt x="876" y="173"/>
                </a:cubicBezTo>
                <a:cubicBezTo>
                  <a:pt x="905" y="88"/>
                  <a:pt x="843" y="0"/>
                  <a:pt x="755" y="0"/>
                </a:cubicBezTo>
                <a:cubicBezTo>
                  <a:pt x="667" y="0"/>
                  <a:pt x="605" y="88"/>
                  <a:pt x="634" y="17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09" y="224"/>
                  <a:pt x="484" y="213"/>
                  <a:pt x="454" y="209"/>
                </a:cubicBezTo>
                <a:cubicBezTo>
                  <a:pt x="436" y="206"/>
                  <a:pt x="418" y="224"/>
                  <a:pt x="421" y="243"/>
                </a:cubicBezTo>
                <a:cubicBezTo>
                  <a:pt x="421" y="257"/>
                  <a:pt x="432" y="272"/>
                  <a:pt x="451" y="272"/>
                </a:cubicBezTo>
                <a:cubicBezTo>
                  <a:pt x="484" y="275"/>
                  <a:pt x="509" y="308"/>
                  <a:pt x="506" y="345"/>
                </a:cubicBezTo>
                <a:cubicBezTo>
                  <a:pt x="502" y="375"/>
                  <a:pt x="476" y="400"/>
                  <a:pt x="447" y="404"/>
                </a:cubicBezTo>
                <a:cubicBezTo>
                  <a:pt x="407" y="404"/>
                  <a:pt x="374" y="371"/>
                  <a:pt x="377" y="331"/>
                </a:cubicBezTo>
                <a:cubicBezTo>
                  <a:pt x="377" y="312"/>
                  <a:pt x="366" y="297"/>
                  <a:pt x="348" y="297"/>
                </a:cubicBezTo>
                <a:cubicBezTo>
                  <a:pt x="330" y="294"/>
                  <a:pt x="315" y="308"/>
                  <a:pt x="315" y="327"/>
                </a:cubicBezTo>
                <a:cubicBezTo>
                  <a:pt x="311" y="360"/>
                  <a:pt x="322" y="396"/>
                  <a:pt x="344" y="422"/>
                </a:cubicBezTo>
                <a:cubicBezTo>
                  <a:pt x="344" y="613"/>
                  <a:pt x="344" y="613"/>
                  <a:pt x="344" y="613"/>
                </a:cubicBezTo>
                <a:cubicBezTo>
                  <a:pt x="315" y="649"/>
                  <a:pt x="308" y="697"/>
                  <a:pt x="322" y="741"/>
                </a:cubicBezTo>
                <a:cubicBezTo>
                  <a:pt x="216" y="811"/>
                  <a:pt x="216" y="811"/>
                  <a:pt x="216" y="811"/>
                </a:cubicBezTo>
                <a:cubicBezTo>
                  <a:pt x="135" y="734"/>
                  <a:pt x="0" y="792"/>
                  <a:pt x="0" y="902"/>
                </a:cubicBezTo>
                <a:cubicBezTo>
                  <a:pt x="0" y="935"/>
                  <a:pt x="11" y="968"/>
                  <a:pt x="33" y="990"/>
                </a:cubicBezTo>
                <a:cubicBezTo>
                  <a:pt x="33" y="1177"/>
                  <a:pt x="33" y="1177"/>
                  <a:pt x="33" y="1177"/>
                </a:cubicBezTo>
                <a:cubicBezTo>
                  <a:pt x="-41" y="1258"/>
                  <a:pt x="18" y="1390"/>
                  <a:pt x="128" y="1390"/>
                </a:cubicBezTo>
                <a:cubicBezTo>
                  <a:pt x="161" y="1390"/>
                  <a:pt x="190" y="1379"/>
                  <a:pt x="212" y="1357"/>
                </a:cubicBezTo>
                <a:cubicBezTo>
                  <a:pt x="319" y="1427"/>
                  <a:pt x="319" y="1427"/>
                  <a:pt x="319" y="1427"/>
                </a:cubicBezTo>
                <a:cubicBezTo>
                  <a:pt x="304" y="1471"/>
                  <a:pt x="315" y="1518"/>
                  <a:pt x="344" y="1555"/>
                </a:cubicBezTo>
                <a:cubicBezTo>
                  <a:pt x="344" y="1749"/>
                  <a:pt x="344" y="1749"/>
                  <a:pt x="344" y="1749"/>
                </a:cubicBezTo>
                <a:cubicBezTo>
                  <a:pt x="271" y="1830"/>
                  <a:pt x="330" y="1962"/>
                  <a:pt x="443" y="1962"/>
                </a:cubicBezTo>
                <a:cubicBezTo>
                  <a:pt x="476" y="1962"/>
                  <a:pt x="506" y="1947"/>
                  <a:pt x="528" y="1929"/>
                </a:cubicBezTo>
                <a:cubicBezTo>
                  <a:pt x="634" y="1995"/>
                  <a:pt x="634" y="1995"/>
                  <a:pt x="634" y="1995"/>
                </a:cubicBezTo>
                <a:cubicBezTo>
                  <a:pt x="619" y="2042"/>
                  <a:pt x="627" y="2094"/>
                  <a:pt x="663" y="2130"/>
                </a:cubicBezTo>
                <a:cubicBezTo>
                  <a:pt x="674" y="2141"/>
                  <a:pt x="693" y="2141"/>
                  <a:pt x="704" y="2134"/>
                </a:cubicBezTo>
                <a:cubicBezTo>
                  <a:pt x="722" y="2123"/>
                  <a:pt x="722" y="2097"/>
                  <a:pt x="707" y="2086"/>
                </a:cubicBezTo>
                <a:cubicBezTo>
                  <a:pt x="667" y="2042"/>
                  <a:pt x="696" y="1973"/>
                  <a:pt x="755" y="1973"/>
                </a:cubicBezTo>
                <a:cubicBezTo>
                  <a:pt x="813" y="1973"/>
                  <a:pt x="843" y="2042"/>
                  <a:pt x="803" y="2083"/>
                </a:cubicBezTo>
                <a:cubicBezTo>
                  <a:pt x="792" y="2097"/>
                  <a:pt x="788" y="2112"/>
                  <a:pt x="799" y="2127"/>
                </a:cubicBezTo>
                <a:cubicBezTo>
                  <a:pt x="810" y="2141"/>
                  <a:pt x="832" y="2145"/>
                  <a:pt x="847" y="2130"/>
                </a:cubicBezTo>
                <a:cubicBezTo>
                  <a:pt x="883" y="2094"/>
                  <a:pt x="894" y="2039"/>
                  <a:pt x="876" y="1995"/>
                </a:cubicBezTo>
                <a:cubicBezTo>
                  <a:pt x="982" y="1929"/>
                  <a:pt x="982" y="1929"/>
                  <a:pt x="982" y="1929"/>
                </a:cubicBezTo>
                <a:cubicBezTo>
                  <a:pt x="1030" y="1973"/>
                  <a:pt x="1107" y="1973"/>
                  <a:pt x="1155" y="1929"/>
                </a:cubicBezTo>
                <a:cubicBezTo>
                  <a:pt x="1261" y="1995"/>
                  <a:pt x="1261" y="1995"/>
                  <a:pt x="1261" y="1995"/>
                </a:cubicBezTo>
                <a:cubicBezTo>
                  <a:pt x="1232" y="2079"/>
                  <a:pt x="1294" y="2167"/>
                  <a:pt x="1382" y="2167"/>
                </a:cubicBezTo>
                <a:cubicBezTo>
                  <a:pt x="1470" y="2167"/>
                  <a:pt x="1532" y="2079"/>
                  <a:pt x="1503" y="1995"/>
                </a:cubicBezTo>
                <a:cubicBezTo>
                  <a:pt x="1605" y="1925"/>
                  <a:pt x="1605" y="1925"/>
                  <a:pt x="1605" y="1925"/>
                </a:cubicBezTo>
                <a:cubicBezTo>
                  <a:pt x="1631" y="1947"/>
                  <a:pt x="1661" y="1962"/>
                  <a:pt x="1693" y="1962"/>
                </a:cubicBezTo>
                <a:cubicBezTo>
                  <a:pt x="1807" y="1962"/>
                  <a:pt x="1866" y="1830"/>
                  <a:pt x="1793" y="1749"/>
                </a:cubicBezTo>
                <a:cubicBezTo>
                  <a:pt x="1793" y="1555"/>
                  <a:pt x="1793" y="1555"/>
                  <a:pt x="1793" y="1555"/>
                </a:cubicBezTo>
                <a:cubicBezTo>
                  <a:pt x="1822" y="1518"/>
                  <a:pt x="1833" y="1471"/>
                  <a:pt x="1815" y="1427"/>
                </a:cubicBezTo>
                <a:cubicBezTo>
                  <a:pt x="1925" y="1357"/>
                  <a:pt x="1925" y="1357"/>
                  <a:pt x="1925" y="1357"/>
                </a:cubicBezTo>
                <a:cubicBezTo>
                  <a:pt x="1947" y="1375"/>
                  <a:pt x="1976" y="1390"/>
                  <a:pt x="2009" y="1390"/>
                </a:cubicBezTo>
                <a:cubicBezTo>
                  <a:pt x="2079" y="1390"/>
                  <a:pt x="2137" y="1331"/>
                  <a:pt x="2137" y="1261"/>
                </a:cubicBezTo>
                <a:cubicBezTo>
                  <a:pt x="2137" y="1229"/>
                  <a:pt x="2126" y="1196"/>
                  <a:pt x="2104" y="1173"/>
                </a:cubicBezTo>
                <a:moveTo>
                  <a:pt x="2042" y="1027"/>
                </a:moveTo>
                <a:lnTo>
                  <a:pt x="2042" y="1027"/>
                </a:lnTo>
                <a:cubicBezTo>
                  <a:pt x="2042" y="1137"/>
                  <a:pt x="2042" y="1137"/>
                  <a:pt x="2042" y="1137"/>
                </a:cubicBezTo>
                <a:cubicBezTo>
                  <a:pt x="2020" y="1129"/>
                  <a:pt x="1994" y="1129"/>
                  <a:pt x="1972" y="1137"/>
                </a:cubicBezTo>
                <a:cubicBezTo>
                  <a:pt x="1972" y="1027"/>
                  <a:pt x="1972" y="1027"/>
                  <a:pt x="1972" y="1027"/>
                </a:cubicBezTo>
                <a:cubicBezTo>
                  <a:pt x="1994" y="1034"/>
                  <a:pt x="2020" y="1034"/>
                  <a:pt x="2042" y="1027"/>
                </a:cubicBezTo>
                <a:moveTo>
                  <a:pt x="1661" y="1709"/>
                </a:moveTo>
                <a:lnTo>
                  <a:pt x="1661" y="1709"/>
                </a:lnTo>
                <a:cubicBezTo>
                  <a:pt x="1661" y="1595"/>
                  <a:pt x="1661" y="1595"/>
                  <a:pt x="1661" y="1595"/>
                </a:cubicBezTo>
                <a:cubicBezTo>
                  <a:pt x="1683" y="1599"/>
                  <a:pt x="1705" y="1599"/>
                  <a:pt x="1727" y="1595"/>
                </a:cubicBezTo>
                <a:cubicBezTo>
                  <a:pt x="1727" y="1709"/>
                  <a:pt x="1727" y="1709"/>
                  <a:pt x="1727" y="1709"/>
                </a:cubicBezTo>
                <a:cubicBezTo>
                  <a:pt x="1708" y="1705"/>
                  <a:pt x="1683" y="1705"/>
                  <a:pt x="1661" y="1709"/>
                </a:cubicBezTo>
                <a:moveTo>
                  <a:pt x="1294" y="1944"/>
                </a:moveTo>
                <a:lnTo>
                  <a:pt x="1294" y="1944"/>
                </a:lnTo>
                <a:cubicBezTo>
                  <a:pt x="1188" y="1877"/>
                  <a:pt x="1188" y="1877"/>
                  <a:pt x="1188" y="1877"/>
                </a:cubicBezTo>
                <a:cubicBezTo>
                  <a:pt x="1202" y="1833"/>
                  <a:pt x="1195" y="1782"/>
                  <a:pt x="1162" y="1749"/>
                </a:cubicBezTo>
                <a:cubicBezTo>
                  <a:pt x="1162" y="1555"/>
                  <a:pt x="1162" y="1555"/>
                  <a:pt x="1162" y="1555"/>
                </a:cubicBezTo>
                <a:cubicBezTo>
                  <a:pt x="1191" y="1518"/>
                  <a:pt x="1202" y="1471"/>
                  <a:pt x="1188" y="1427"/>
                </a:cubicBezTo>
                <a:cubicBezTo>
                  <a:pt x="1294" y="1357"/>
                  <a:pt x="1294" y="1357"/>
                  <a:pt x="1294" y="1357"/>
                </a:cubicBezTo>
                <a:cubicBezTo>
                  <a:pt x="1341" y="1397"/>
                  <a:pt x="1415" y="1397"/>
                  <a:pt x="1463" y="1357"/>
                </a:cubicBezTo>
                <a:cubicBezTo>
                  <a:pt x="1569" y="1427"/>
                  <a:pt x="1569" y="1427"/>
                  <a:pt x="1569" y="1427"/>
                </a:cubicBezTo>
                <a:cubicBezTo>
                  <a:pt x="1554" y="1471"/>
                  <a:pt x="1565" y="1522"/>
                  <a:pt x="1598" y="1559"/>
                </a:cubicBezTo>
                <a:cubicBezTo>
                  <a:pt x="1598" y="1749"/>
                  <a:pt x="1598" y="1749"/>
                  <a:pt x="1598" y="1749"/>
                </a:cubicBezTo>
                <a:cubicBezTo>
                  <a:pt x="1565" y="1782"/>
                  <a:pt x="1558" y="1833"/>
                  <a:pt x="1573" y="1874"/>
                </a:cubicBezTo>
                <a:cubicBezTo>
                  <a:pt x="1466" y="1944"/>
                  <a:pt x="1466" y="1944"/>
                  <a:pt x="1466" y="1944"/>
                </a:cubicBezTo>
                <a:cubicBezTo>
                  <a:pt x="1415" y="1900"/>
                  <a:pt x="1341" y="1900"/>
                  <a:pt x="1294" y="1944"/>
                </a:cubicBezTo>
                <a:moveTo>
                  <a:pt x="506" y="1471"/>
                </a:moveTo>
                <a:lnTo>
                  <a:pt x="506" y="1471"/>
                </a:lnTo>
                <a:cubicBezTo>
                  <a:pt x="506" y="1507"/>
                  <a:pt x="476" y="1537"/>
                  <a:pt x="440" y="1537"/>
                </a:cubicBezTo>
                <a:cubicBezTo>
                  <a:pt x="403" y="1537"/>
                  <a:pt x="374" y="1507"/>
                  <a:pt x="374" y="1471"/>
                </a:cubicBezTo>
                <a:cubicBezTo>
                  <a:pt x="374" y="1434"/>
                  <a:pt x="403" y="1405"/>
                  <a:pt x="440" y="1405"/>
                </a:cubicBezTo>
                <a:cubicBezTo>
                  <a:pt x="476" y="1405"/>
                  <a:pt x="506" y="1434"/>
                  <a:pt x="506" y="1471"/>
                </a:cubicBezTo>
                <a:moveTo>
                  <a:pt x="476" y="1595"/>
                </a:moveTo>
                <a:lnTo>
                  <a:pt x="476" y="1595"/>
                </a:lnTo>
                <a:cubicBezTo>
                  <a:pt x="476" y="1709"/>
                  <a:pt x="476" y="1709"/>
                  <a:pt x="476" y="1709"/>
                </a:cubicBezTo>
                <a:cubicBezTo>
                  <a:pt x="454" y="1705"/>
                  <a:pt x="432" y="1705"/>
                  <a:pt x="410" y="1709"/>
                </a:cubicBezTo>
                <a:cubicBezTo>
                  <a:pt x="410" y="1595"/>
                  <a:pt x="410" y="1595"/>
                  <a:pt x="410" y="1595"/>
                </a:cubicBezTo>
                <a:cubicBezTo>
                  <a:pt x="432" y="1599"/>
                  <a:pt x="454" y="1599"/>
                  <a:pt x="476" y="1595"/>
                </a:cubicBezTo>
                <a:moveTo>
                  <a:pt x="528" y="1375"/>
                </a:moveTo>
                <a:lnTo>
                  <a:pt x="528" y="1375"/>
                </a:lnTo>
                <a:cubicBezTo>
                  <a:pt x="480" y="1331"/>
                  <a:pt x="403" y="1331"/>
                  <a:pt x="355" y="1375"/>
                </a:cubicBezTo>
                <a:cubicBezTo>
                  <a:pt x="245" y="1305"/>
                  <a:pt x="245" y="1305"/>
                  <a:pt x="245" y="1305"/>
                </a:cubicBezTo>
                <a:cubicBezTo>
                  <a:pt x="264" y="1261"/>
                  <a:pt x="256" y="1214"/>
                  <a:pt x="223" y="1173"/>
                </a:cubicBezTo>
                <a:cubicBezTo>
                  <a:pt x="223" y="990"/>
                  <a:pt x="223" y="990"/>
                  <a:pt x="223" y="990"/>
                </a:cubicBezTo>
                <a:cubicBezTo>
                  <a:pt x="253" y="954"/>
                  <a:pt x="264" y="906"/>
                  <a:pt x="249" y="862"/>
                </a:cubicBezTo>
                <a:cubicBezTo>
                  <a:pt x="355" y="792"/>
                  <a:pt x="355" y="792"/>
                  <a:pt x="355" y="792"/>
                </a:cubicBezTo>
                <a:cubicBezTo>
                  <a:pt x="403" y="836"/>
                  <a:pt x="480" y="836"/>
                  <a:pt x="528" y="792"/>
                </a:cubicBezTo>
                <a:cubicBezTo>
                  <a:pt x="634" y="862"/>
                  <a:pt x="634" y="862"/>
                  <a:pt x="634" y="862"/>
                </a:cubicBezTo>
                <a:cubicBezTo>
                  <a:pt x="627" y="873"/>
                  <a:pt x="627" y="888"/>
                  <a:pt x="627" y="902"/>
                </a:cubicBezTo>
                <a:cubicBezTo>
                  <a:pt x="627" y="935"/>
                  <a:pt x="638" y="965"/>
                  <a:pt x="660" y="990"/>
                </a:cubicBezTo>
                <a:cubicBezTo>
                  <a:pt x="660" y="1177"/>
                  <a:pt x="660" y="1177"/>
                  <a:pt x="660" y="1177"/>
                </a:cubicBezTo>
                <a:cubicBezTo>
                  <a:pt x="627" y="1214"/>
                  <a:pt x="619" y="1265"/>
                  <a:pt x="634" y="1305"/>
                </a:cubicBezTo>
                <a:lnTo>
                  <a:pt x="528" y="1375"/>
                </a:lnTo>
                <a:moveTo>
                  <a:pt x="157" y="1027"/>
                </a:moveTo>
                <a:lnTo>
                  <a:pt x="157" y="1027"/>
                </a:lnTo>
                <a:cubicBezTo>
                  <a:pt x="157" y="1137"/>
                  <a:pt x="157" y="1137"/>
                  <a:pt x="157" y="1137"/>
                </a:cubicBezTo>
                <a:cubicBezTo>
                  <a:pt x="139" y="1129"/>
                  <a:pt x="113" y="1129"/>
                  <a:pt x="91" y="1137"/>
                </a:cubicBezTo>
                <a:cubicBezTo>
                  <a:pt x="91" y="1027"/>
                  <a:pt x="91" y="1027"/>
                  <a:pt x="91" y="1027"/>
                </a:cubicBezTo>
                <a:cubicBezTo>
                  <a:pt x="113" y="1034"/>
                  <a:pt x="135" y="1034"/>
                  <a:pt x="157" y="1027"/>
                </a:cubicBezTo>
                <a:moveTo>
                  <a:pt x="506" y="697"/>
                </a:moveTo>
                <a:lnTo>
                  <a:pt x="506" y="697"/>
                </a:lnTo>
                <a:cubicBezTo>
                  <a:pt x="506" y="734"/>
                  <a:pt x="476" y="763"/>
                  <a:pt x="440" y="763"/>
                </a:cubicBezTo>
                <a:cubicBezTo>
                  <a:pt x="407" y="763"/>
                  <a:pt x="374" y="734"/>
                  <a:pt x="374" y="697"/>
                </a:cubicBezTo>
                <a:cubicBezTo>
                  <a:pt x="374" y="660"/>
                  <a:pt x="403" y="631"/>
                  <a:pt x="440" y="631"/>
                </a:cubicBezTo>
                <a:cubicBezTo>
                  <a:pt x="476" y="631"/>
                  <a:pt x="506" y="660"/>
                  <a:pt x="506" y="697"/>
                </a:cubicBezTo>
                <a:moveTo>
                  <a:pt x="843" y="224"/>
                </a:moveTo>
                <a:lnTo>
                  <a:pt x="843" y="224"/>
                </a:lnTo>
                <a:cubicBezTo>
                  <a:pt x="945" y="294"/>
                  <a:pt x="945" y="294"/>
                  <a:pt x="945" y="294"/>
                </a:cubicBezTo>
                <a:cubicBezTo>
                  <a:pt x="931" y="338"/>
                  <a:pt x="938" y="385"/>
                  <a:pt x="971" y="422"/>
                </a:cubicBezTo>
                <a:cubicBezTo>
                  <a:pt x="971" y="613"/>
                  <a:pt x="971" y="613"/>
                  <a:pt x="971" y="613"/>
                </a:cubicBezTo>
                <a:cubicBezTo>
                  <a:pt x="942" y="649"/>
                  <a:pt x="931" y="697"/>
                  <a:pt x="945" y="741"/>
                </a:cubicBezTo>
                <a:cubicBezTo>
                  <a:pt x="839" y="811"/>
                  <a:pt x="839" y="811"/>
                  <a:pt x="839" y="811"/>
                </a:cubicBezTo>
                <a:cubicBezTo>
                  <a:pt x="792" y="767"/>
                  <a:pt x="715" y="763"/>
                  <a:pt x="667" y="811"/>
                </a:cubicBezTo>
                <a:cubicBezTo>
                  <a:pt x="561" y="741"/>
                  <a:pt x="561" y="741"/>
                  <a:pt x="561" y="741"/>
                </a:cubicBezTo>
                <a:cubicBezTo>
                  <a:pt x="579" y="697"/>
                  <a:pt x="568" y="646"/>
                  <a:pt x="535" y="613"/>
                </a:cubicBezTo>
                <a:cubicBezTo>
                  <a:pt x="535" y="422"/>
                  <a:pt x="535" y="422"/>
                  <a:pt x="535" y="422"/>
                </a:cubicBezTo>
                <a:cubicBezTo>
                  <a:pt x="568" y="385"/>
                  <a:pt x="575" y="338"/>
                  <a:pt x="561" y="294"/>
                </a:cubicBezTo>
                <a:cubicBezTo>
                  <a:pt x="667" y="224"/>
                  <a:pt x="667" y="224"/>
                  <a:pt x="667" y="224"/>
                </a:cubicBezTo>
                <a:cubicBezTo>
                  <a:pt x="715" y="272"/>
                  <a:pt x="792" y="272"/>
                  <a:pt x="843" y="224"/>
                </a:cubicBezTo>
                <a:moveTo>
                  <a:pt x="1103" y="459"/>
                </a:moveTo>
                <a:lnTo>
                  <a:pt x="1103" y="459"/>
                </a:lnTo>
                <a:cubicBezTo>
                  <a:pt x="1103" y="576"/>
                  <a:pt x="1103" y="576"/>
                  <a:pt x="1103" y="576"/>
                </a:cubicBezTo>
                <a:cubicBezTo>
                  <a:pt x="1081" y="569"/>
                  <a:pt x="1056" y="569"/>
                  <a:pt x="1033" y="576"/>
                </a:cubicBezTo>
                <a:cubicBezTo>
                  <a:pt x="1033" y="459"/>
                  <a:pt x="1033" y="459"/>
                  <a:pt x="1033" y="459"/>
                </a:cubicBezTo>
                <a:cubicBezTo>
                  <a:pt x="1056" y="466"/>
                  <a:pt x="1081" y="466"/>
                  <a:pt x="1103" y="459"/>
                </a:cubicBezTo>
                <a:moveTo>
                  <a:pt x="1466" y="224"/>
                </a:moveTo>
                <a:lnTo>
                  <a:pt x="1466" y="224"/>
                </a:lnTo>
                <a:cubicBezTo>
                  <a:pt x="1573" y="294"/>
                  <a:pt x="1573" y="294"/>
                  <a:pt x="1573" y="294"/>
                </a:cubicBezTo>
                <a:cubicBezTo>
                  <a:pt x="1558" y="338"/>
                  <a:pt x="1565" y="385"/>
                  <a:pt x="1598" y="422"/>
                </a:cubicBezTo>
                <a:cubicBezTo>
                  <a:pt x="1598" y="613"/>
                  <a:pt x="1598" y="613"/>
                  <a:pt x="1598" y="613"/>
                </a:cubicBezTo>
                <a:cubicBezTo>
                  <a:pt x="1565" y="649"/>
                  <a:pt x="1558" y="697"/>
                  <a:pt x="1573" y="741"/>
                </a:cubicBezTo>
                <a:cubicBezTo>
                  <a:pt x="1466" y="811"/>
                  <a:pt x="1466" y="811"/>
                  <a:pt x="1466" y="811"/>
                </a:cubicBezTo>
                <a:cubicBezTo>
                  <a:pt x="1419" y="763"/>
                  <a:pt x="1341" y="767"/>
                  <a:pt x="1294" y="811"/>
                </a:cubicBezTo>
                <a:cubicBezTo>
                  <a:pt x="1188" y="741"/>
                  <a:pt x="1188" y="741"/>
                  <a:pt x="1188" y="741"/>
                </a:cubicBezTo>
                <a:cubicBezTo>
                  <a:pt x="1202" y="697"/>
                  <a:pt x="1195" y="649"/>
                  <a:pt x="1162" y="613"/>
                </a:cubicBezTo>
                <a:cubicBezTo>
                  <a:pt x="1162" y="422"/>
                  <a:pt x="1162" y="422"/>
                  <a:pt x="1162" y="422"/>
                </a:cubicBezTo>
                <a:cubicBezTo>
                  <a:pt x="1191" y="385"/>
                  <a:pt x="1202" y="338"/>
                  <a:pt x="1188" y="294"/>
                </a:cubicBezTo>
                <a:cubicBezTo>
                  <a:pt x="1290" y="224"/>
                  <a:pt x="1290" y="224"/>
                  <a:pt x="1290" y="224"/>
                </a:cubicBezTo>
                <a:cubicBezTo>
                  <a:pt x="1341" y="272"/>
                  <a:pt x="1419" y="272"/>
                  <a:pt x="1466" y="224"/>
                </a:cubicBezTo>
                <a:moveTo>
                  <a:pt x="1727" y="459"/>
                </a:moveTo>
                <a:lnTo>
                  <a:pt x="1727" y="459"/>
                </a:lnTo>
                <a:cubicBezTo>
                  <a:pt x="1727" y="576"/>
                  <a:pt x="1727" y="576"/>
                  <a:pt x="1727" y="576"/>
                </a:cubicBezTo>
                <a:cubicBezTo>
                  <a:pt x="1708" y="569"/>
                  <a:pt x="1683" y="569"/>
                  <a:pt x="1661" y="576"/>
                </a:cubicBezTo>
                <a:cubicBezTo>
                  <a:pt x="1661" y="459"/>
                  <a:pt x="1661" y="459"/>
                  <a:pt x="1661" y="459"/>
                </a:cubicBezTo>
                <a:cubicBezTo>
                  <a:pt x="1683" y="466"/>
                  <a:pt x="1705" y="466"/>
                  <a:pt x="1727" y="459"/>
                </a:cubicBezTo>
                <a:moveTo>
                  <a:pt x="1628" y="697"/>
                </a:moveTo>
                <a:lnTo>
                  <a:pt x="1628" y="697"/>
                </a:lnTo>
                <a:cubicBezTo>
                  <a:pt x="1628" y="660"/>
                  <a:pt x="1657" y="631"/>
                  <a:pt x="1693" y="631"/>
                </a:cubicBezTo>
                <a:cubicBezTo>
                  <a:pt x="1730" y="631"/>
                  <a:pt x="1760" y="660"/>
                  <a:pt x="1760" y="697"/>
                </a:cubicBezTo>
                <a:cubicBezTo>
                  <a:pt x="1760" y="734"/>
                  <a:pt x="1730" y="763"/>
                  <a:pt x="1693" y="763"/>
                </a:cubicBezTo>
                <a:cubicBezTo>
                  <a:pt x="1657" y="763"/>
                  <a:pt x="1628" y="734"/>
                  <a:pt x="1628" y="697"/>
                </a:cubicBezTo>
                <a:moveTo>
                  <a:pt x="1444" y="902"/>
                </a:moveTo>
                <a:lnTo>
                  <a:pt x="1444" y="902"/>
                </a:lnTo>
                <a:cubicBezTo>
                  <a:pt x="1444" y="939"/>
                  <a:pt x="1415" y="968"/>
                  <a:pt x="1382" y="968"/>
                </a:cubicBezTo>
                <a:cubicBezTo>
                  <a:pt x="1345" y="968"/>
                  <a:pt x="1316" y="939"/>
                  <a:pt x="1316" y="902"/>
                </a:cubicBezTo>
                <a:cubicBezTo>
                  <a:pt x="1316" y="869"/>
                  <a:pt x="1345" y="840"/>
                  <a:pt x="1382" y="840"/>
                </a:cubicBezTo>
                <a:cubicBezTo>
                  <a:pt x="1415" y="840"/>
                  <a:pt x="1444" y="869"/>
                  <a:pt x="1444" y="902"/>
                </a:cubicBezTo>
                <a:moveTo>
                  <a:pt x="1349" y="1137"/>
                </a:moveTo>
                <a:lnTo>
                  <a:pt x="1349" y="1137"/>
                </a:lnTo>
                <a:cubicBezTo>
                  <a:pt x="1349" y="1027"/>
                  <a:pt x="1349" y="1027"/>
                  <a:pt x="1349" y="1027"/>
                </a:cubicBezTo>
                <a:cubicBezTo>
                  <a:pt x="1371" y="1034"/>
                  <a:pt x="1393" y="1034"/>
                  <a:pt x="1415" y="1027"/>
                </a:cubicBezTo>
                <a:cubicBezTo>
                  <a:pt x="1415" y="1137"/>
                  <a:pt x="1415" y="1137"/>
                  <a:pt x="1415" y="1137"/>
                </a:cubicBezTo>
                <a:cubicBezTo>
                  <a:pt x="1393" y="1129"/>
                  <a:pt x="1371" y="1129"/>
                  <a:pt x="1349" y="1137"/>
                </a:cubicBezTo>
                <a:moveTo>
                  <a:pt x="1316" y="1261"/>
                </a:moveTo>
                <a:lnTo>
                  <a:pt x="1316" y="1261"/>
                </a:lnTo>
                <a:cubicBezTo>
                  <a:pt x="1316" y="1225"/>
                  <a:pt x="1345" y="1196"/>
                  <a:pt x="1382" y="1196"/>
                </a:cubicBezTo>
                <a:cubicBezTo>
                  <a:pt x="1419" y="1196"/>
                  <a:pt x="1448" y="1225"/>
                  <a:pt x="1448" y="1261"/>
                </a:cubicBezTo>
                <a:cubicBezTo>
                  <a:pt x="1448" y="1298"/>
                  <a:pt x="1419" y="1328"/>
                  <a:pt x="1382" y="1328"/>
                </a:cubicBezTo>
                <a:cubicBezTo>
                  <a:pt x="1345" y="1328"/>
                  <a:pt x="1316" y="1298"/>
                  <a:pt x="1316" y="1261"/>
                </a:cubicBezTo>
                <a:moveTo>
                  <a:pt x="1001" y="697"/>
                </a:moveTo>
                <a:lnTo>
                  <a:pt x="1001" y="697"/>
                </a:lnTo>
                <a:cubicBezTo>
                  <a:pt x="1001" y="660"/>
                  <a:pt x="1030" y="631"/>
                  <a:pt x="1067" y="631"/>
                </a:cubicBezTo>
                <a:cubicBezTo>
                  <a:pt x="1103" y="631"/>
                  <a:pt x="1133" y="660"/>
                  <a:pt x="1133" y="697"/>
                </a:cubicBezTo>
                <a:cubicBezTo>
                  <a:pt x="1133" y="734"/>
                  <a:pt x="1103" y="763"/>
                  <a:pt x="1067" y="763"/>
                </a:cubicBezTo>
                <a:cubicBezTo>
                  <a:pt x="1030" y="763"/>
                  <a:pt x="1001" y="734"/>
                  <a:pt x="1001" y="697"/>
                </a:cubicBezTo>
                <a:moveTo>
                  <a:pt x="821" y="902"/>
                </a:moveTo>
                <a:lnTo>
                  <a:pt x="821" y="902"/>
                </a:lnTo>
                <a:cubicBezTo>
                  <a:pt x="821" y="939"/>
                  <a:pt x="788" y="968"/>
                  <a:pt x="755" y="968"/>
                </a:cubicBezTo>
                <a:cubicBezTo>
                  <a:pt x="718" y="968"/>
                  <a:pt x="689" y="939"/>
                  <a:pt x="689" y="902"/>
                </a:cubicBezTo>
                <a:cubicBezTo>
                  <a:pt x="689" y="869"/>
                  <a:pt x="718" y="840"/>
                  <a:pt x="755" y="840"/>
                </a:cubicBezTo>
                <a:cubicBezTo>
                  <a:pt x="788" y="840"/>
                  <a:pt x="821" y="869"/>
                  <a:pt x="821" y="902"/>
                </a:cubicBezTo>
                <a:moveTo>
                  <a:pt x="722" y="1027"/>
                </a:moveTo>
                <a:lnTo>
                  <a:pt x="722" y="1027"/>
                </a:lnTo>
                <a:cubicBezTo>
                  <a:pt x="744" y="1034"/>
                  <a:pt x="766" y="1034"/>
                  <a:pt x="788" y="1027"/>
                </a:cubicBezTo>
                <a:cubicBezTo>
                  <a:pt x="788" y="1137"/>
                  <a:pt x="788" y="1137"/>
                  <a:pt x="788" y="1137"/>
                </a:cubicBezTo>
                <a:cubicBezTo>
                  <a:pt x="766" y="1129"/>
                  <a:pt x="744" y="1129"/>
                  <a:pt x="722" y="1137"/>
                </a:cubicBezTo>
                <a:lnTo>
                  <a:pt x="722" y="1027"/>
                </a:lnTo>
                <a:moveTo>
                  <a:pt x="689" y="1261"/>
                </a:moveTo>
                <a:lnTo>
                  <a:pt x="689" y="1261"/>
                </a:lnTo>
                <a:cubicBezTo>
                  <a:pt x="689" y="1225"/>
                  <a:pt x="718" y="1196"/>
                  <a:pt x="755" y="1196"/>
                </a:cubicBezTo>
                <a:cubicBezTo>
                  <a:pt x="792" y="1196"/>
                  <a:pt x="821" y="1225"/>
                  <a:pt x="821" y="1261"/>
                </a:cubicBezTo>
                <a:cubicBezTo>
                  <a:pt x="821" y="1298"/>
                  <a:pt x="792" y="1328"/>
                  <a:pt x="755" y="1328"/>
                </a:cubicBezTo>
                <a:cubicBezTo>
                  <a:pt x="718" y="1328"/>
                  <a:pt x="689" y="1298"/>
                  <a:pt x="689" y="1261"/>
                </a:cubicBezTo>
                <a:moveTo>
                  <a:pt x="850" y="1173"/>
                </a:moveTo>
                <a:lnTo>
                  <a:pt x="850" y="1173"/>
                </a:lnTo>
                <a:cubicBezTo>
                  <a:pt x="850" y="990"/>
                  <a:pt x="850" y="990"/>
                  <a:pt x="850" y="990"/>
                </a:cubicBezTo>
                <a:cubicBezTo>
                  <a:pt x="880" y="954"/>
                  <a:pt x="887" y="906"/>
                  <a:pt x="872" y="862"/>
                </a:cubicBezTo>
                <a:cubicBezTo>
                  <a:pt x="979" y="792"/>
                  <a:pt x="979" y="792"/>
                  <a:pt x="979" y="792"/>
                </a:cubicBezTo>
                <a:cubicBezTo>
                  <a:pt x="1026" y="840"/>
                  <a:pt x="1103" y="840"/>
                  <a:pt x="1151" y="792"/>
                </a:cubicBezTo>
                <a:cubicBezTo>
                  <a:pt x="1257" y="862"/>
                  <a:pt x="1257" y="862"/>
                  <a:pt x="1257" y="862"/>
                </a:cubicBezTo>
                <a:cubicBezTo>
                  <a:pt x="1243" y="906"/>
                  <a:pt x="1250" y="954"/>
                  <a:pt x="1283" y="990"/>
                </a:cubicBezTo>
                <a:cubicBezTo>
                  <a:pt x="1283" y="1185"/>
                  <a:pt x="1283" y="1173"/>
                  <a:pt x="1283" y="1177"/>
                </a:cubicBezTo>
                <a:cubicBezTo>
                  <a:pt x="1250" y="1214"/>
                  <a:pt x="1243" y="1261"/>
                  <a:pt x="1257" y="1305"/>
                </a:cubicBezTo>
                <a:cubicBezTo>
                  <a:pt x="1151" y="1375"/>
                  <a:pt x="1151" y="1375"/>
                  <a:pt x="1151" y="1375"/>
                </a:cubicBezTo>
                <a:cubicBezTo>
                  <a:pt x="1103" y="1331"/>
                  <a:pt x="1026" y="1331"/>
                  <a:pt x="979" y="1375"/>
                </a:cubicBezTo>
                <a:cubicBezTo>
                  <a:pt x="872" y="1305"/>
                  <a:pt x="872" y="1305"/>
                  <a:pt x="872" y="1305"/>
                </a:cubicBezTo>
                <a:cubicBezTo>
                  <a:pt x="891" y="1261"/>
                  <a:pt x="880" y="1210"/>
                  <a:pt x="850" y="1173"/>
                </a:cubicBezTo>
                <a:moveTo>
                  <a:pt x="1001" y="1471"/>
                </a:moveTo>
                <a:lnTo>
                  <a:pt x="1001" y="1471"/>
                </a:lnTo>
                <a:cubicBezTo>
                  <a:pt x="1001" y="1434"/>
                  <a:pt x="1030" y="1405"/>
                  <a:pt x="1067" y="1405"/>
                </a:cubicBezTo>
                <a:cubicBezTo>
                  <a:pt x="1103" y="1405"/>
                  <a:pt x="1133" y="1434"/>
                  <a:pt x="1133" y="1471"/>
                </a:cubicBezTo>
                <a:cubicBezTo>
                  <a:pt x="1133" y="1507"/>
                  <a:pt x="1103" y="1537"/>
                  <a:pt x="1067" y="1537"/>
                </a:cubicBezTo>
                <a:cubicBezTo>
                  <a:pt x="1030" y="1537"/>
                  <a:pt x="1001" y="1507"/>
                  <a:pt x="1001" y="1471"/>
                </a:cubicBezTo>
                <a:moveTo>
                  <a:pt x="1033" y="1595"/>
                </a:moveTo>
                <a:lnTo>
                  <a:pt x="1033" y="1595"/>
                </a:lnTo>
                <a:cubicBezTo>
                  <a:pt x="1056" y="1599"/>
                  <a:pt x="1081" y="1599"/>
                  <a:pt x="1103" y="1595"/>
                </a:cubicBezTo>
                <a:cubicBezTo>
                  <a:pt x="1103" y="1709"/>
                  <a:pt x="1103" y="1709"/>
                  <a:pt x="1103" y="1709"/>
                </a:cubicBezTo>
                <a:cubicBezTo>
                  <a:pt x="1081" y="1705"/>
                  <a:pt x="1056" y="1705"/>
                  <a:pt x="1033" y="1709"/>
                </a:cubicBezTo>
                <a:lnTo>
                  <a:pt x="1033" y="1595"/>
                </a:lnTo>
                <a:moveTo>
                  <a:pt x="1760" y="1471"/>
                </a:moveTo>
                <a:lnTo>
                  <a:pt x="1760" y="1471"/>
                </a:lnTo>
                <a:cubicBezTo>
                  <a:pt x="1760" y="1507"/>
                  <a:pt x="1730" y="1537"/>
                  <a:pt x="1693" y="1537"/>
                </a:cubicBezTo>
                <a:cubicBezTo>
                  <a:pt x="1657" y="1537"/>
                  <a:pt x="1628" y="1507"/>
                  <a:pt x="1628" y="1471"/>
                </a:cubicBezTo>
                <a:cubicBezTo>
                  <a:pt x="1628" y="1434"/>
                  <a:pt x="1657" y="1405"/>
                  <a:pt x="1693" y="1405"/>
                </a:cubicBezTo>
                <a:cubicBezTo>
                  <a:pt x="1730" y="1405"/>
                  <a:pt x="1760" y="1434"/>
                  <a:pt x="1760" y="1471"/>
                </a:cubicBezTo>
                <a:moveTo>
                  <a:pt x="1693" y="1342"/>
                </a:moveTo>
                <a:lnTo>
                  <a:pt x="1693" y="1342"/>
                </a:lnTo>
                <a:cubicBezTo>
                  <a:pt x="1661" y="1342"/>
                  <a:pt x="1628" y="1353"/>
                  <a:pt x="1605" y="1375"/>
                </a:cubicBezTo>
                <a:cubicBezTo>
                  <a:pt x="1499" y="1305"/>
                  <a:pt x="1499" y="1305"/>
                  <a:pt x="1499" y="1305"/>
                </a:cubicBezTo>
                <a:cubicBezTo>
                  <a:pt x="1517" y="1261"/>
                  <a:pt x="1510" y="1210"/>
                  <a:pt x="1477" y="1173"/>
                </a:cubicBezTo>
                <a:cubicBezTo>
                  <a:pt x="1477" y="1173"/>
                  <a:pt x="1477" y="1185"/>
                  <a:pt x="1477" y="990"/>
                </a:cubicBezTo>
                <a:cubicBezTo>
                  <a:pt x="1507" y="954"/>
                  <a:pt x="1517" y="902"/>
                  <a:pt x="1503" y="862"/>
                </a:cubicBezTo>
                <a:cubicBezTo>
                  <a:pt x="1605" y="792"/>
                  <a:pt x="1605" y="792"/>
                  <a:pt x="1605" y="792"/>
                </a:cubicBezTo>
                <a:cubicBezTo>
                  <a:pt x="1653" y="836"/>
                  <a:pt x="1730" y="840"/>
                  <a:pt x="1778" y="792"/>
                </a:cubicBezTo>
                <a:cubicBezTo>
                  <a:pt x="1884" y="862"/>
                  <a:pt x="1884" y="862"/>
                  <a:pt x="1884" y="862"/>
                </a:cubicBezTo>
                <a:cubicBezTo>
                  <a:pt x="1869" y="906"/>
                  <a:pt x="1881" y="954"/>
                  <a:pt x="1910" y="990"/>
                </a:cubicBezTo>
                <a:cubicBezTo>
                  <a:pt x="1910" y="1177"/>
                  <a:pt x="1910" y="1177"/>
                  <a:pt x="1910" y="1177"/>
                </a:cubicBezTo>
                <a:cubicBezTo>
                  <a:pt x="1892" y="1199"/>
                  <a:pt x="1877" y="1229"/>
                  <a:pt x="1877" y="1261"/>
                </a:cubicBezTo>
                <a:cubicBezTo>
                  <a:pt x="1877" y="1276"/>
                  <a:pt x="1881" y="1291"/>
                  <a:pt x="1888" y="1305"/>
                </a:cubicBezTo>
                <a:cubicBezTo>
                  <a:pt x="1778" y="1375"/>
                  <a:pt x="1778" y="1375"/>
                  <a:pt x="1778" y="1375"/>
                </a:cubicBezTo>
                <a:cubicBezTo>
                  <a:pt x="1756" y="1353"/>
                  <a:pt x="1727" y="1342"/>
                  <a:pt x="1693" y="1342"/>
                </a:cubicBezTo>
                <a:moveTo>
                  <a:pt x="1693" y="272"/>
                </a:moveTo>
                <a:lnTo>
                  <a:pt x="1693" y="272"/>
                </a:lnTo>
                <a:cubicBezTo>
                  <a:pt x="1730" y="272"/>
                  <a:pt x="1760" y="301"/>
                  <a:pt x="1760" y="338"/>
                </a:cubicBezTo>
                <a:cubicBezTo>
                  <a:pt x="1760" y="375"/>
                  <a:pt x="1730" y="404"/>
                  <a:pt x="1693" y="404"/>
                </a:cubicBezTo>
                <a:cubicBezTo>
                  <a:pt x="1657" y="404"/>
                  <a:pt x="1628" y="375"/>
                  <a:pt x="1628" y="338"/>
                </a:cubicBezTo>
                <a:cubicBezTo>
                  <a:pt x="1628" y="301"/>
                  <a:pt x="1657" y="272"/>
                  <a:pt x="1693" y="272"/>
                </a:cubicBezTo>
                <a:moveTo>
                  <a:pt x="1378" y="67"/>
                </a:moveTo>
                <a:lnTo>
                  <a:pt x="1378" y="67"/>
                </a:lnTo>
                <a:cubicBezTo>
                  <a:pt x="1415" y="67"/>
                  <a:pt x="1444" y="96"/>
                  <a:pt x="1444" y="132"/>
                </a:cubicBezTo>
                <a:cubicBezTo>
                  <a:pt x="1444" y="165"/>
                  <a:pt x="1415" y="195"/>
                  <a:pt x="1378" y="195"/>
                </a:cubicBezTo>
                <a:cubicBezTo>
                  <a:pt x="1345" y="195"/>
                  <a:pt x="1316" y="165"/>
                  <a:pt x="1316" y="132"/>
                </a:cubicBezTo>
                <a:cubicBezTo>
                  <a:pt x="1316" y="96"/>
                  <a:pt x="1345" y="67"/>
                  <a:pt x="1378" y="67"/>
                </a:cubicBezTo>
                <a:moveTo>
                  <a:pt x="1067" y="272"/>
                </a:moveTo>
                <a:lnTo>
                  <a:pt x="1067" y="272"/>
                </a:lnTo>
                <a:cubicBezTo>
                  <a:pt x="1103" y="272"/>
                  <a:pt x="1133" y="301"/>
                  <a:pt x="1133" y="338"/>
                </a:cubicBezTo>
                <a:cubicBezTo>
                  <a:pt x="1133" y="375"/>
                  <a:pt x="1103" y="404"/>
                  <a:pt x="1067" y="404"/>
                </a:cubicBezTo>
                <a:cubicBezTo>
                  <a:pt x="1030" y="404"/>
                  <a:pt x="1001" y="375"/>
                  <a:pt x="1001" y="338"/>
                </a:cubicBezTo>
                <a:cubicBezTo>
                  <a:pt x="1001" y="301"/>
                  <a:pt x="1030" y="272"/>
                  <a:pt x="1067" y="272"/>
                </a:cubicBezTo>
                <a:moveTo>
                  <a:pt x="755" y="67"/>
                </a:moveTo>
                <a:lnTo>
                  <a:pt x="755" y="67"/>
                </a:lnTo>
                <a:cubicBezTo>
                  <a:pt x="788" y="67"/>
                  <a:pt x="817" y="96"/>
                  <a:pt x="817" y="132"/>
                </a:cubicBezTo>
                <a:cubicBezTo>
                  <a:pt x="817" y="165"/>
                  <a:pt x="788" y="195"/>
                  <a:pt x="755" y="195"/>
                </a:cubicBezTo>
                <a:cubicBezTo>
                  <a:pt x="718" y="195"/>
                  <a:pt x="689" y="165"/>
                  <a:pt x="689" y="132"/>
                </a:cubicBezTo>
                <a:cubicBezTo>
                  <a:pt x="689" y="96"/>
                  <a:pt x="718" y="67"/>
                  <a:pt x="755" y="67"/>
                </a:cubicBezTo>
                <a:moveTo>
                  <a:pt x="473" y="459"/>
                </a:moveTo>
                <a:lnTo>
                  <a:pt x="473" y="459"/>
                </a:lnTo>
                <a:cubicBezTo>
                  <a:pt x="473" y="576"/>
                  <a:pt x="473" y="576"/>
                  <a:pt x="473" y="576"/>
                </a:cubicBezTo>
                <a:cubicBezTo>
                  <a:pt x="451" y="569"/>
                  <a:pt x="425" y="569"/>
                  <a:pt x="403" y="576"/>
                </a:cubicBezTo>
                <a:cubicBezTo>
                  <a:pt x="403" y="459"/>
                  <a:pt x="403" y="459"/>
                  <a:pt x="403" y="459"/>
                </a:cubicBezTo>
                <a:cubicBezTo>
                  <a:pt x="425" y="466"/>
                  <a:pt x="451" y="466"/>
                  <a:pt x="473" y="459"/>
                </a:cubicBezTo>
                <a:moveTo>
                  <a:pt x="128" y="840"/>
                </a:moveTo>
                <a:lnTo>
                  <a:pt x="128" y="840"/>
                </a:lnTo>
                <a:cubicBezTo>
                  <a:pt x="161" y="840"/>
                  <a:pt x="194" y="869"/>
                  <a:pt x="194" y="902"/>
                </a:cubicBezTo>
                <a:cubicBezTo>
                  <a:pt x="194" y="939"/>
                  <a:pt x="161" y="968"/>
                  <a:pt x="128" y="968"/>
                </a:cubicBezTo>
                <a:cubicBezTo>
                  <a:pt x="91" y="968"/>
                  <a:pt x="62" y="939"/>
                  <a:pt x="62" y="902"/>
                </a:cubicBezTo>
                <a:cubicBezTo>
                  <a:pt x="62" y="869"/>
                  <a:pt x="91" y="840"/>
                  <a:pt x="128" y="840"/>
                </a:cubicBezTo>
                <a:moveTo>
                  <a:pt x="128" y="1328"/>
                </a:moveTo>
                <a:lnTo>
                  <a:pt x="128" y="1328"/>
                </a:lnTo>
                <a:cubicBezTo>
                  <a:pt x="91" y="1328"/>
                  <a:pt x="62" y="1298"/>
                  <a:pt x="62" y="1261"/>
                </a:cubicBezTo>
                <a:cubicBezTo>
                  <a:pt x="62" y="1225"/>
                  <a:pt x="91" y="1196"/>
                  <a:pt x="128" y="1196"/>
                </a:cubicBezTo>
                <a:cubicBezTo>
                  <a:pt x="161" y="1196"/>
                  <a:pt x="194" y="1225"/>
                  <a:pt x="194" y="1261"/>
                </a:cubicBezTo>
                <a:cubicBezTo>
                  <a:pt x="194" y="1298"/>
                  <a:pt x="161" y="1328"/>
                  <a:pt x="128" y="1328"/>
                </a:cubicBezTo>
                <a:moveTo>
                  <a:pt x="440" y="1900"/>
                </a:moveTo>
                <a:lnTo>
                  <a:pt x="440" y="1900"/>
                </a:lnTo>
                <a:cubicBezTo>
                  <a:pt x="403" y="1900"/>
                  <a:pt x="374" y="1870"/>
                  <a:pt x="374" y="1833"/>
                </a:cubicBezTo>
                <a:cubicBezTo>
                  <a:pt x="374" y="1797"/>
                  <a:pt x="403" y="1768"/>
                  <a:pt x="440" y="1768"/>
                </a:cubicBezTo>
                <a:cubicBezTo>
                  <a:pt x="476" y="1768"/>
                  <a:pt x="506" y="1797"/>
                  <a:pt x="506" y="1833"/>
                </a:cubicBezTo>
                <a:cubicBezTo>
                  <a:pt x="506" y="1870"/>
                  <a:pt x="476" y="1900"/>
                  <a:pt x="440" y="1900"/>
                </a:cubicBezTo>
                <a:moveTo>
                  <a:pt x="667" y="1944"/>
                </a:moveTo>
                <a:lnTo>
                  <a:pt x="667" y="1944"/>
                </a:lnTo>
                <a:cubicBezTo>
                  <a:pt x="561" y="1874"/>
                  <a:pt x="561" y="1874"/>
                  <a:pt x="561" y="1874"/>
                </a:cubicBezTo>
                <a:cubicBezTo>
                  <a:pt x="575" y="1833"/>
                  <a:pt x="568" y="1782"/>
                  <a:pt x="535" y="1749"/>
                </a:cubicBezTo>
                <a:cubicBezTo>
                  <a:pt x="535" y="1555"/>
                  <a:pt x="535" y="1555"/>
                  <a:pt x="535" y="1555"/>
                </a:cubicBezTo>
                <a:cubicBezTo>
                  <a:pt x="568" y="1522"/>
                  <a:pt x="575" y="1471"/>
                  <a:pt x="561" y="1427"/>
                </a:cubicBezTo>
                <a:cubicBezTo>
                  <a:pt x="667" y="1357"/>
                  <a:pt x="667" y="1357"/>
                  <a:pt x="667" y="1357"/>
                </a:cubicBezTo>
                <a:cubicBezTo>
                  <a:pt x="718" y="1397"/>
                  <a:pt x="788" y="1397"/>
                  <a:pt x="836" y="1357"/>
                </a:cubicBezTo>
                <a:cubicBezTo>
                  <a:pt x="945" y="1427"/>
                  <a:pt x="945" y="1427"/>
                  <a:pt x="945" y="1427"/>
                </a:cubicBezTo>
                <a:cubicBezTo>
                  <a:pt x="931" y="1471"/>
                  <a:pt x="938" y="1522"/>
                  <a:pt x="971" y="1555"/>
                </a:cubicBezTo>
                <a:cubicBezTo>
                  <a:pt x="971" y="1749"/>
                  <a:pt x="971" y="1749"/>
                  <a:pt x="971" y="1749"/>
                </a:cubicBezTo>
                <a:cubicBezTo>
                  <a:pt x="938" y="1782"/>
                  <a:pt x="931" y="1833"/>
                  <a:pt x="945" y="1874"/>
                </a:cubicBezTo>
                <a:cubicBezTo>
                  <a:pt x="839" y="1944"/>
                  <a:pt x="839" y="1944"/>
                  <a:pt x="839" y="1944"/>
                </a:cubicBezTo>
                <a:cubicBezTo>
                  <a:pt x="792" y="1900"/>
                  <a:pt x="715" y="1900"/>
                  <a:pt x="667" y="1944"/>
                </a:cubicBezTo>
                <a:moveTo>
                  <a:pt x="1067" y="1900"/>
                </a:moveTo>
                <a:lnTo>
                  <a:pt x="1067" y="1900"/>
                </a:lnTo>
                <a:cubicBezTo>
                  <a:pt x="1030" y="1900"/>
                  <a:pt x="1001" y="1870"/>
                  <a:pt x="1001" y="1833"/>
                </a:cubicBezTo>
                <a:cubicBezTo>
                  <a:pt x="1001" y="1797"/>
                  <a:pt x="1030" y="1768"/>
                  <a:pt x="1067" y="1768"/>
                </a:cubicBezTo>
                <a:cubicBezTo>
                  <a:pt x="1103" y="1768"/>
                  <a:pt x="1133" y="1797"/>
                  <a:pt x="1133" y="1833"/>
                </a:cubicBezTo>
                <a:cubicBezTo>
                  <a:pt x="1133" y="1870"/>
                  <a:pt x="1103" y="1900"/>
                  <a:pt x="1067" y="1900"/>
                </a:cubicBezTo>
                <a:moveTo>
                  <a:pt x="1382" y="2105"/>
                </a:moveTo>
                <a:lnTo>
                  <a:pt x="1382" y="2105"/>
                </a:lnTo>
                <a:cubicBezTo>
                  <a:pt x="1345" y="2105"/>
                  <a:pt x="1316" y="2076"/>
                  <a:pt x="1316" y="2039"/>
                </a:cubicBezTo>
                <a:cubicBezTo>
                  <a:pt x="1316" y="2002"/>
                  <a:pt x="1345" y="1973"/>
                  <a:pt x="1382" y="1973"/>
                </a:cubicBezTo>
                <a:cubicBezTo>
                  <a:pt x="1419" y="1973"/>
                  <a:pt x="1448" y="2002"/>
                  <a:pt x="1448" y="2039"/>
                </a:cubicBezTo>
                <a:cubicBezTo>
                  <a:pt x="1448" y="2076"/>
                  <a:pt x="1419" y="2105"/>
                  <a:pt x="1382" y="2105"/>
                </a:cubicBezTo>
                <a:moveTo>
                  <a:pt x="1693" y="1900"/>
                </a:moveTo>
                <a:lnTo>
                  <a:pt x="1693" y="1900"/>
                </a:lnTo>
                <a:cubicBezTo>
                  <a:pt x="1657" y="1900"/>
                  <a:pt x="1628" y="1870"/>
                  <a:pt x="1628" y="1833"/>
                </a:cubicBezTo>
                <a:cubicBezTo>
                  <a:pt x="1628" y="1797"/>
                  <a:pt x="1657" y="1768"/>
                  <a:pt x="1693" y="1768"/>
                </a:cubicBezTo>
                <a:cubicBezTo>
                  <a:pt x="1730" y="1768"/>
                  <a:pt x="1760" y="1797"/>
                  <a:pt x="1760" y="1833"/>
                </a:cubicBezTo>
                <a:cubicBezTo>
                  <a:pt x="1760" y="1870"/>
                  <a:pt x="1730" y="1900"/>
                  <a:pt x="1693" y="1900"/>
                </a:cubicBezTo>
                <a:moveTo>
                  <a:pt x="2009" y="1328"/>
                </a:moveTo>
                <a:lnTo>
                  <a:pt x="2009" y="1328"/>
                </a:lnTo>
                <a:cubicBezTo>
                  <a:pt x="1972" y="1328"/>
                  <a:pt x="1943" y="1298"/>
                  <a:pt x="1943" y="1261"/>
                </a:cubicBezTo>
                <a:cubicBezTo>
                  <a:pt x="1943" y="1225"/>
                  <a:pt x="1972" y="1196"/>
                  <a:pt x="2009" y="1196"/>
                </a:cubicBezTo>
                <a:cubicBezTo>
                  <a:pt x="2045" y="1196"/>
                  <a:pt x="2075" y="1225"/>
                  <a:pt x="2075" y="1261"/>
                </a:cubicBezTo>
                <a:cubicBezTo>
                  <a:pt x="2075" y="1298"/>
                  <a:pt x="2045" y="1328"/>
                  <a:pt x="2009" y="13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3" name="Google Shape;853;p52"/>
          <p:cNvGrpSpPr/>
          <p:nvPr/>
        </p:nvGrpSpPr>
        <p:grpSpPr>
          <a:xfrm>
            <a:off x="874757" y="1993633"/>
            <a:ext cx="536481" cy="519414"/>
            <a:chOff x="1430277" y="2028463"/>
            <a:chExt cx="536481" cy="519414"/>
          </a:xfrm>
        </p:grpSpPr>
        <p:sp>
          <p:nvSpPr>
            <p:cNvPr id="854" name="Google Shape;854;p52"/>
            <p:cNvSpPr/>
            <p:nvPr/>
          </p:nvSpPr>
          <p:spPr>
            <a:xfrm>
              <a:off x="1468120" y="2028463"/>
              <a:ext cx="498637" cy="198861"/>
            </a:xfrm>
            <a:custGeom>
              <a:rect b="b" l="l" r="r" t="t"/>
              <a:pathLst>
                <a:path extrusionOk="0" h="804" w="2016">
                  <a:moveTo>
                    <a:pt x="1730" y="493"/>
                  </a:moveTo>
                  <a:lnTo>
                    <a:pt x="1730" y="493"/>
                  </a:lnTo>
                  <a:cubicBezTo>
                    <a:pt x="1671" y="353"/>
                    <a:pt x="1517" y="280"/>
                    <a:pt x="1374" y="324"/>
                  </a:cubicBezTo>
                  <a:cubicBezTo>
                    <a:pt x="1271" y="-24"/>
                    <a:pt x="817" y="-116"/>
                    <a:pt x="589" y="170"/>
                  </a:cubicBezTo>
                  <a:cubicBezTo>
                    <a:pt x="443" y="115"/>
                    <a:pt x="274" y="188"/>
                    <a:pt x="212" y="335"/>
                  </a:cubicBezTo>
                  <a:cubicBezTo>
                    <a:pt x="142" y="335"/>
                    <a:pt x="76" y="353"/>
                    <a:pt x="17" y="390"/>
                  </a:cubicBezTo>
                  <a:cubicBezTo>
                    <a:pt x="3" y="401"/>
                    <a:pt x="-5" y="416"/>
                    <a:pt x="3" y="431"/>
                  </a:cubicBezTo>
                  <a:cubicBezTo>
                    <a:pt x="10" y="449"/>
                    <a:pt x="32" y="456"/>
                    <a:pt x="51" y="445"/>
                  </a:cubicBezTo>
                  <a:cubicBezTo>
                    <a:pt x="168" y="368"/>
                    <a:pt x="318" y="390"/>
                    <a:pt x="413" y="482"/>
                  </a:cubicBezTo>
                  <a:cubicBezTo>
                    <a:pt x="424" y="496"/>
                    <a:pt x="443" y="496"/>
                    <a:pt x="457" y="482"/>
                  </a:cubicBezTo>
                  <a:cubicBezTo>
                    <a:pt x="468" y="471"/>
                    <a:pt x="468" y="449"/>
                    <a:pt x="457" y="438"/>
                  </a:cubicBezTo>
                  <a:cubicBezTo>
                    <a:pt x="406" y="390"/>
                    <a:pt x="344" y="357"/>
                    <a:pt x="278" y="343"/>
                  </a:cubicBezTo>
                  <a:cubicBezTo>
                    <a:pt x="336" y="229"/>
                    <a:pt x="476" y="185"/>
                    <a:pt x="589" y="240"/>
                  </a:cubicBezTo>
                  <a:cubicBezTo>
                    <a:pt x="600" y="247"/>
                    <a:pt x="619" y="243"/>
                    <a:pt x="626" y="229"/>
                  </a:cubicBezTo>
                  <a:cubicBezTo>
                    <a:pt x="843" y="-76"/>
                    <a:pt x="1327" y="71"/>
                    <a:pt x="1327" y="452"/>
                  </a:cubicBezTo>
                  <a:cubicBezTo>
                    <a:pt x="1327" y="467"/>
                    <a:pt x="1337" y="482"/>
                    <a:pt x="1356" y="485"/>
                  </a:cubicBezTo>
                  <a:cubicBezTo>
                    <a:pt x="1374" y="485"/>
                    <a:pt x="1392" y="471"/>
                    <a:pt x="1392" y="452"/>
                  </a:cubicBezTo>
                  <a:cubicBezTo>
                    <a:pt x="1392" y="431"/>
                    <a:pt x="1389" y="408"/>
                    <a:pt x="1385" y="387"/>
                  </a:cubicBezTo>
                  <a:cubicBezTo>
                    <a:pt x="1510" y="346"/>
                    <a:pt x="1638" y="416"/>
                    <a:pt x="1679" y="537"/>
                  </a:cubicBezTo>
                  <a:cubicBezTo>
                    <a:pt x="1682" y="551"/>
                    <a:pt x="1697" y="559"/>
                    <a:pt x="1711" y="559"/>
                  </a:cubicBezTo>
                  <a:cubicBezTo>
                    <a:pt x="1862" y="548"/>
                    <a:pt x="1953" y="643"/>
                    <a:pt x="1950" y="771"/>
                  </a:cubicBezTo>
                  <a:cubicBezTo>
                    <a:pt x="1950" y="790"/>
                    <a:pt x="1964" y="804"/>
                    <a:pt x="1983" y="804"/>
                  </a:cubicBezTo>
                  <a:lnTo>
                    <a:pt x="1983" y="804"/>
                  </a:lnTo>
                  <a:cubicBezTo>
                    <a:pt x="2001" y="804"/>
                    <a:pt x="2016" y="790"/>
                    <a:pt x="2016" y="771"/>
                  </a:cubicBezTo>
                  <a:cubicBezTo>
                    <a:pt x="2016" y="617"/>
                    <a:pt x="1909" y="493"/>
                    <a:pt x="1730" y="4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1430277" y="2147928"/>
              <a:ext cx="526340" cy="399949"/>
            </a:xfrm>
            <a:custGeom>
              <a:rect b="b" l="l" r="r" t="t"/>
              <a:pathLst>
                <a:path extrusionOk="0" h="1617" w="2128">
                  <a:moveTo>
                    <a:pt x="2114" y="398"/>
                  </a:moveTo>
                  <a:lnTo>
                    <a:pt x="2114" y="398"/>
                  </a:lnTo>
                  <a:cubicBezTo>
                    <a:pt x="2099" y="387"/>
                    <a:pt x="2081" y="395"/>
                    <a:pt x="2070" y="409"/>
                  </a:cubicBezTo>
                  <a:cubicBezTo>
                    <a:pt x="2033" y="468"/>
                    <a:pt x="1967" y="501"/>
                    <a:pt x="1890" y="501"/>
                  </a:cubicBezTo>
                  <a:cubicBezTo>
                    <a:pt x="1450" y="501"/>
                    <a:pt x="1450" y="501"/>
                    <a:pt x="1450" y="501"/>
                  </a:cubicBezTo>
                  <a:cubicBezTo>
                    <a:pt x="1450" y="343"/>
                    <a:pt x="1450" y="343"/>
                    <a:pt x="1450" y="343"/>
                  </a:cubicBezTo>
                  <a:cubicBezTo>
                    <a:pt x="1450" y="332"/>
                    <a:pt x="1443" y="321"/>
                    <a:pt x="1432" y="314"/>
                  </a:cubicBezTo>
                  <a:cubicBezTo>
                    <a:pt x="1292" y="233"/>
                    <a:pt x="1292" y="233"/>
                    <a:pt x="1292" y="233"/>
                  </a:cubicBezTo>
                  <a:cubicBezTo>
                    <a:pt x="1274" y="222"/>
                    <a:pt x="1252" y="230"/>
                    <a:pt x="1245" y="248"/>
                  </a:cubicBezTo>
                  <a:cubicBezTo>
                    <a:pt x="1241" y="263"/>
                    <a:pt x="1248" y="281"/>
                    <a:pt x="1260" y="288"/>
                  </a:cubicBezTo>
                  <a:cubicBezTo>
                    <a:pt x="1384" y="362"/>
                    <a:pt x="1384" y="362"/>
                    <a:pt x="1384" y="362"/>
                  </a:cubicBezTo>
                  <a:cubicBezTo>
                    <a:pt x="1384" y="710"/>
                    <a:pt x="1384" y="710"/>
                    <a:pt x="1384" y="710"/>
                  </a:cubicBezTo>
                  <a:cubicBezTo>
                    <a:pt x="1351" y="728"/>
                    <a:pt x="1116" y="864"/>
                    <a:pt x="1084" y="882"/>
                  </a:cubicBezTo>
                  <a:cubicBezTo>
                    <a:pt x="786" y="710"/>
                    <a:pt x="786" y="710"/>
                    <a:pt x="786" y="710"/>
                  </a:cubicBezTo>
                  <a:cubicBezTo>
                    <a:pt x="786" y="362"/>
                    <a:pt x="786" y="362"/>
                    <a:pt x="786" y="362"/>
                  </a:cubicBezTo>
                  <a:cubicBezTo>
                    <a:pt x="1084" y="189"/>
                    <a:pt x="1084" y="189"/>
                    <a:pt x="1084" y="189"/>
                  </a:cubicBezTo>
                  <a:cubicBezTo>
                    <a:pt x="1138" y="219"/>
                    <a:pt x="1138" y="219"/>
                    <a:pt x="1138" y="219"/>
                  </a:cubicBezTo>
                  <a:cubicBezTo>
                    <a:pt x="1153" y="230"/>
                    <a:pt x="1172" y="226"/>
                    <a:pt x="1179" y="211"/>
                  </a:cubicBezTo>
                  <a:cubicBezTo>
                    <a:pt x="1193" y="197"/>
                    <a:pt x="1186" y="175"/>
                    <a:pt x="1172" y="167"/>
                  </a:cubicBezTo>
                  <a:cubicBezTo>
                    <a:pt x="1102" y="127"/>
                    <a:pt x="1102" y="127"/>
                    <a:pt x="1102" y="127"/>
                  </a:cubicBezTo>
                  <a:cubicBezTo>
                    <a:pt x="1091" y="120"/>
                    <a:pt x="1080" y="120"/>
                    <a:pt x="1069" y="127"/>
                  </a:cubicBezTo>
                  <a:cubicBezTo>
                    <a:pt x="739" y="318"/>
                    <a:pt x="739" y="318"/>
                    <a:pt x="739" y="318"/>
                  </a:cubicBezTo>
                  <a:cubicBezTo>
                    <a:pt x="728" y="321"/>
                    <a:pt x="720" y="332"/>
                    <a:pt x="720" y="343"/>
                  </a:cubicBezTo>
                  <a:cubicBezTo>
                    <a:pt x="720" y="501"/>
                    <a:pt x="720" y="501"/>
                    <a:pt x="720" y="501"/>
                  </a:cubicBezTo>
                  <a:cubicBezTo>
                    <a:pt x="357" y="501"/>
                    <a:pt x="357" y="501"/>
                    <a:pt x="357" y="501"/>
                  </a:cubicBezTo>
                  <a:cubicBezTo>
                    <a:pt x="126" y="501"/>
                    <a:pt x="-13" y="244"/>
                    <a:pt x="112" y="50"/>
                  </a:cubicBezTo>
                  <a:cubicBezTo>
                    <a:pt x="119" y="36"/>
                    <a:pt x="116" y="17"/>
                    <a:pt x="101" y="6"/>
                  </a:cubicBezTo>
                  <a:cubicBezTo>
                    <a:pt x="86" y="-5"/>
                    <a:pt x="68" y="2"/>
                    <a:pt x="57" y="17"/>
                  </a:cubicBezTo>
                  <a:cubicBezTo>
                    <a:pt x="-94" y="252"/>
                    <a:pt x="75" y="567"/>
                    <a:pt x="357" y="567"/>
                  </a:cubicBezTo>
                  <a:cubicBezTo>
                    <a:pt x="552" y="567"/>
                    <a:pt x="552" y="567"/>
                    <a:pt x="552" y="567"/>
                  </a:cubicBezTo>
                  <a:cubicBezTo>
                    <a:pt x="552" y="702"/>
                    <a:pt x="552" y="702"/>
                    <a:pt x="552" y="702"/>
                  </a:cubicBezTo>
                  <a:cubicBezTo>
                    <a:pt x="387" y="702"/>
                    <a:pt x="387" y="702"/>
                    <a:pt x="387" y="702"/>
                  </a:cubicBezTo>
                  <a:cubicBezTo>
                    <a:pt x="376" y="659"/>
                    <a:pt x="332" y="633"/>
                    <a:pt x="288" y="637"/>
                  </a:cubicBezTo>
                  <a:cubicBezTo>
                    <a:pt x="240" y="640"/>
                    <a:pt x="204" y="677"/>
                    <a:pt x="200" y="721"/>
                  </a:cubicBezTo>
                  <a:cubicBezTo>
                    <a:pt x="192" y="780"/>
                    <a:pt x="240" y="831"/>
                    <a:pt x="295" y="831"/>
                  </a:cubicBezTo>
                  <a:cubicBezTo>
                    <a:pt x="339" y="831"/>
                    <a:pt x="376" y="802"/>
                    <a:pt x="387" y="765"/>
                  </a:cubicBezTo>
                  <a:cubicBezTo>
                    <a:pt x="585" y="765"/>
                    <a:pt x="585" y="765"/>
                    <a:pt x="585" y="765"/>
                  </a:cubicBezTo>
                  <a:cubicBezTo>
                    <a:pt x="600" y="765"/>
                    <a:pt x="614" y="750"/>
                    <a:pt x="614" y="732"/>
                  </a:cubicBezTo>
                  <a:cubicBezTo>
                    <a:pt x="614" y="567"/>
                    <a:pt x="614" y="567"/>
                    <a:pt x="614" y="567"/>
                  </a:cubicBezTo>
                  <a:cubicBezTo>
                    <a:pt x="720" y="567"/>
                    <a:pt x="720" y="567"/>
                    <a:pt x="720" y="567"/>
                  </a:cubicBezTo>
                  <a:cubicBezTo>
                    <a:pt x="720" y="912"/>
                    <a:pt x="720" y="912"/>
                    <a:pt x="720" y="912"/>
                  </a:cubicBezTo>
                  <a:cubicBezTo>
                    <a:pt x="644" y="959"/>
                    <a:pt x="644" y="959"/>
                    <a:pt x="644" y="959"/>
                  </a:cubicBezTo>
                  <a:cubicBezTo>
                    <a:pt x="592" y="875"/>
                    <a:pt x="464" y="912"/>
                    <a:pt x="460" y="1007"/>
                  </a:cubicBezTo>
                  <a:cubicBezTo>
                    <a:pt x="460" y="1051"/>
                    <a:pt x="489" y="1095"/>
                    <a:pt x="533" y="1102"/>
                  </a:cubicBezTo>
                  <a:cubicBezTo>
                    <a:pt x="592" y="1117"/>
                    <a:pt x="644" y="1080"/>
                    <a:pt x="654" y="1029"/>
                  </a:cubicBezTo>
                  <a:cubicBezTo>
                    <a:pt x="768" y="956"/>
                    <a:pt x="768" y="956"/>
                    <a:pt x="768" y="956"/>
                  </a:cubicBezTo>
                  <a:cubicBezTo>
                    <a:pt x="779" y="948"/>
                    <a:pt x="786" y="937"/>
                    <a:pt x="786" y="926"/>
                  </a:cubicBezTo>
                  <a:cubicBezTo>
                    <a:pt x="786" y="783"/>
                    <a:pt x="786" y="783"/>
                    <a:pt x="786" y="783"/>
                  </a:cubicBezTo>
                  <a:cubicBezTo>
                    <a:pt x="889" y="846"/>
                    <a:pt x="889" y="846"/>
                    <a:pt x="889" y="846"/>
                  </a:cubicBezTo>
                  <a:cubicBezTo>
                    <a:pt x="889" y="1161"/>
                    <a:pt x="889" y="1161"/>
                    <a:pt x="889" y="1161"/>
                  </a:cubicBezTo>
                  <a:cubicBezTo>
                    <a:pt x="849" y="1161"/>
                    <a:pt x="849" y="1161"/>
                    <a:pt x="849" y="1161"/>
                  </a:cubicBezTo>
                  <a:cubicBezTo>
                    <a:pt x="834" y="1121"/>
                    <a:pt x="794" y="1091"/>
                    <a:pt x="746" y="1099"/>
                  </a:cubicBezTo>
                  <a:cubicBezTo>
                    <a:pt x="702" y="1102"/>
                    <a:pt x="669" y="1135"/>
                    <a:pt x="662" y="1183"/>
                  </a:cubicBezTo>
                  <a:cubicBezTo>
                    <a:pt x="654" y="1242"/>
                    <a:pt x="698" y="1293"/>
                    <a:pt x="757" y="1293"/>
                  </a:cubicBezTo>
                  <a:cubicBezTo>
                    <a:pt x="797" y="1293"/>
                    <a:pt x="834" y="1264"/>
                    <a:pt x="849" y="1227"/>
                  </a:cubicBezTo>
                  <a:cubicBezTo>
                    <a:pt x="922" y="1227"/>
                    <a:pt x="922" y="1227"/>
                    <a:pt x="922" y="1227"/>
                  </a:cubicBezTo>
                  <a:cubicBezTo>
                    <a:pt x="940" y="1227"/>
                    <a:pt x="955" y="1212"/>
                    <a:pt x="955" y="1194"/>
                  </a:cubicBezTo>
                  <a:cubicBezTo>
                    <a:pt x="955" y="882"/>
                    <a:pt x="955" y="882"/>
                    <a:pt x="955" y="882"/>
                  </a:cubicBezTo>
                  <a:cubicBezTo>
                    <a:pt x="1050" y="937"/>
                    <a:pt x="1050" y="937"/>
                    <a:pt x="1050" y="937"/>
                  </a:cubicBezTo>
                  <a:cubicBezTo>
                    <a:pt x="1050" y="1322"/>
                    <a:pt x="1050" y="1322"/>
                    <a:pt x="1050" y="1322"/>
                  </a:cubicBezTo>
                  <a:cubicBezTo>
                    <a:pt x="1050" y="1333"/>
                    <a:pt x="1054" y="1341"/>
                    <a:pt x="1061" y="1348"/>
                  </a:cubicBezTo>
                  <a:cubicBezTo>
                    <a:pt x="1193" y="1476"/>
                    <a:pt x="1193" y="1476"/>
                    <a:pt x="1193" y="1476"/>
                  </a:cubicBezTo>
                  <a:lnTo>
                    <a:pt x="1193" y="1476"/>
                  </a:lnTo>
                  <a:cubicBezTo>
                    <a:pt x="1157" y="1550"/>
                    <a:pt x="1219" y="1634"/>
                    <a:pt x="1304" y="1615"/>
                  </a:cubicBezTo>
                  <a:cubicBezTo>
                    <a:pt x="1340" y="1608"/>
                    <a:pt x="1366" y="1579"/>
                    <a:pt x="1373" y="1542"/>
                  </a:cubicBezTo>
                  <a:cubicBezTo>
                    <a:pt x="1392" y="1458"/>
                    <a:pt x="1307" y="1399"/>
                    <a:pt x="1237" y="1432"/>
                  </a:cubicBezTo>
                  <a:lnTo>
                    <a:pt x="1237" y="1432"/>
                  </a:lnTo>
                  <a:cubicBezTo>
                    <a:pt x="1113" y="1311"/>
                    <a:pt x="1113" y="1311"/>
                    <a:pt x="1113" y="1311"/>
                  </a:cubicBezTo>
                  <a:cubicBezTo>
                    <a:pt x="1113" y="937"/>
                    <a:pt x="1113" y="937"/>
                    <a:pt x="1113" y="937"/>
                  </a:cubicBezTo>
                  <a:cubicBezTo>
                    <a:pt x="1216" y="879"/>
                    <a:pt x="1216" y="879"/>
                    <a:pt x="1216" y="879"/>
                  </a:cubicBezTo>
                  <a:cubicBezTo>
                    <a:pt x="1216" y="1062"/>
                    <a:pt x="1216" y="1062"/>
                    <a:pt x="1216" y="1062"/>
                  </a:cubicBezTo>
                  <a:cubicBezTo>
                    <a:pt x="1216" y="1069"/>
                    <a:pt x="1219" y="1073"/>
                    <a:pt x="1223" y="1080"/>
                  </a:cubicBezTo>
                  <a:cubicBezTo>
                    <a:pt x="1325" y="1220"/>
                    <a:pt x="1322" y="1212"/>
                    <a:pt x="1325" y="1216"/>
                  </a:cubicBezTo>
                  <a:cubicBezTo>
                    <a:pt x="1289" y="1286"/>
                    <a:pt x="1351" y="1370"/>
                    <a:pt x="1436" y="1351"/>
                  </a:cubicBezTo>
                  <a:cubicBezTo>
                    <a:pt x="1472" y="1344"/>
                    <a:pt x="1498" y="1319"/>
                    <a:pt x="1509" y="1282"/>
                  </a:cubicBezTo>
                  <a:cubicBezTo>
                    <a:pt x="1527" y="1198"/>
                    <a:pt x="1439" y="1135"/>
                    <a:pt x="1369" y="1172"/>
                  </a:cubicBezTo>
                  <a:cubicBezTo>
                    <a:pt x="1278" y="1051"/>
                    <a:pt x="1278" y="1051"/>
                    <a:pt x="1278" y="1051"/>
                  </a:cubicBezTo>
                  <a:cubicBezTo>
                    <a:pt x="1278" y="842"/>
                    <a:pt x="1278" y="842"/>
                    <a:pt x="1278" y="842"/>
                  </a:cubicBezTo>
                  <a:cubicBezTo>
                    <a:pt x="1384" y="783"/>
                    <a:pt x="1384" y="783"/>
                    <a:pt x="1384" y="783"/>
                  </a:cubicBezTo>
                  <a:cubicBezTo>
                    <a:pt x="1384" y="934"/>
                    <a:pt x="1384" y="934"/>
                    <a:pt x="1384" y="934"/>
                  </a:cubicBezTo>
                  <a:cubicBezTo>
                    <a:pt x="1384" y="941"/>
                    <a:pt x="1388" y="952"/>
                    <a:pt x="1395" y="956"/>
                  </a:cubicBezTo>
                  <a:cubicBezTo>
                    <a:pt x="1516" y="1058"/>
                    <a:pt x="1516" y="1058"/>
                    <a:pt x="1516" y="1058"/>
                  </a:cubicBezTo>
                  <a:cubicBezTo>
                    <a:pt x="1524" y="1110"/>
                    <a:pt x="1575" y="1150"/>
                    <a:pt x="1633" y="1135"/>
                  </a:cubicBezTo>
                  <a:cubicBezTo>
                    <a:pt x="1677" y="1124"/>
                    <a:pt x="1710" y="1084"/>
                    <a:pt x="1707" y="1040"/>
                  </a:cubicBezTo>
                  <a:cubicBezTo>
                    <a:pt x="1707" y="945"/>
                    <a:pt x="1582" y="908"/>
                    <a:pt x="1531" y="985"/>
                  </a:cubicBezTo>
                  <a:cubicBezTo>
                    <a:pt x="1450" y="919"/>
                    <a:pt x="1450" y="919"/>
                    <a:pt x="1450" y="919"/>
                  </a:cubicBezTo>
                  <a:cubicBezTo>
                    <a:pt x="1450" y="567"/>
                    <a:pt x="1450" y="567"/>
                    <a:pt x="1450" y="567"/>
                  </a:cubicBezTo>
                  <a:cubicBezTo>
                    <a:pt x="1545" y="567"/>
                    <a:pt x="1545" y="567"/>
                    <a:pt x="1545" y="567"/>
                  </a:cubicBezTo>
                  <a:cubicBezTo>
                    <a:pt x="1545" y="732"/>
                    <a:pt x="1545" y="732"/>
                    <a:pt x="1545" y="732"/>
                  </a:cubicBezTo>
                  <a:cubicBezTo>
                    <a:pt x="1545" y="750"/>
                    <a:pt x="1560" y="765"/>
                    <a:pt x="1578" y="765"/>
                  </a:cubicBezTo>
                  <a:cubicBezTo>
                    <a:pt x="1846" y="765"/>
                    <a:pt x="1846" y="765"/>
                    <a:pt x="1846" y="765"/>
                  </a:cubicBezTo>
                  <a:cubicBezTo>
                    <a:pt x="1861" y="805"/>
                    <a:pt x="1901" y="835"/>
                    <a:pt x="1949" y="831"/>
                  </a:cubicBezTo>
                  <a:cubicBezTo>
                    <a:pt x="1993" y="824"/>
                    <a:pt x="2029" y="791"/>
                    <a:pt x="2037" y="743"/>
                  </a:cubicBezTo>
                  <a:cubicBezTo>
                    <a:pt x="2044" y="684"/>
                    <a:pt x="1996" y="637"/>
                    <a:pt x="1938" y="637"/>
                  </a:cubicBezTo>
                  <a:cubicBezTo>
                    <a:pt x="1897" y="637"/>
                    <a:pt x="1861" y="662"/>
                    <a:pt x="1846" y="702"/>
                  </a:cubicBezTo>
                  <a:cubicBezTo>
                    <a:pt x="1608" y="702"/>
                    <a:pt x="1608" y="702"/>
                    <a:pt x="1608" y="702"/>
                  </a:cubicBezTo>
                  <a:cubicBezTo>
                    <a:pt x="1608" y="567"/>
                    <a:pt x="1608" y="567"/>
                    <a:pt x="1608" y="567"/>
                  </a:cubicBezTo>
                  <a:cubicBezTo>
                    <a:pt x="1890" y="567"/>
                    <a:pt x="1890" y="567"/>
                    <a:pt x="1890" y="567"/>
                  </a:cubicBezTo>
                  <a:cubicBezTo>
                    <a:pt x="1993" y="567"/>
                    <a:pt x="2073" y="523"/>
                    <a:pt x="2125" y="442"/>
                  </a:cubicBezTo>
                  <a:cubicBezTo>
                    <a:pt x="2132" y="428"/>
                    <a:pt x="2128" y="406"/>
                    <a:pt x="2114" y="398"/>
                  </a:cubicBezTo>
                  <a:moveTo>
                    <a:pt x="295" y="765"/>
                  </a:moveTo>
                  <a:lnTo>
                    <a:pt x="295" y="765"/>
                  </a:lnTo>
                  <a:cubicBezTo>
                    <a:pt x="277" y="765"/>
                    <a:pt x="262" y="750"/>
                    <a:pt x="262" y="732"/>
                  </a:cubicBezTo>
                  <a:cubicBezTo>
                    <a:pt x="262" y="714"/>
                    <a:pt x="277" y="699"/>
                    <a:pt x="295" y="699"/>
                  </a:cubicBezTo>
                  <a:cubicBezTo>
                    <a:pt x="317" y="699"/>
                    <a:pt x="332" y="714"/>
                    <a:pt x="332" y="732"/>
                  </a:cubicBezTo>
                  <a:cubicBezTo>
                    <a:pt x="332" y="750"/>
                    <a:pt x="317" y="765"/>
                    <a:pt x="295" y="765"/>
                  </a:cubicBezTo>
                  <a:moveTo>
                    <a:pt x="559" y="1044"/>
                  </a:moveTo>
                  <a:lnTo>
                    <a:pt x="559" y="1044"/>
                  </a:lnTo>
                  <a:cubicBezTo>
                    <a:pt x="541" y="1044"/>
                    <a:pt x="526" y="1029"/>
                    <a:pt x="526" y="1011"/>
                  </a:cubicBezTo>
                  <a:cubicBezTo>
                    <a:pt x="526" y="992"/>
                    <a:pt x="541" y="978"/>
                    <a:pt x="559" y="978"/>
                  </a:cubicBezTo>
                  <a:cubicBezTo>
                    <a:pt x="577" y="978"/>
                    <a:pt x="592" y="992"/>
                    <a:pt x="592" y="1011"/>
                  </a:cubicBezTo>
                  <a:cubicBezTo>
                    <a:pt x="592" y="1029"/>
                    <a:pt x="577" y="1044"/>
                    <a:pt x="559" y="1044"/>
                  </a:cubicBezTo>
                  <a:moveTo>
                    <a:pt x="753" y="1227"/>
                  </a:moveTo>
                  <a:lnTo>
                    <a:pt x="753" y="1227"/>
                  </a:lnTo>
                  <a:cubicBezTo>
                    <a:pt x="735" y="1227"/>
                    <a:pt x="720" y="1212"/>
                    <a:pt x="720" y="1194"/>
                  </a:cubicBezTo>
                  <a:cubicBezTo>
                    <a:pt x="720" y="1172"/>
                    <a:pt x="735" y="1157"/>
                    <a:pt x="753" y="1157"/>
                  </a:cubicBezTo>
                  <a:cubicBezTo>
                    <a:pt x="772" y="1157"/>
                    <a:pt x="786" y="1172"/>
                    <a:pt x="786" y="1194"/>
                  </a:cubicBezTo>
                  <a:cubicBezTo>
                    <a:pt x="786" y="1212"/>
                    <a:pt x="772" y="1227"/>
                    <a:pt x="753" y="1227"/>
                  </a:cubicBezTo>
                  <a:moveTo>
                    <a:pt x="1281" y="1487"/>
                  </a:moveTo>
                  <a:lnTo>
                    <a:pt x="1281" y="1487"/>
                  </a:lnTo>
                  <a:cubicBezTo>
                    <a:pt x="1300" y="1487"/>
                    <a:pt x="1314" y="1502"/>
                    <a:pt x="1314" y="1520"/>
                  </a:cubicBezTo>
                  <a:cubicBezTo>
                    <a:pt x="1314" y="1539"/>
                    <a:pt x="1300" y="1553"/>
                    <a:pt x="1281" y="1553"/>
                  </a:cubicBezTo>
                  <a:cubicBezTo>
                    <a:pt x="1263" y="1553"/>
                    <a:pt x="1248" y="1539"/>
                    <a:pt x="1248" y="1520"/>
                  </a:cubicBezTo>
                  <a:cubicBezTo>
                    <a:pt x="1248" y="1502"/>
                    <a:pt x="1263" y="1487"/>
                    <a:pt x="1281" y="1487"/>
                  </a:cubicBezTo>
                  <a:moveTo>
                    <a:pt x="1413" y="1223"/>
                  </a:moveTo>
                  <a:lnTo>
                    <a:pt x="1413" y="1223"/>
                  </a:lnTo>
                  <a:cubicBezTo>
                    <a:pt x="1432" y="1223"/>
                    <a:pt x="1446" y="1238"/>
                    <a:pt x="1446" y="1256"/>
                  </a:cubicBezTo>
                  <a:cubicBezTo>
                    <a:pt x="1446" y="1278"/>
                    <a:pt x="1432" y="1293"/>
                    <a:pt x="1413" y="1293"/>
                  </a:cubicBezTo>
                  <a:cubicBezTo>
                    <a:pt x="1395" y="1293"/>
                    <a:pt x="1380" y="1278"/>
                    <a:pt x="1380" y="1256"/>
                  </a:cubicBezTo>
                  <a:cubicBezTo>
                    <a:pt x="1380" y="1238"/>
                    <a:pt x="1395" y="1223"/>
                    <a:pt x="1413" y="1223"/>
                  </a:cubicBezTo>
                  <a:moveTo>
                    <a:pt x="1612" y="1007"/>
                  </a:moveTo>
                  <a:lnTo>
                    <a:pt x="1612" y="1007"/>
                  </a:lnTo>
                  <a:cubicBezTo>
                    <a:pt x="1630" y="1007"/>
                    <a:pt x="1644" y="1022"/>
                    <a:pt x="1644" y="1040"/>
                  </a:cubicBezTo>
                  <a:cubicBezTo>
                    <a:pt x="1644" y="1058"/>
                    <a:pt x="1630" y="1077"/>
                    <a:pt x="1612" y="1077"/>
                  </a:cubicBezTo>
                  <a:cubicBezTo>
                    <a:pt x="1593" y="1077"/>
                    <a:pt x="1578" y="1058"/>
                    <a:pt x="1578" y="1040"/>
                  </a:cubicBezTo>
                  <a:cubicBezTo>
                    <a:pt x="1578" y="1022"/>
                    <a:pt x="1593" y="1007"/>
                    <a:pt x="1612" y="1007"/>
                  </a:cubicBezTo>
                  <a:moveTo>
                    <a:pt x="1938" y="699"/>
                  </a:moveTo>
                  <a:lnTo>
                    <a:pt x="1938" y="699"/>
                  </a:lnTo>
                  <a:cubicBezTo>
                    <a:pt x="1956" y="699"/>
                    <a:pt x="1974" y="714"/>
                    <a:pt x="1974" y="732"/>
                  </a:cubicBezTo>
                  <a:cubicBezTo>
                    <a:pt x="1974" y="750"/>
                    <a:pt x="1956" y="765"/>
                    <a:pt x="1938" y="765"/>
                  </a:cubicBezTo>
                  <a:cubicBezTo>
                    <a:pt x="1920" y="765"/>
                    <a:pt x="1905" y="750"/>
                    <a:pt x="1905" y="732"/>
                  </a:cubicBezTo>
                  <a:cubicBezTo>
                    <a:pt x="1905" y="714"/>
                    <a:pt x="1920" y="699"/>
                    <a:pt x="1938" y="6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1648184" y="2244638"/>
              <a:ext cx="59856" cy="71729"/>
            </a:xfrm>
            <a:custGeom>
              <a:rect b="b" l="l" r="r" t="t"/>
              <a:pathLst>
                <a:path extrusionOk="0" h="290" w="242">
                  <a:moveTo>
                    <a:pt x="89" y="22"/>
                  </a:moveTo>
                  <a:lnTo>
                    <a:pt x="89" y="22"/>
                  </a:lnTo>
                  <a:lnTo>
                    <a:pt x="89" y="22"/>
                  </a:lnTo>
                  <a:cubicBezTo>
                    <a:pt x="1" y="246"/>
                    <a:pt x="1" y="246"/>
                    <a:pt x="1" y="246"/>
                  </a:cubicBezTo>
                  <a:cubicBezTo>
                    <a:pt x="-3" y="264"/>
                    <a:pt x="4" y="282"/>
                    <a:pt x="23" y="290"/>
                  </a:cubicBezTo>
                  <a:cubicBezTo>
                    <a:pt x="41" y="293"/>
                    <a:pt x="56" y="282"/>
                    <a:pt x="63" y="268"/>
                  </a:cubicBezTo>
                  <a:cubicBezTo>
                    <a:pt x="74" y="235"/>
                    <a:pt x="74" y="235"/>
                    <a:pt x="74" y="235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80" y="268"/>
                    <a:pt x="180" y="268"/>
                    <a:pt x="180" y="268"/>
                  </a:cubicBezTo>
                  <a:cubicBezTo>
                    <a:pt x="188" y="286"/>
                    <a:pt x="206" y="293"/>
                    <a:pt x="221" y="286"/>
                  </a:cubicBezTo>
                  <a:cubicBezTo>
                    <a:pt x="239" y="282"/>
                    <a:pt x="247" y="264"/>
                    <a:pt x="239" y="246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44" y="-7"/>
                    <a:pt x="100" y="-7"/>
                    <a:pt x="89" y="22"/>
                  </a:cubicBezTo>
                  <a:moveTo>
                    <a:pt x="100" y="169"/>
                  </a:moveTo>
                  <a:lnTo>
                    <a:pt x="100" y="169"/>
                  </a:lnTo>
                  <a:cubicBezTo>
                    <a:pt x="122" y="110"/>
                    <a:pt x="122" y="110"/>
                    <a:pt x="122" y="110"/>
                  </a:cubicBezTo>
                  <a:cubicBezTo>
                    <a:pt x="144" y="169"/>
                    <a:pt x="144" y="169"/>
                    <a:pt x="144" y="169"/>
                  </a:cubicBezTo>
                  <a:lnTo>
                    <a:pt x="100" y="1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1727333" y="2243649"/>
              <a:ext cx="15335" cy="72718"/>
            </a:xfrm>
            <a:custGeom>
              <a:rect b="b" l="l" r="r" t="t"/>
              <a:pathLst>
                <a:path extrusionOk="0" h="294" w="62">
                  <a:moveTo>
                    <a:pt x="62" y="261"/>
                  </a:moveTo>
                  <a:lnTo>
                    <a:pt x="62" y="261"/>
                  </a:lnTo>
                  <a:cubicBezTo>
                    <a:pt x="62" y="33"/>
                    <a:pt x="62" y="33"/>
                    <a:pt x="62" y="33"/>
                  </a:cubicBezTo>
                  <a:cubicBezTo>
                    <a:pt x="62" y="19"/>
                    <a:pt x="51" y="4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75"/>
                    <a:pt x="11" y="290"/>
                    <a:pt x="25" y="294"/>
                  </a:cubicBezTo>
                  <a:cubicBezTo>
                    <a:pt x="44" y="294"/>
                    <a:pt x="62" y="279"/>
                    <a:pt x="62" y="2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8" name="Google Shape;858;p52"/>
          <p:cNvGrpSpPr/>
          <p:nvPr/>
        </p:nvGrpSpPr>
        <p:grpSpPr>
          <a:xfrm>
            <a:off x="1637121" y="1985471"/>
            <a:ext cx="535738" cy="535738"/>
            <a:chOff x="2122831" y="2020795"/>
            <a:chExt cx="535738" cy="535738"/>
          </a:xfrm>
        </p:grpSpPr>
        <p:sp>
          <p:nvSpPr>
            <p:cNvPr id="859" name="Google Shape;859;p52"/>
            <p:cNvSpPr/>
            <p:nvPr/>
          </p:nvSpPr>
          <p:spPr>
            <a:xfrm>
              <a:off x="2122831" y="2020795"/>
              <a:ext cx="535738" cy="535738"/>
            </a:xfrm>
            <a:custGeom>
              <a:rect b="b" l="l" r="r" t="t"/>
              <a:pathLst>
                <a:path extrusionOk="0" h="2166" w="2166">
                  <a:moveTo>
                    <a:pt x="2078" y="392"/>
                  </a:moveTo>
                  <a:lnTo>
                    <a:pt x="2078" y="392"/>
                  </a:lnTo>
                  <a:cubicBezTo>
                    <a:pt x="1048" y="392"/>
                    <a:pt x="1048" y="392"/>
                    <a:pt x="1048" y="392"/>
                  </a:cubicBezTo>
                  <a:cubicBezTo>
                    <a:pt x="1048" y="315"/>
                    <a:pt x="1048" y="315"/>
                    <a:pt x="1048" y="315"/>
                  </a:cubicBezTo>
                  <a:cubicBezTo>
                    <a:pt x="1048" y="304"/>
                    <a:pt x="1044" y="293"/>
                    <a:pt x="1033" y="289"/>
                  </a:cubicBezTo>
                  <a:cubicBezTo>
                    <a:pt x="538" y="3"/>
                    <a:pt x="538" y="3"/>
                    <a:pt x="538" y="3"/>
                  </a:cubicBezTo>
                  <a:cubicBezTo>
                    <a:pt x="531" y="-1"/>
                    <a:pt x="520" y="-1"/>
                    <a:pt x="509" y="3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49" y="154"/>
                    <a:pt x="241" y="172"/>
                    <a:pt x="249" y="186"/>
                  </a:cubicBezTo>
                  <a:cubicBezTo>
                    <a:pt x="256" y="205"/>
                    <a:pt x="278" y="212"/>
                    <a:pt x="293" y="201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953" y="315"/>
                    <a:pt x="953" y="315"/>
                    <a:pt x="953" y="315"/>
                  </a:cubicBezTo>
                  <a:cubicBezTo>
                    <a:pt x="524" y="564"/>
                    <a:pt x="524" y="564"/>
                    <a:pt x="524" y="564"/>
                  </a:cubicBezTo>
                  <a:cubicBezTo>
                    <a:pt x="95" y="315"/>
                    <a:pt x="95" y="315"/>
                    <a:pt x="95" y="315"/>
                  </a:cubicBezTo>
                  <a:cubicBezTo>
                    <a:pt x="172" y="271"/>
                    <a:pt x="172" y="271"/>
                    <a:pt x="172" y="271"/>
                  </a:cubicBezTo>
                  <a:cubicBezTo>
                    <a:pt x="186" y="263"/>
                    <a:pt x="194" y="245"/>
                    <a:pt x="186" y="230"/>
                  </a:cubicBezTo>
                  <a:cubicBezTo>
                    <a:pt x="179" y="212"/>
                    <a:pt x="157" y="205"/>
                    <a:pt x="142" y="216"/>
                  </a:cubicBezTo>
                  <a:cubicBezTo>
                    <a:pt x="14" y="289"/>
                    <a:pt x="14" y="289"/>
                    <a:pt x="14" y="289"/>
                  </a:cubicBezTo>
                  <a:cubicBezTo>
                    <a:pt x="7" y="293"/>
                    <a:pt x="0" y="304"/>
                    <a:pt x="0" y="315"/>
                  </a:cubicBezTo>
                  <a:cubicBezTo>
                    <a:pt x="0" y="887"/>
                    <a:pt x="0" y="887"/>
                    <a:pt x="0" y="887"/>
                  </a:cubicBezTo>
                  <a:cubicBezTo>
                    <a:pt x="0" y="898"/>
                    <a:pt x="7" y="909"/>
                    <a:pt x="14" y="912"/>
                  </a:cubicBezTo>
                  <a:cubicBezTo>
                    <a:pt x="509" y="1198"/>
                    <a:pt x="509" y="1198"/>
                    <a:pt x="509" y="1198"/>
                  </a:cubicBezTo>
                  <a:cubicBezTo>
                    <a:pt x="520" y="1206"/>
                    <a:pt x="531" y="1206"/>
                    <a:pt x="542" y="1198"/>
                  </a:cubicBezTo>
                  <a:cubicBezTo>
                    <a:pt x="593" y="1169"/>
                    <a:pt x="593" y="1169"/>
                    <a:pt x="593" y="1169"/>
                  </a:cubicBezTo>
                  <a:cubicBezTo>
                    <a:pt x="593" y="1686"/>
                    <a:pt x="593" y="1686"/>
                    <a:pt x="593" y="1686"/>
                  </a:cubicBezTo>
                  <a:cubicBezTo>
                    <a:pt x="593" y="1734"/>
                    <a:pt x="630" y="1770"/>
                    <a:pt x="678" y="1770"/>
                  </a:cubicBezTo>
                  <a:cubicBezTo>
                    <a:pt x="1121" y="1770"/>
                    <a:pt x="1121" y="1770"/>
                    <a:pt x="1121" y="1770"/>
                  </a:cubicBezTo>
                  <a:cubicBezTo>
                    <a:pt x="1088" y="1972"/>
                    <a:pt x="1088" y="1972"/>
                    <a:pt x="1088" y="1972"/>
                  </a:cubicBezTo>
                  <a:cubicBezTo>
                    <a:pt x="1022" y="1972"/>
                    <a:pt x="1022" y="1972"/>
                    <a:pt x="1022" y="1972"/>
                  </a:cubicBezTo>
                  <a:cubicBezTo>
                    <a:pt x="986" y="1972"/>
                    <a:pt x="960" y="1997"/>
                    <a:pt x="960" y="2031"/>
                  </a:cubicBezTo>
                  <a:cubicBezTo>
                    <a:pt x="960" y="2133"/>
                    <a:pt x="960" y="2133"/>
                    <a:pt x="960" y="2133"/>
                  </a:cubicBezTo>
                  <a:cubicBezTo>
                    <a:pt x="960" y="2152"/>
                    <a:pt x="975" y="2166"/>
                    <a:pt x="993" y="2166"/>
                  </a:cubicBezTo>
                  <a:cubicBezTo>
                    <a:pt x="1440" y="2166"/>
                    <a:pt x="1440" y="2166"/>
                    <a:pt x="1440" y="2166"/>
                  </a:cubicBezTo>
                  <a:cubicBezTo>
                    <a:pt x="1448" y="2166"/>
                    <a:pt x="1451" y="2163"/>
                    <a:pt x="1455" y="2159"/>
                  </a:cubicBezTo>
                  <a:cubicBezTo>
                    <a:pt x="1477" y="2133"/>
                    <a:pt x="1459" y="2100"/>
                    <a:pt x="1433" y="2100"/>
                  </a:cubicBezTo>
                  <a:cubicBezTo>
                    <a:pt x="1022" y="2100"/>
                    <a:pt x="1022" y="2100"/>
                    <a:pt x="1022" y="2100"/>
                  </a:cubicBezTo>
                  <a:cubicBezTo>
                    <a:pt x="1022" y="2034"/>
                    <a:pt x="1022" y="2034"/>
                    <a:pt x="1022" y="2034"/>
                  </a:cubicBezTo>
                  <a:cubicBezTo>
                    <a:pt x="1642" y="2034"/>
                    <a:pt x="1642" y="2034"/>
                    <a:pt x="1642" y="2034"/>
                  </a:cubicBezTo>
                  <a:cubicBezTo>
                    <a:pt x="1642" y="2038"/>
                    <a:pt x="1642" y="2038"/>
                    <a:pt x="1642" y="2038"/>
                  </a:cubicBezTo>
                  <a:cubicBezTo>
                    <a:pt x="1642" y="2034"/>
                    <a:pt x="1642" y="2034"/>
                    <a:pt x="1642" y="2034"/>
                  </a:cubicBezTo>
                  <a:cubicBezTo>
                    <a:pt x="1730" y="2034"/>
                    <a:pt x="1730" y="2034"/>
                    <a:pt x="1730" y="2034"/>
                  </a:cubicBezTo>
                  <a:cubicBezTo>
                    <a:pt x="1730" y="2100"/>
                    <a:pt x="1730" y="2100"/>
                    <a:pt x="1730" y="2100"/>
                  </a:cubicBezTo>
                  <a:cubicBezTo>
                    <a:pt x="1572" y="2100"/>
                    <a:pt x="1572" y="2100"/>
                    <a:pt x="1572" y="2100"/>
                  </a:cubicBezTo>
                  <a:cubicBezTo>
                    <a:pt x="1554" y="2104"/>
                    <a:pt x="1539" y="2119"/>
                    <a:pt x="1539" y="2137"/>
                  </a:cubicBezTo>
                  <a:cubicBezTo>
                    <a:pt x="1539" y="2152"/>
                    <a:pt x="1554" y="2166"/>
                    <a:pt x="1572" y="2166"/>
                  </a:cubicBezTo>
                  <a:cubicBezTo>
                    <a:pt x="1734" y="2166"/>
                    <a:pt x="1734" y="2166"/>
                    <a:pt x="1734" y="2166"/>
                  </a:cubicBezTo>
                  <a:cubicBezTo>
                    <a:pt x="1767" y="2166"/>
                    <a:pt x="1796" y="2104"/>
                    <a:pt x="1796" y="2104"/>
                  </a:cubicBezTo>
                  <a:cubicBezTo>
                    <a:pt x="1796" y="2031"/>
                    <a:pt x="1796" y="2031"/>
                    <a:pt x="1796" y="2031"/>
                  </a:cubicBezTo>
                  <a:cubicBezTo>
                    <a:pt x="1796" y="1997"/>
                    <a:pt x="1770" y="1972"/>
                    <a:pt x="1737" y="1972"/>
                  </a:cubicBezTo>
                  <a:cubicBezTo>
                    <a:pt x="1671" y="1972"/>
                    <a:pt x="1671" y="1972"/>
                    <a:pt x="1671" y="1972"/>
                  </a:cubicBezTo>
                  <a:cubicBezTo>
                    <a:pt x="1638" y="1770"/>
                    <a:pt x="1638" y="1770"/>
                    <a:pt x="1638" y="1770"/>
                  </a:cubicBezTo>
                  <a:cubicBezTo>
                    <a:pt x="2078" y="1770"/>
                    <a:pt x="2078" y="1770"/>
                    <a:pt x="2078" y="1770"/>
                  </a:cubicBezTo>
                  <a:cubicBezTo>
                    <a:pt x="2126" y="1770"/>
                    <a:pt x="2166" y="1734"/>
                    <a:pt x="2166" y="1686"/>
                  </a:cubicBezTo>
                  <a:cubicBezTo>
                    <a:pt x="2166" y="480"/>
                    <a:pt x="2166" y="480"/>
                    <a:pt x="2166" y="480"/>
                  </a:cubicBezTo>
                  <a:cubicBezTo>
                    <a:pt x="2166" y="432"/>
                    <a:pt x="2126" y="392"/>
                    <a:pt x="2078" y="392"/>
                  </a:cubicBezTo>
                  <a:moveTo>
                    <a:pt x="557" y="1114"/>
                  </a:moveTo>
                  <a:lnTo>
                    <a:pt x="557" y="1114"/>
                  </a:lnTo>
                  <a:cubicBezTo>
                    <a:pt x="557" y="619"/>
                    <a:pt x="557" y="619"/>
                    <a:pt x="557" y="619"/>
                  </a:cubicBezTo>
                  <a:cubicBezTo>
                    <a:pt x="986" y="374"/>
                    <a:pt x="986" y="374"/>
                    <a:pt x="986" y="374"/>
                  </a:cubicBezTo>
                  <a:cubicBezTo>
                    <a:pt x="986" y="868"/>
                    <a:pt x="986" y="868"/>
                    <a:pt x="986" y="868"/>
                  </a:cubicBezTo>
                  <a:lnTo>
                    <a:pt x="557" y="1114"/>
                  </a:lnTo>
                  <a:moveTo>
                    <a:pt x="62" y="374"/>
                  </a:moveTo>
                  <a:lnTo>
                    <a:pt x="62" y="374"/>
                  </a:lnTo>
                  <a:cubicBezTo>
                    <a:pt x="491" y="619"/>
                    <a:pt x="491" y="619"/>
                    <a:pt x="491" y="619"/>
                  </a:cubicBezTo>
                  <a:cubicBezTo>
                    <a:pt x="491" y="1114"/>
                    <a:pt x="491" y="1114"/>
                    <a:pt x="491" y="1114"/>
                  </a:cubicBezTo>
                  <a:cubicBezTo>
                    <a:pt x="62" y="868"/>
                    <a:pt x="62" y="868"/>
                    <a:pt x="62" y="868"/>
                  </a:cubicBezTo>
                  <a:lnTo>
                    <a:pt x="62" y="374"/>
                  </a:lnTo>
                  <a:moveTo>
                    <a:pt x="1602" y="1972"/>
                  </a:moveTo>
                  <a:lnTo>
                    <a:pt x="1602" y="1972"/>
                  </a:lnTo>
                  <a:cubicBezTo>
                    <a:pt x="1154" y="1972"/>
                    <a:pt x="1154" y="1972"/>
                    <a:pt x="1154" y="1972"/>
                  </a:cubicBezTo>
                  <a:cubicBezTo>
                    <a:pt x="1187" y="1770"/>
                    <a:pt x="1187" y="1770"/>
                    <a:pt x="1187" y="1770"/>
                  </a:cubicBezTo>
                  <a:cubicBezTo>
                    <a:pt x="1569" y="1770"/>
                    <a:pt x="1569" y="1770"/>
                    <a:pt x="1569" y="1770"/>
                  </a:cubicBezTo>
                  <a:lnTo>
                    <a:pt x="1602" y="1972"/>
                  </a:lnTo>
                  <a:moveTo>
                    <a:pt x="2104" y="1686"/>
                  </a:moveTo>
                  <a:lnTo>
                    <a:pt x="2104" y="1686"/>
                  </a:lnTo>
                  <a:cubicBezTo>
                    <a:pt x="2104" y="1697"/>
                    <a:pt x="2093" y="1708"/>
                    <a:pt x="2078" y="1708"/>
                  </a:cubicBezTo>
                  <a:cubicBezTo>
                    <a:pt x="678" y="1708"/>
                    <a:pt x="678" y="1708"/>
                    <a:pt x="678" y="1708"/>
                  </a:cubicBezTo>
                  <a:cubicBezTo>
                    <a:pt x="667" y="1708"/>
                    <a:pt x="656" y="1697"/>
                    <a:pt x="656" y="1686"/>
                  </a:cubicBezTo>
                  <a:cubicBezTo>
                    <a:pt x="656" y="1136"/>
                    <a:pt x="656" y="1136"/>
                    <a:pt x="656" y="1136"/>
                  </a:cubicBezTo>
                  <a:cubicBezTo>
                    <a:pt x="722" y="1096"/>
                    <a:pt x="722" y="1096"/>
                    <a:pt x="722" y="1096"/>
                  </a:cubicBezTo>
                  <a:cubicBezTo>
                    <a:pt x="722" y="1609"/>
                    <a:pt x="722" y="1609"/>
                    <a:pt x="722" y="1609"/>
                  </a:cubicBezTo>
                  <a:cubicBezTo>
                    <a:pt x="722" y="1627"/>
                    <a:pt x="736" y="1642"/>
                    <a:pt x="755" y="1642"/>
                  </a:cubicBezTo>
                  <a:cubicBezTo>
                    <a:pt x="2001" y="1642"/>
                    <a:pt x="2001" y="1642"/>
                    <a:pt x="2001" y="1642"/>
                  </a:cubicBezTo>
                  <a:cubicBezTo>
                    <a:pt x="2020" y="1642"/>
                    <a:pt x="2034" y="1627"/>
                    <a:pt x="2034" y="1609"/>
                  </a:cubicBezTo>
                  <a:cubicBezTo>
                    <a:pt x="2034" y="806"/>
                    <a:pt x="2034" y="806"/>
                    <a:pt x="2034" y="806"/>
                  </a:cubicBezTo>
                  <a:cubicBezTo>
                    <a:pt x="2034" y="788"/>
                    <a:pt x="2023" y="773"/>
                    <a:pt x="2005" y="773"/>
                  </a:cubicBezTo>
                  <a:cubicBezTo>
                    <a:pt x="1987" y="769"/>
                    <a:pt x="1972" y="784"/>
                    <a:pt x="1972" y="802"/>
                  </a:cubicBezTo>
                  <a:cubicBezTo>
                    <a:pt x="1972" y="1576"/>
                    <a:pt x="1972" y="1576"/>
                    <a:pt x="1972" y="1576"/>
                  </a:cubicBezTo>
                  <a:cubicBezTo>
                    <a:pt x="788" y="1576"/>
                    <a:pt x="788" y="1576"/>
                    <a:pt x="788" y="1576"/>
                  </a:cubicBezTo>
                  <a:cubicBezTo>
                    <a:pt x="788" y="1059"/>
                    <a:pt x="788" y="1059"/>
                    <a:pt x="788" y="1059"/>
                  </a:cubicBezTo>
                  <a:cubicBezTo>
                    <a:pt x="1033" y="916"/>
                    <a:pt x="1033" y="916"/>
                    <a:pt x="1033" y="916"/>
                  </a:cubicBezTo>
                  <a:cubicBezTo>
                    <a:pt x="1044" y="909"/>
                    <a:pt x="1048" y="898"/>
                    <a:pt x="1048" y="887"/>
                  </a:cubicBezTo>
                  <a:cubicBezTo>
                    <a:pt x="1048" y="594"/>
                    <a:pt x="1048" y="594"/>
                    <a:pt x="1048" y="594"/>
                  </a:cubicBezTo>
                  <a:cubicBezTo>
                    <a:pt x="1972" y="594"/>
                    <a:pt x="1972" y="594"/>
                    <a:pt x="1972" y="594"/>
                  </a:cubicBezTo>
                  <a:cubicBezTo>
                    <a:pt x="1972" y="667"/>
                    <a:pt x="1972" y="667"/>
                    <a:pt x="1972" y="667"/>
                  </a:cubicBezTo>
                  <a:cubicBezTo>
                    <a:pt x="1972" y="681"/>
                    <a:pt x="1983" y="696"/>
                    <a:pt x="1998" y="700"/>
                  </a:cubicBezTo>
                  <a:cubicBezTo>
                    <a:pt x="2020" y="700"/>
                    <a:pt x="2034" y="685"/>
                    <a:pt x="2034" y="667"/>
                  </a:cubicBezTo>
                  <a:cubicBezTo>
                    <a:pt x="2034" y="560"/>
                    <a:pt x="2034" y="560"/>
                    <a:pt x="2034" y="560"/>
                  </a:cubicBezTo>
                  <a:cubicBezTo>
                    <a:pt x="2034" y="542"/>
                    <a:pt x="2020" y="527"/>
                    <a:pt x="2001" y="527"/>
                  </a:cubicBezTo>
                  <a:cubicBezTo>
                    <a:pt x="1048" y="527"/>
                    <a:pt x="1048" y="527"/>
                    <a:pt x="1048" y="527"/>
                  </a:cubicBezTo>
                  <a:cubicBezTo>
                    <a:pt x="1048" y="458"/>
                    <a:pt x="1048" y="458"/>
                    <a:pt x="1048" y="458"/>
                  </a:cubicBezTo>
                  <a:cubicBezTo>
                    <a:pt x="2078" y="458"/>
                    <a:pt x="2078" y="458"/>
                    <a:pt x="2078" y="458"/>
                  </a:cubicBezTo>
                  <a:cubicBezTo>
                    <a:pt x="2093" y="458"/>
                    <a:pt x="2104" y="465"/>
                    <a:pt x="2104" y="480"/>
                  </a:cubicBezTo>
                  <a:lnTo>
                    <a:pt x="2104" y="16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2403811" y="2185771"/>
              <a:ext cx="180558" cy="205540"/>
            </a:xfrm>
            <a:custGeom>
              <a:rect b="b" l="l" r="r" t="t"/>
              <a:pathLst>
                <a:path extrusionOk="0" h="831" w="730">
                  <a:moveTo>
                    <a:pt x="715" y="198"/>
                  </a:moveTo>
                  <a:lnTo>
                    <a:pt x="715" y="198"/>
                  </a:lnTo>
                  <a:cubicBezTo>
                    <a:pt x="381" y="7"/>
                    <a:pt x="381" y="7"/>
                    <a:pt x="381" y="7"/>
                  </a:cubicBezTo>
                  <a:cubicBezTo>
                    <a:pt x="378" y="3"/>
                    <a:pt x="374" y="0"/>
                    <a:pt x="367" y="0"/>
                  </a:cubicBezTo>
                  <a:lnTo>
                    <a:pt x="367" y="0"/>
                  </a:lnTo>
                  <a:lnTo>
                    <a:pt x="367" y="0"/>
                  </a:lnTo>
                  <a:lnTo>
                    <a:pt x="367" y="0"/>
                  </a:lnTo>
                  <a:lnTo>
                    <a:pt x="367" y="0"/>
                  </a:lnTo>
                  <a:lnTo>
                    <a:pt x="363" y="0"/>
                  </a:lnTo>
                  <a:lnTo>
                    <a:pt x="363" y="0"/>
                  </a:lnTo>
                  <a:lnTo>
                    <a:pt x="363" y="0"/>
                  </a:lnTo>
                  <a:lnTo>
                    <a:pt x="363" y="0"/>
                  </a:lnTo>
                  <a:cubicBezTo>
                    <a:pt x="359" y="0"/>
                    <a:pt x="352" y="3"/>
                    <a:pt x="348" y="7"/>
                  </a:cubicBezTo>
                  <a:cubicBezTo>
                    <a:pt x="18" y="198"/>
                    <a:pt x="18" y="198"/>
                    <a:pt x="18" y="198"/>
                  </a:cubicBezTo>
                  <a:cubicBezTo>
                    <a:pt x="7" y="201"/>
                    <a:pt x="0" y="212"/>
                    <a:pt x="0" y="223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19"/>
                    <a:pt x="7" y="630"/>
                    <a:pt x="18" y="634"/>
                  </a:cubicBezTo>
                  <a:cubicBezTo>
                    <a:pt x="348" y="828"/>
                    <a:pt x="348" y="828"/>
                    <a:pt x="348" y="828"/>
                  </a:cubicBezTo>
                  <a:cubicBezTo>
                    <a:pt x="359" y="832"/>
                    <a:pt x="370" y="832"/>
                    <a:pt x="381" y="828"/>
                  </a:cubicBezTo>
                  <a:cubicBezTo>
                    <a:pt x="715" y="634"/>
                    <a:pt x="715" y="634"/>
                    <a:pt x="715" y="634"/>
                  </a:cubicBezTo>
                  <a:cubicBezTo>
                    <a:pt x="722" y="630"/>
                    <a:pt x="730" y="619"/>
                    <a:pt x="730" y="608"/>
                  </a:cubicBezTo>
                  <a:cubicBezTo>
                    <a:pt x="730" y="223"/>
                    <a:pt x="730" y="223"/>
                    <a:pt x="730" y="223"/>
                  </a:cubicBezTo>
                  <a:cubicBezTo>
                    <a:pt x="730" y="212"/>
                    <a:pt x="722" y="201"/>
                    <a:pt x="715" y="198"/>
                  </a:cubicBezTo>
                  <a:moveTo>
                    <a:pt x="367" y="381"/>
                  </a:moveTo>
                  <a:lnTo>
                    <a:pt x="367" y="381"/>
                  </a:lnTo>
                  <a:cubicBezTo>
                    <a:pt x="99" y="223"/>
                    <a:pt x="99" y="223"/>
                    <a:pt x="99" y="223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634" y="223"/>
                    <a:pt x="634" y="223"/>
                    <a:pt x="634" y="223"/>
                  </a:cubicBezTo>
                  <a:lnTo>
                    <a:pt x="367" y="381"/>
                  </a:lnTo>
                  <a:moveTo>
                    <a:pt x="66" y="282"/>
                  </a:moveTo>
                  <a:lnTo>
                    <a:pt x="66" y="282"/>
                  </a:lnTo>
                  <a:cubicBezTo>
                    <a:pt x="330" y="436"/>
                    <a:pt x="330" y="436"/>
                    <a:pt x="330" y="436"/>
                  </a:cubicBezTo>
                  <a:cubicBezTo>
                    <a:pt x="330" y="744"/>
                    <a:pt x="330" y="744"/>
                    <a:pt x="330" y="744"/>
                  </a:cubicBezTo>
                  <a:cubicBezTo>
                    <a:pt x="66" y="590"/>
                    <a:pt x="66" y="590"/>
                    <a:pt x="66" y="590"/>
                  </a:cubicBezTo>
                  <a:lnTo>
                    <a:pt x="66" y="282"/>
                  </a:lnTo>
                  <a:moveTo>
                    <a:pt x="400" y="744"/>
                  </a:moveTo>
                  <a:lnTo>
                    <a:pt x="400" y="744"/>
                  </a:lnTo>
                  <a:cubicBezTo>
                    <a:pt x="400" y="436"/>
                    <a:pt x="400" y="436"/>
                    <a:pt x="400" y="436"/>
                  </a:cubicBezTo>
                  <a:cubicBezTo>
                    <a:pt x="667" y="282"/>
                    <a:pt x="667" y="282"/>
                    <a:pt x="667" y="282"/>
                  </a:cubicBezTo>
                  <a:cubicBezTo>
                    <a:pt x="667" y="590"/>
                    <a:pt x="667" y="590"/>
                    <a:pt x="667" y="590"/>
                  </a:cubicBezTo>
                  <a:lnTo>
                    <a:pt x="400" y="7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2540838" y="2309936"/>
              <a:ext cx="16324" cy="15335"/>
            </a:xfrm>
            <a:custGeom>
              <a:rect b="b" l="l" r="r" t="t"/>
              <a:pathLst>
                <a:path extrusionOk="0" h="62" w="66">
                  <a:moveTo>
                    <a:pt x="66" y="33"/>
                  </a:moveTo>
                  <a:lnTo>
                    <a:pt x="66" y="33"/>
                  </a:lnTo>
                  <a:cubicBezTo>
                    <a:pt x="66" y="11"/>
                    <a:pt x="47" y="0"/>
                    <a:pt x="33" y="0"/>
                  </a:cubicBezTo>
                  <a:cubicBezTo>
                    <a:pt x="18" y="0"/>
                    <a:pt x="0" y="7"/>
                    <a:pt x="0" y="29"/>
                  </a:cubicBezTo>
                  <a:cubicBezTo>
                    <a:pt x="0" y="51"/>
                    <a:pt x="18" y="62"/>
                    <a:pt x="33" y="62"/>
                  </a:cubicBezTo>
                  <a:cubicBezTo>
                    <a:pt x="47" y="62"/>
                    <a:pt x="66" y="51"/>
                    <a:pt x="6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2513630" y="2293612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66" y="33"/>
                  </a:moveTo>
                  <a:lnTo>
                    <a:pt x="66" y="33"/>
                  </a:lnTo>
                  <a:cubicBezTo>
                    <a:pt x="66" y="15"/>
                    <a:pt x="47" y="0"/>
                    <a:pt x="33" y="0"/>
                  </a:cubicBezTo>
                  <a:cubicBezTo>
                    <a:pt x="18" y="0"/>
                    <a:pt x="0" y="11"/>
                    <a:pt x="0" y="33"/>
                  </a:cubicBezTo>
                  <a:cubicBezTo>
                    <a:pt x="0" y="55"/>
                    <a:pt x="18" y="66"/>
                    <a:pt x="33" y="66"/>
                  </a:cubicBezTo>
                  <a:cubicBezTo>
                    <a:pt x="47" y="66"/>
                    <a:pt x="66" y="55"/>
                    <a:pt x="6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2431018" y="2309936"/>
              <a:ext cx="17314" cy="15335"/>
            </a:xfrm>
            <a:custGeom>
              <a:rect b="b" l="l" r="r" t="t"/>
              <a:pathLst>
                <a:path extrusionOk="0" h="62" w="70">
                  <a:moveTo>
                    <a:pt x="37" y="0"/>
                  </a:moveTo>
                  <a:lnTo>
                    <a:pt x="37" y="0"/>
                  </a:lnTo>
                  <a:cubicBezTo>
                    <a:pt x="22" y="0"/>
                    <a:pt x="0" y="11"/>
                    <a:pt x="0" y="33"/>
                  </a:cubicBezTo>
                  <a:cubicBezTo>
                    <a:pt x="0" y="55"/>
                    <a:pt x="22" y="62"/>
                    <a:pt x="33" y="62"/>
                  </a:cubicBezTo>
                  <a:cubicBezTo>
                    <a:pt x="48" y="62"/>
                    <a:pt x="70" y="51"/>
                    <a:pt x="70" y="29"/>
                  </a:cubicBezTo>
                  <a:cubicBezTo>
                    <a:pt x="70" y="7"/>
                    <a:pt x="48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2459215" y="2293612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66" y="33"/>
                  </a:moveTo>
                  <a:lnTo>
                    <a:pt x="66" y="33"/>
                  </a:lnTo>
                  <a:cubicBezTo>
                    <a:pt x="66" y="11"/>
                    <a:pt x="44" y="0"/>
                    <a:pt x="33" y="0"/>
                  </a:cubicBezTo>
                  <a:cubicBezTo>
                    <a:pt x="18" y="0"/>
                    <a:pt x="0" y="15"/>
                    <a:pt x="0" y="33"/>
                  </a:cubicBezTo>
                  <a:cubicBezTo>
                    <a:pt x="0" y="55"/>
                    <a:pt x="18" y="66"/>
                    <a:pt x="29" y="66"/>
                  </a:cubicBezTo>
                  <a:cubicBezTo>
                    <a:pt x="44" y="66"/>
                    <a:pt x="66" y="55"/>
                    <a:pt x="6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2486423" y="2217431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3" y="0"/>
                  </a:moveTo>
                  <a:lnTo>
                    <a:pt x="33" y="0"/>
                  </a:lnTo>
                  <a:cubicBezTo>
                    <a:pt x="-11" y="0"/>
                    <a:pt x="-11" y="66"/>
                    <a:pt x="33" y="66"/>
                  </a:cubicBezTo>
                  <a:cubicBezTo>
                    <a:pt x="73" y="66"/>
                    <a:pt x="73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2"/>
            <p:cNvSpPr/>
            <p:nvPr/>
          </p:nvSpPr>
          <p:spPr>
            <a:xfrm>
              <a:off x="2486423" y="2249090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3" y="0"/>
                  </a:moveTo>
                  <a:lnTo>
                    <a:pt x="33" y="0"/>
                  </a:lnTo>
                  <a:cubicBezTo>
                    <a:pt x="-11" y="0"/>
                    <a:pt x="-11" y="66"/>
                    <a:pt x="33" y="66"/>
                  </a:cubicBezTo>
                  <a:cubicBezTo>
                    <a:pt x="73" y="66"/>
                    <a:pt x="73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2333813" y="2297322"/>
              <a:ext cx="48231" cy="15335"/>
            </a:xfrm>
            <a:custGeom>
              <a:rect b="b" l="l" r="r" t="t"/>
              <a:pathLst>
                <a:path extrusionOk="0" h="62" w="195">
                  <a:moveTo>
                    <a:pt x="162" y="0"/>
                  </a:moveTo>
                  <a:lnTo>
                    <a:pt x="162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4" y="11"/>
                    <a:pt x="1" y="25"/>
                  </a:cubicBezTo>
                  <a:cubicBezTo>
                    <a:pt x="-3" y="44"/>
                    <a:pt x="12" y="62"/>
                    <a:pt x="34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80" y="62"/>
                    <a:pt x="195" y="51"/>
                    <a:pt x="195" y="33"/>
                  </a:cubicBezTo>
                  <a:cubicBezTo>
                    <a:pt x="199" y="14"/>
                    <a:pt x="184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2333813" y="2328981"/>
              <a:ext cx="48231" cy="16324"/>
            </a:xfrm>
            <a:custGeom>
              <a:rect b="b" l="l" r="r" t="t"/>
              <a:pathLst>
                <a:path extrusionOk="0" h="66" w="195">
                  <a:moveTo>
                    <a:pt x="162" y="0"/>
                  </a:moveTo>
                  <a:lnTo>
                    <a:pt x="162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4" y="15"/>
                    <a:pt x="1" y="29"/>
                  </a:cubicBezTo>
                  <a:cubicBezTo>
                    <a:pt x="-3" y="48"/>
                    <a:pt x="12" y="66"/>
                    <a:pt x="34" y="66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80" y="66"/>
                    <a:pt x="195" y="51"/>
                    <a:pt x="195" y="37"/>
                  </a:cubicBezTo>
                  <a:cubicBezTo>
                    <a:pt x="199" y="18"/>
                    <a:pt x="184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2333813" y="2361630"/>
              <a:ext cx="35617" cy="15335"/>
            </a:xfrm>
            <a:custGeom>
              <a:rect b="b" l="l" r="r" t="t"/>
              <a:pathLst>
                <a:path extrusionOk="0" h="62" w="144">
                  <a:moveTo>
                    <a:pt x="114" y="0"/>
                  </a:moveTo>
                  <a:lnTo>
                    <a:pt x="114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4" y="11"/>
                    <a:pt x="1" y="29"/>
                  </a:cubicBezTo>
                  <a:cubicBezTo>
                    <a:pt x="-3" y="48"/>
                    <a:pt x="12" y="62"/>
                    <a:pt x="34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29" y="62"/>
                    <a:pt x="144" y="51"/>
                    <a:pt x="144" y="37"/>
                  </a:cubicBezTo>
                  <a:cubicBezTo>
                    <a:pt x="147" y="18"/>
                    <a:pt x="133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2341975" y="2041572"/>
              <a:ext cx="121691" cy="69750"/>
            </a:xfrm>
            <a:custGeom>
              <a:rect b="b" l="l" r="r" t="t"/>
              <a:pathLst>
                <a:path extrusionOk="0" h="282" w="492">
                  <a:moveTo>
                    <a:pt x="34" y="62"/>
                  </a:moveTo>
                  <a:lnTo>
                    <a:pt x="34" y="62"/>
                  </a:lnTo>
                  <a:cubicBezTo>
                    <a:pt x="411" y="62"/>
                    <a:pt x="411" y="62"/>
                    <a:pt x="411" y="62"/>
                  </a:cubicBezTo>
                  <a:cubicBezTo>
                    <a:pt x="422" y="62"/>
                    <a:pt x="430" y="73"/>
                    <a:pt x="430" y="80"/>
                  </a:cubicBezTo>
                  <a:cubicBezTo>
                    <a:pt x="430" y="260"/>
                    <a:pt x="430" y="260"/>
                    <a:pt x="430" y="260"/>
                  </a:cubicBezTo>
                  <a:cubicBezTo>
                    <a:pt x="430" y="264"/>
                    <a:pt x="430" y="267"/>
                    <a:pt x="430" y="267"/>
                  </a:cubicBezTo>
                  <a:cubicBezTo>
                    <a:pt x="459" y="297"/>
                    <a:pt x="492" y="278"/>
                    <a:pt x="492" y="249"/>
                  </a:cubicBezTo>
                  <a:cubicBezTo>
                    <a:pt x="492" y="33"/>
                    <a:pt x="492" y="33"/>
                    <a:pt x="492" y="33"/>
                  </a:cubicBezTo>
                  <a:cubicBezTo>
                    <a:pt x="492" y="14"/>
                    <a:pt x="477" y="0"/>
                    <a:pt x="45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5" y="0"/>
                    <a:pt x="15" y="3"/>
                  </a:cubicBezTo>
                  <a:cubicBezTo>
                    <a:pt x="-14" y="29"/>
                    <a:pt x="4" y="62"/>
                    <a:pt x="34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2139898" y="2272835"/>
              <a:ext cx="115508" cy="88795"/>
            </a:xfrm>
            <a:custGeom>
              <a:rect b="b" l="l" r="r" t="t"/>
              <a:pathLst>
                <a:path extrusionOk="0" h="359" w="467">
                  <a:moveTo>
                    <a:pt x="436" y="297"/>
                  </a:moveTo>
                  <a:lnTo>
                    <a:pt x="436" y="297"/>
                  </a:lnTo>
                  <a:cubicBezTo>
                    <a:pt x="81" y="297"/>
                    <a:pt x="81" y="297"/>
                    <a:pt x="81" y="297"/>
                  </a:cubicBezTo>
                  <a:cubicBezTo>
                    <a:pt x="70" y="297"/>
                    <a:pt x="63" y="289"/>
                    <a:pt x="63" y="27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3" y="18"/>
                    <a:pt x="63" y="18"/>
                    <a:pt x="59" y="14"/>
                  </a:cubicBezTo>
                  <a:cubicBezTo>
                    <a:pt x="33" y="-15"/>
                    <a:pt x="0" y="7"/>
                    <a:pt x="0" y="33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44"/>
                    <a:pt x="15" y="359"/>
                    <a:pt x="33" y="359"/>
                  </a:cubicBezTo>
                  <a:cubicBezTo>
                    <a:pt x="447" y="359"/>
                    <a:pt x="447" y="359"/>
                    <a:pt x="447" y="359"/>
                  </a:cubicBezTo>
                  <a:cubicBezTo>
                    <a:pt x="451" y="359"/>
                    <a:pt x="451" y="359"/>
                    <a:pt x="455" y="359"/>
                  </a:cubicBezTo>
                  <a:cubicBezTo>
                    <a:pt x="480" y="330"/>
                    <a:pt x="462" y="297"/>
                    <a:pt x="436" y="2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52"/>
          <p:cNvGrpSpPr/>
          <p:nvPr/>
        </p:nvGrpSpPr>
        <p:grpSpPr>
          <a:xfrm>
            <a:off x="2398505" y="2017377"/>
            <a:ext cx="536975" cy="471925"/>
            <a:chOff x="2751077" y="2052455"/>
            <a:chExt cx="536975" cy="471925"/>
          </a:xfrm>
        </p:grpSpPr>
        <p:sp>
          <p:nvSpPr>
            <p:cNvPr id="873" name="Google Shape;873;p52"/>
            <p:cNvSpPr/>
            <p:nvPr/>
          </p:nvSpPr>
          <p:spPr>
            <a:xfrm>
              <a:off x="2751077" y="2052455"/>
              <a:ext cx="536975" cy="471925"/>
            </a:xfrm>
            <a:custGeom>
              <a:rect b="b" l="l" r="r" t="t"/>
              <a:pathLst>
                <a:path extrusionOk="0" h="1908" w="2171">
                  <a:moveTo>
                    <a:pt x="2076" y="0"/>
                  </a:moveTo>
                  <a:lnTo>
                    <a:pt x="2076" y="0"/>
                  </a:lnTo>
                  <a:cubicBezTo>
                    <a:pt x="1998" y="0"/>
                    <a:pt x="1998" y="0"/>
                    <a:pt x="1998" y="0"/>
                  </a:cubicBezTo>
                  <a:cubicBezTo>
                    <a:pt x="1984" y="0"/>
                    <a:pt x="1969" y="11"/>
                    <a:pt x="1966" y="29"/>
                  </a:cubicBezTo>
                  <a:cubicBezTo>
                    <a:pt x="1966" y="47"/>
                    <a:pt x="1980" y="62"/>
                    <a:pt x="1998" y="62"/>
                  </a:cubicBezTo>
                  <a:cubicBezTo>
                    <a:pt x="2076" y="62"/>
                    <a:pt x="2076" y="62"/>
                    <a:pt x="2076" y="62"/>
                  </a:cubicBezTo>
                  <a:cubicBezTo>
                    <a:pt x="2094" y="62"/>
                    <a:pt x="2105" y="77"/>
                    <a:pt x="2105" y="95"/>
                  </a:cubicBezTo>
                  <a:cubicBezTo>
                    <a:pt x="2105" y="1283"/>
                    <a:pt x="2105" y="1283"/>
                    <a:pt x="2105" y="1283"/>
                  </a:cubicBezTo>
                  <a:cubicBezTo>
                    <a:pt x="2105" y="1301"/>
                    <a:pt x="2094" y="1316"/>
                    <a:pt x="2076" y="1316"/>
                  </a:cubicBezTo>
                  <a:cubicBezTo>
                    <a:pt x="1287" y="1316"/>
                    <a:pt x="1287" y="1316"/>
                    <a:pt x="1287" y="1316"/>
                  </a:cubicBezTo>
                  <a:cubicBezTo>
                    <a:pt x="1338" y="1257"/>
                    <a:pt x="1375" y="1188"/>
                    <a:pt x="1394" y="1118"/>
                  </a:cubicBezTo>
                  <a:cubicBezTo>
                    <a:pt x="1445" y="1118"/>
                    <a:pt x="1445" y="1118"/>
                    <a:pt x="1445" y="1118"/>
                  </a:cubicBezTo>
                  <a:cubicBezTo>
                    <a:pt x="1445" y="1224"/>
                    <a:pt x="1445" y="1224"/>
                    <a:pt x="1445" y="1224"/>
                  </a:cubicBezTo>
                  <a:cubicBezTo>
                    <a:pt x="1445" y="1239"/>
                    <a:pt x="1460" y="1254"/>
                    <a:pt x="1474" y="1254"/>
                  </a:cubicBezTo>
                  <a:cubicBezTo>
                    <a:pt x="1493" y="1257"/>
                    <a:pt x="1511" y="1243"/>
                    <a:pt x="1511" y="1224"/>
                  </a:cubicBezTo>
                  <a:cubicBezTo>
                    <a:pt x="1511" y="1118"/>
                    <a:pt x="1511" y="1118"/>
                    <a:pt x="1511" y="1118"/>
                  </a:cubicBezTo>
                  <a:cubicBezTo>
                    <a:pt x="1577" y="1118"/>
                    <a:pt x="1577" y="1118"/>
                    <a:pt x="1577" y="1118"/>
                  </a:cubicBezTo>
                  <a:cubicBezTo>
                    <a:pt x="1577" y="1221"/>
                    <a:pt x="1577" y="1221"/>
                    <a:pt x="1577" y="1221"/>
                  </a:cubicBezTo>
                  <a:cubicBezTo>
                    <a:pt x="1577" y="1239"/>
                    <a:pt x="1588" y="1254"/>
                    <a:pt x="1606" y="1254"/>
                  </a:cubicBezTo>
                  <a:cubicBezTo>
                    <a:pt x="1625" y="1257"/>
                    <a:pt x="1639" y="1243"/>
                    <a:pt x="1639" y="1224"/>
                  </a:cubicBezTo>
                  <a:cubicBezTo>
                    <a:pt x="1639" y="1118"/>
                    <a:pt x="1639" y="1118"/>
                    <a:pt x="1639" y="1118"/>
                  </a:cubicBezTo>
                  <a:cubicBezTo>
                    <a:pt x="1713" y="1118"/>
                    <a:pt x="1713" y="1118"/>
                    <a:pt x="1713" y="1118"/>
                  </a:cubicBezTo>
                  <a:cubicBezTo>
                    <a:pt x="1713" y="1221"/>
                    <a:pt x="1713" y="1221"/>
                    <a:pt x="1713" y="1221"/>
                  </a:cubicBezTo>
                  <a:cubicBezTo>
                    <a:pt x="1713" y="1239"/>
                    <a:pt x="1724" y="1254"/>
                    <a:pt x="1742" y="1254"/>
                  </a:cubicBezTo>
                  <a:cubicBezTo>
                    <a:pt x="1760" y="1257"/>
                    <a:pt x="1775" y="1243"/>
                    <a:pt x="1775" y="1224"/>
                  </a:cubicBezTo>
                  <a:cubicBezTo>
                    <a:pt x="1775" y="1118"/>
                    <a:pt x="1775" y="1118"/>
                    <a:pt x="1775" y="1118"/>
                  </a:cubicBezTo>
                  <a:cubicBezTo>
                    <a:pt x="1845" y="1118"/>
                    <a:pt x="1845" y="1118"/>
                    <a:pt x="1845" y="1118"/>
                  </a:cubicBezTo>
                  <a:cubicBezTo>
                    <a:pt x="1881" y="1118"/>
                    <a:pt x="1907" y="1088"/>
                    <a:pt x="1907" y="1056"/>
                  </a:cubicBezTo>
                  <a:cubicBezTo>
                    <a:pt x="1907" y="986"/>
                    <a:pt x="1907" y="986"/>
                    <a:pt x="1907" y="986"/>
                  </a:cubicBezTo>
                  <a:cubicBezTo>
                    <a:pt x="2006" y="986"/>
                    <a:pt x="2006" y="986"/>
                    <a:pt x="2006" y="986"/>
                  </a:cubicBezTo>
                  <a:cubicBezTo>
                    <a:pt x="2021" y="986"/>
                    <a:pt x="2035" y="975"/>
                    <a:pt x="2039" y="957"/>
                  </a:cubicBezTo>
                  <a:cubicBezTo>
                    <a:pt x="2039" y="938"/>
                    <a:pt x="2024" y="924"/>
                    <a:pt x="2006" y="924"/>
                  </a:cubicBezTo>
                  <a:cubicBezTo>
                    <a:pt x="1907" y="924"/>
                    <a:pt x="1907" y="924"/>
                    <a:pt x="1907" y="924"/>
                  </a:cubicBezTo>
                  <a:cubicBezTo>
                    <a:pt x="1907" y="854"/>
                    <a:pt x="1907" y="854"/>
                    <a:pt x="1907" y="854"/>
                  </a:cubicBezTo>
                  <a:cubicBezTo>
                    <a:pt x="2006" y="854"/>
                    <a:pt x="2006" y="854"/>
                    <a:pt x="2006" y="854"/>
                  </a:cubicBezTo>
                  <a:cubicBezTo>
                    <a:pt x="2021" y="854"/>
                    <a:pt x="2035" y="843"/>
                    <a:pt x="2039" y="825"/>
                  </a:cubicBezTo>
                  <a:cubicBezTo>
                    <a:pt x="2039" y="806"/>
                    <a:pt x="2024" y="792"/>
                    <a:pt x="2006" y="792"/>
                  </a:cubicBezTo>
                  <a:cubicBezTo>
                    <a:pt x="1907" y="792"/>
                    <a:pt x="1907" y="792"/>
                    <a:pt x="1907" y="792"/>
                  </a:cubicBezTo>
                  <a:cubicBezTo>
                    <a:pt x="1907" y="722"/>
                    <a:pt x="1907" y="722"/>
                    <a:pt x="1907" y="722"/>
                  </a:cubicBezTo>
                  <a:cubicBezTo>
                    <a:pt x="2006" y="722"/>
                    <a:pt x="2006" y="722"/>
                    <a:pt x="2006" y="722"/>
                  </a:cubicBezTo>
                  <a:cubicBezTo>
                    <a:pt x="2021" y="722"/>
                    <a:pt x="2035" y="711"/>
                    <a:pt x="2039" y="696"/>
                  </a:cubicBezTo>
                  <a:cubicBezTo>
                    <a:pt x="2039" y="674"/>
                    <a:pt x="2024" y="660"/>
                    <a:pt x="2006" y="660"/>
                  </a:cubicBezTo>
                  <a:cubicBezTo>
                    <a:pt x="1907" y="660"/>
                    <a:pt x="1907" y="660"/>
                    <a:pt x="1907" y="660"/>
                  </a:cubicBezTo>
                  <a:cubicBezTo>
                    <a:pt x="1907" y="586"/>
                    <a:pt x="1907" y="586"/>
                    <a:pt x="1907" y="586"/>
                  </a:cubicBezTo>
                  <a:cubicBezTo>
                    <a:pt x="2006" y="586"/>
                    <a:pt x="2006" y="586"/>
                    <a:pt x="2006" y="586"/>
                  </a:cubicBezTo>
                  <a:cubicBezTo>
                    <a:pt x="2021" y="586"/>
                    <a:pt x="2035" y="575"/>
                    <a:pt x="2039" y="561"/>
                  </a:cubicBezTo>
                  <a:cubicBezTo>
                    <a:pt x="2039" y="542"/>
                    <a:pt x="2024" y="524"/>
                    <a:pt x="2006" y="524"/>
                  </a:cubicBezTo>
                  <a:cubicBezTo>
                    <a:pt x="1907" y="524"/>
                    <a:pt x="1907" y="524"/>
                    <a:pt x="1907" y="524"/>
                  </a:cubicBezTo>
                  <a:cubicBezTo>
                    <a:pt x="1907" y="458"/>
                    <a:pt x="1907" y="458"/>
                    <a:pt x="1907" y="458"/>
                  </a:cubicBezTo>
                  <a:cubicBezTo>
                    <a:pt x="2006" y="458"/>
                    <a:pt x="2006" y="458"/>
                    <a:pt x="2006" y="458"/>
                  </a:cubicBezTo>
                  <a:cubicBezTo>
                    <a:pt x="2021" y="458"/>
                    <a:pt x="2035" y="443"/>
                    <a:pt x="2039" y="429"/>
                  </a:cubicBezTo>
                  <a:cubicBezTo>
                    <a:pt x="2039" y="410"/>
                    <a:pt x="2024" y="392"/>
                    <a:pt x="2006" y="392"/>
                  </a:cubicBezTo>
                  <a:cubicBezTo>
                    <a:pt x="1907" y="392"/>
                    <a:pt x="1907" y="392"/>
                    <a:pt x="1907" y="392"/>
                  </a:cubicBezTo>
                  <a:cubicBezTo>
                    <a:pt x="1907" y="322"/>
                    <a:pt x="1907" y="322"/>
                    <a:pt x="1907" y="322"/>
                  </a:cubicBezTo>
                  <a:cubicBezTo>
                    <a:pt x="1907" y="290"/>
                    <a:pt x="1881" y="264"/>
                    <a:pt x="1845" y="264"/>
                  </a:cubicBezTo>
                  <a:cubicBezTo>
                    <a:pt x="1775" y="264"/>
                    <a:pt x="1775" y="264"/>
                    <a:pt x="1775" y="264"/>
                  </a:cubicBezTo>
                  <a:cubicBezTo>
                    <a:pt x="1775" y="165"/>
                    <a:pt x="1775" y="165"/>
                    <a:pt x="1775" y="165"/>
                  </a:cubicBezTo>
                  <a:cubicBezTo>
                    <a:pt x="1775" y="150"/>
                    <a:pt x="1764" y="135"/>
                    <a:pt x="1749" y="132"/>
                  </a:cubicBezTo>
                  <a:cubicBezTo>
                    <a:pt x="1731" y="128"/>
                    <a:pt x="1713" y="143"/>
                    <a:pt x="1713" y="165"/>
                  </a:cubicBezTo>
                  <a:cubicBezTo>
                    <a:pt x="1713" y="264"/>
                    <a:pt x="1713" y="264"/>
                    <a:pt x="1713" y="264"/>
                  </a:cubicBezTo>
                  <a:cubicBezTo>
                    <a:pt x="1639" y="264"/>
                    <a:pt x="1639" y="264"/>
                    <a:pt x="1639" y="264"/>
                  </a:cubicBezTo>
                  <a:cubicBezTo>
                    <a:pt x="1639" y="165"/>
                    <a:pt x="1639" y="165"/>
                    <a:pt x="1639" y="165"/>
                  </a:cubicBezTo>
                  <a:cubicBezTo>
                    <a:pt x="1639" y="150"/>
                    <a:pt x="1628" y="135"/>
                    <a:pt x="1614" y="132"/>
                  </a:cubicBezTo>
                  <a:cubicBezTo>
                    <a:pt x="1595" y="128"/>
                    <a:pt x="1577" y="143"/>
                    <a:pt x="1577" y="165"/>
                  </a:cubicBezTo>
                  <a:cubicBezTo>
                    <a:pt x="1577" y="264"/>
                    <a:pt x="1577" y="264"/>
                    <a:pt x="1577" y="264"/>
                  </a:cubicBezTo>
                  <a:cubicBezTo>
                    <a:pt x="1511" y="264"/>
                    <a:pt x="1511" y="264"/>
                    <a:pt x="1511" y="264"/>
                  </a:cubicBezTo>
                  <a:cubicBezTo>
                    <a:pt x="1511" y="165"/>
                    <a:pt x="1511" y="165"/>
                    <a:pt x="1511" y="165"/>
                  </a:cubicBezTo>
                  <a:cubicBezTo>
                    <a:pt x="1511" y="150"/>
                    <a:pt x="1500" y="135"/>
                    <a:pt x="1482" y="132"/>
                  </a:cubicBezTo>
                  <a:cubicBezTo>
                    <a:pt x="1463" y="128"/>
                    <a:pt x="1445" y="143"/>
                    <a:pt x="1445" y="165"/>
                  </a:cubicBezTo>
                  <a:cubicBezTo>
                    <a:pt x="1445" y="264"/>
                    <a:pt x="1445" y="264"/>
                    <a:pt x="1445" y="264"/>
                  </a:cubicBezTo>
                  <a:cubicBezTo>
                    <a:pt x="1379" y="264"/>
                    <a:pt x="1379" y="264"/>
                    <a:pt x="1379" y="264"/>
                  </a:cubicBezTo>
                  <a:cubicBezTo>
                    <a:pt x="1379" y="165"/>
                    <a:pt x="1379" y="165"/>
                    <a:pt x="1379" y="165"/>
                  </a:cubicBezTo>
                  <a:cubicBezTo>
                    <a:pt x="1379" y="150"/>
                    <a:pt x="1368" y="135"/>
                    <a:pt x="1350" y="132"/>
                  </a:cubicBezTo>
                  <a:cubicBezTo>
                    <a:pt x="1331" y="128"/>
                    <a:pt x="1317" y="143"/>
                    <a:pt x="1317" y="165"/>
                  </a:cubicBezTo>
                  <a:cubicBezTo>
                    <a:pt x="1317" y="264"/>
                    <a:pt x="1317" y="264"/>
                    <a:pt x="1317" y="264"/>
                  </a:cubicBezTo>
                  <a:cubicBezTo>
                    <a:pt x="1247" y="264"/>
                    <a:pt x="1247" y="264"/>
                    <a:pt x="1247" y="264"/>
                  </a:cubicBezTo>
                  <a:cubicBezTo>
                    <a:pt x="1247" y="165"/>
                    <a:pt x="1247" y="165"/>
                    <a:pt x="1247" y="165"/>
                  </a:cubicBezTo>
                  <a:cubicBezTo>
                    <a:pt x="1247" y="150"/>
                    <a:pt x="1236" y="135"/>
                    <a:pt x="1221" y="132"/>
                  </a:cubicBezTo>
                  <a:cubicBezTo>
                    <a:pt x="1199" y="128"/>
                    <a:pt x="1185" y="143"/>
                    <a:pt x="1185" y="165"/>
                  </a:cubicBezTo>
                  <a:cubicBezTo>
                    <a:pt x="1185" y="264"/>
                    <a:pt x="1185" y="264"/>
                    <a:pt x="1185" y="264"/>
                  </a:cubicBezTo>
                  <a:cubicBezTo>
                    <a:pt x="1115" y="264"/>
                    <a:pt x="1115" y="264"/>
                    <a:pt x="1115" y="264"/>
                  </a:cubicBezTo>
                  <a:cubicBezTo>
                    <a:pt x="1082" y="264"/>
                    <a:pt x="1053" y="290"/>
                    <a:pt x="1053" y="322"/>
                  </a:cubicBezTo>
                  <a:cubicBezTo>
                    <a:pt x="1053" y="392"/>
                    <a:pt x="1053" y="392"/>
                    <a:pt x="1053" y="392"/>
                  </a:cubicBezTo>
                  <a:cubicBezTo>
                    <a:pt x="957" y="392"/>
                    <a:pt x="957" y="392"/>
                    <a:pt x="957" y="392"/>
                  </a:cubicBezTo>
                  <a:cubicBezTo>
                    <a:pt x="939" y="392"/>
                    <a:pt x="924" y="403"/>
                    <a:pt x="924" y="422"/>
                  </a:cubicBezTo>
                  <a:cubicBezTo>
                    <a:pt x="921" y="440"/>
                    <a:pt x="935" y="458"/>
                    <a:pt x="954" y="458"/>
                  </a:cubicBezTo>
                  <a:cubicBezTo>
                    <a:pt x="1053" y="458"/>
                    <a:pt x="1053" y="458"/>
                    <a:pt x="1053" y="458"/>
                  </a:cubicBezTo>
                  <a:cubicBezTo>
                    <a:pt x="1053" y="517"/>
                    <a:pt x="1053" y="517"/>
                    <a:pt x="1053" y="517"/>
                  </a:cubicBezTo>
                  <a:cubicBezTo>
                    <a:pt x="986" y="498"/>
                    <a:pt x="921" y="495"/>
                    <a:pt x="854" y="502"/>
                  </a:cubicBezTo>
                  <a:cubicBezTo>
                    <a:pt x="854" y="95"/>
                    <a:pt x="854" y="95"/>
                    <a:pt x="854" y="95"/>
                  </a:cubicBezTo>
                  <a:cubicBezTo>
                    <a:pt x="854" y="77"/>
                    <a:pt x="869" y="62"/>
                    <a:pt x="888" y="62"/>
                  </a:cubicBezTo>
                  <a:cubicBezTo>
                    <a:pt x="1859" y="62"/>
                    <a:pt x="1859" y="62"/>
                    <a:pt x="1859" y="62"/>
                  </a:cubicBezTo>
                  <a:cubicBezTo>
                    <a:pt x="1878" y="62"/>
                    <a:pt x="1892" y="51"/>
                    <a:pt x="1892" y="36"/>
                  </a:cubicBezTo>
                  <a:cubicBezTo>
                    <a:pt x="1896" y="14"/>
                    <a:pt x="1881" y="0"/>
                    <a:pt x="1863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833" y="0"/>
                    <a:pt x="792" y="44"/>
                    <a:pt x="792" y="95"/>
                  </a:cubicBezTo>
                  <a:cubicBezTo>
                    <a:pt x="792" y="517"/>
                    <a:pt x="792" y="517"/>
                    <a:pt x="792" y="517"/>
                  </a:cubicBezTo>
                  <a:cubicBezTo>
                    <a:pt x="499" y="594"/>
                    <a:pt x="349" y="916"/>
                    <a:pt x="466" y="1188"/>
                  </a:cubicBezTo>
                  <a:cubicBezTo>
                    <a:pt x="407" y="1206"/>
                    <a:pt x="374" y="1272"/>
                    <a:pt x="404" y="1331"/>
                  </a:cubicBezTo>
                  <a:cubicBezTo>
                    <a:pt x="52" y="1639"/>
                    <a:pt x="52" y="1639"/>
                    <a:pt x="52" y="1639"/>
                  </a:cubicBezTo>
                  <a:cubicBezTo>
                    <a:pt x="-14" y="1697"/>
                    <a:pt x="-18" y="1800"/>
                    <a:pt x="48" y="1862"/>
                  </a:cubicBezTo>
                  <a:cubicBezTo>
                    <a:pt x="103" y="1917"/>
                    <a:pt x="191" y="1925"/>
                    <a:pt x="253" y="1877"/>
                  </a:cubicBezTo>
                  <a:cubicBezTo>
                    <a:pt x="264" y="1866"/>
                    <a:pt x="268" y="1851"/>
                    <a:pt x="261" y="1837"/>
                  </a:cubicBezTo>
                  <a:cubicBezTo>
                    <a:pt x="253" y="1818"/>
                    <a:pt x="228" y="1815"/>
                    <a:pt x="213" y="1825"/>
                  </a:cubicBezTo>
                  <a:cubicBezTo>
                    <a:pt x="176" y="1855"/>
                    <a:pt x="125" y="1851"/>
                    <a:pt x="92" y="1818"/>
                  </a:cubicBezTo>
                  <a:cubicBezTo>
                    <a:pt x="55" y="1781"/>
                    <a:pt x="55" y="1719"/>
                    <a:pt x="96" y="1686"/>
                  </a:cubicBezTo>
                  <a:cubicBezTo>
                    <a:pt x="444" y="1378"/>
                    <a:pt x="444" y="1378"/>
                    <a:pt x="444" y="1378"/>
                  </a:cubicBezTo>
                  <a:cubicBezTo>
                    <a:pt x="532" y="1466"/>
                    <a:pt x="532" y="1466"/>
                    <a:pt x="532" y="1466"/>
                  </a:cubicBezTo>
                  <a:cubicBezTo>
                    <a:pt x="301" y="1727"/>
                    <a:pt x="301" y="1727"/>
                    <a:pt x="301" y="1727"/>
                  </a:cubicBezTo>
                  <a:cubicBezTo>
                    <a:pt x="290" y="1741"/>
                    <a:pt x="294" y="1760"/>
                    <a:pt x="305" y="1771"/>
                  </a:cubicBezTo>
                  <a:cubicBezTo>
                    <a:pt x="319" y="1781"/>
                    <a:pt x="338" y="1781"/>
                    <a:pt x="349" y="1767"/>
                  </a:cubicBezTo>
                  <a:cubicBezTo>
                    <a:pt x="580" y="1507"/>
                    <a:pt x="580" y="1507"/>
                    <a:pt x="580" y="1507"/>
                  </a:cubicBezTo>
                  <a:cubicBezTo>
                    <a:pt x="634" y="1536"/>
                    <a:pt x="704" y="1507"/>
                    <a:pt x="722" y="1444"/>
                  </a:cubicBezTo>
                  <a:cubicBezTo>
                    <a:pt x="888" y="1514"/>
                    <a:pt x="1082" y="1492"/>
                    <a:pt x="1225" y="1378"/>
                  </a:cubicBezTo>
                  <a:cubicBezTo>
                    <a:pt x="2076" y="1378"/>
                    <a:pt x="2076" y="1378"/>
                    <a:pt x="2076" y="1378"/>
                  </a:cubicBezTo>
                  <a:cubicBezTo>
                    <a:pt x="2127" y="1378"/>
                    <a:pt x="2171" y="1334"/>
                    <a:pt x="2171" y="1283"/>
                  </a:cubicBezTo>
                  <a:cubicBezTo>
                    <a:pt x="2171" y="95"/>
                    <a:pt x="2171" y="95"/>
                    <a:pt x="2171" y="95"/>
                  </a:cubicBezTo>
                  <a:cubicBezTo>
                    <a:pt x="2171" y="44"/>
                    <a:pt x="2127" y="0"/>
                    <a:pt x="2076" y="0"/>
                  </a:cubicBezTo>
                  <a:moveTo>
                    <a:pt x="1115" y="326"/>
                  </a:moveTo>
                  <a:lnTo>
                    <a:pt x="1115" y="326"/>
                  </a:lnTo>
                  <a:cubicBezTo>
                    <a:pt x="1845" y="326"/>
                    <a:pt x="1845" y="326"/>
                    <a:pt x="1845" y="326"/>
                  </a:cubicBezTo>
                  <a:cubicBezTo>
                    <a:pt x="1845" y="1052"/>
                    <a:pt x="1845" y="1052"/>
                    <a:pt x="1845" y="1052"/>
                  </a:cubicBezTo>
                  <a:cubicBezTo>
                    <a:pt x="1412" y="1052"/>
                    <a:pt x="1412" y="1052"/>
                    <a:pt x="1412" y="1052"/>
                  </a:cubicBezTo>
                  <a:cubicBezTo>
                    <a:pt x="1412" y="1030"/>
                    <a:pt x="1416" y="1008"/>
                    <a:pt x="1416" y="986"/>
                  </a:cubicBezTo>
                  <a:cubicBezTo>
                    <a:pt x="1716" y="986"/>
                    <a:pt x="1716" y="986"/>
                    <a:pt x="1716" y="986"/>
                  </a:cubicBezTo>
                  <a:cubicBezTo>
                    <a:pt x="1749" y="986"/>
                    <a:pt x="1775" y="957"/>
                    <a:pt x="1775" y="924"/>
                  </a:cubicBezTo>
                  <a:cubicBezTo>
                    <a:pt x="1775" y="458"/>
                    <a:pt x="1775" y="458"/>
                    <a:pt x="1775" y="458"/>
                  </a:cubicBezTo>
                  <a:cubicBezTo>
                    <a:pt x="1775" y="425"/>
                    <a:pt x="1749" y="396"/>
                    <a:pt x="1716" y="396"/>
                  </a:cubicBezTo>
                  <a:cubicBezTo>
                    <a:pt x="1247" y="396"/>
                    <a:pt x="1247" y="396"/>
                    <a:pt x="1247" y="396"/>
                  </a:cubicBezTo>
                  <a:cubicBezTo>
                    <a:pt x="1210" y="396"/>
                    <a:pt x="1185" y="425"/>
                    <a:pt x="1185" y="458"/>
                  </a:cubicBezTo>
                  <a:cubicBezTo>
                    <a:pt x="1185" y="590"/>
                    <a:pt x="1185" y="590"/>
                    <a:pt x="1185" y="590"/>
                  </a:cubicBezTo>
                  <a:cubicBezTo>
                    <a:pt x="1162" y="575"/>
                    <a:pt x="1141" y="561"/>
                    <a:pt x="1115" y="550"/>
                  </a:cubicBezTo>
                  <a:cubicBezTo>
                    <a:pt x="1115" y="484"/>
                    <a:pt x="1115" y="392"/>
                    <a:pt x="1115" y="326"/>
                  </a:cubicBezTo>
                  <a:moveTo>
                    <a:pt x="598" y="1444"/>
                  </a:moveTo>
                  <a:lnTo>
                    <a:pt x="598" y="1444"/>
                  </a:lnTo>
                  <a:lnTo>
                    <a:pt x="466" y="1312"/>
                  </a:lnTo>
                  <a:cubicBezTo>
                    <a:pt x="444" y="1287"/>
                    <a:pt x="462" y="1250"/>
                    <a:pt x="492" y="1250"/>
                  </a:cubicBezTo>
                  <a:cubicBezTo>
                    <a:pt x="495" y="1250"/>
                    <a:pt x="499" y="1250"/>
                    <a:pt x="499" y="1250"/>
                  </a:cubicBezTo>
                  <a:cubicBezTo>
                    <a:pt x="539" y="1312"/>
                    <a:pt x="594" y="1367"/>
                    <a:pt x="660" y="1411"/>
                  </a:cubicBezTo>
                  <a:cubicBezTo>
                    <a:pt x="668" y="1448"/>
                    <a:pt x="624" y="1470"/>
                    <a:pt x="598" y="1444"/>
                  </a:cubicBezTo>
                  <a:moveTo>
                    <a:pt x="616" y="1294"/>
                  </a:moveTo>
                  <a:lnTo>
                    <a:pt x="616" y="1294"/>
                  </a:lnTo>
                  <a:cubicBezTo>
                    <a:pt x="451" y="1129"/>
                    <a:pt x="451" y="858"/>
                    <a:pt x="616" y="689"/>
                  </a:cubicBezTo>
                  <a:cubicBezTo>
                    <a:pt x="796" y="513"/>
                    <a:pt x="1089" y="528"/>
                    <a:pt x="1250" y="722"/>
                  </a:cubicBezTo>
                  <a:cubicBezTo>
                    <a:pt x="1262" y="737"/>
                    <a:pt x="1284" y="740"/>
                    <a:pt x="1298" y="726"/>
                  </a:cubicBezTo>
                  <a:cubicBezTo>
                    <a:pt x="1309" y="715"/>
                    <a:pt x="1309" y="696"/>
                    <a:pt x="1298" y="682"/>
                  </a:cubicBezTo>
                  <a:cubicBezTo>
                    <a:pt x="1284" y="663"/>
                    <a:pt x="1265" y="645"/>
                    <a:pt x="1247" y="630"/>
                  </a:cubicBezTo>
                  <a:cubicBezTo>
                    <a:pt x="1247" y="462"/>
                    <a:pt x="1247" y="462"/>
                    <a:pt x="1247" y="462"/>
                  </a:cubicBezTo>
                  <a:cubicBezTo>
                    <a:pt x="1709" y="462"/>
                    <a:pt x="1709" y="462"/>
                    <a:pt x="1709" y="462"/>
                  </a:cubicBezTo>
                  <a:cubicBezTo>
                    <a:pt x="1709" y="924"/>
                    <a:pt x="1709" y="924"/>
                    <a:pt x="1709" y="924"/>
                  </a:cubicBezTo>
                  <a:cubicBezTo>
                    <a:pt x="1405" y="924"/>
                    <a:pt x="1405" y="924"/>
                    <a:pt x="1405" y="924"/>
                  </a:cubicBezTo>
                  <a:cubicBezTo>
                    <a:pt x="1397" y="883"/>
                    <a:pt x="1390" y="847"/>
                    <a:pt x="1375" y="810"/>
                  </a:cubicBezTo>
                  <a:cubicBezTo>
                    <a:pt x="1368" y="795"/>
                    <a:pt x="1350" y="788"/>
                    <a:pt x="1331" y="792"/>
                  </a:cubicBezTo>
                  <a:cubicBezTo>
                    <a:pt x="1317" y="799"/>
                    <a:pt x="1309" y="817"/>
                    <a:pt x="1317" y="832"/>
                  </a:cubicBezTo>
                  <a:cubicBezTo>
                    <a:pt x="1379" y="990"/>
                    <a:pt x="1342" y="1169"/>
                    <a:pt x="1221" y="1294"/>
                  </a:cubicBezTo>
                  <a:cubicBezTo>
                    <a:pt x="1053" y="1459"/>
                    <a:pt x="785" y="1459"/>
                    <a:pt x="616" y="12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2889094" y="2208526"/>
              <a:ext cx="178085" cy="178085"/>
            </a:xfrm>
            <a:custGeom>
              <a:rect b="b" l="l" r="r" t="t"/>
              <a:pathLst>
                <a:path extrusionOk="0" h="720" w="720">
                  <a:moveTo>
                    <a:pt x="616" y="106"/>
                  </a:moveTo>
                  <a:lnTo>
                    <a:pt x="616" y="106"/>
                  </a:lnTo>
                  <a:cubicBezTo>
                    <a:pt x="388" y="-121"/>
                    <a:pt x="0" y="43"/>
                    <a:pt x="0" y="362"/>
                  </a:cubicBezTo>
                  <a:cubicBezTo>
                    <a:pt x="0" y="685"/>
                    <a:pt x="392" y="839"/>
                    <a:pt x="616" y="615"/>
                  </a:cubicBezTo>
                  <a:cubicBezTo>
                    <a:pt x="755" y="476"/>
                    <a:pt x="755" y="245"/>
                    <a:pt x="616" y="106"/>
                  </a:cubicBezTo>
                  <a:moveTo>
                    <a:pt x="660" y="362"/>
                  </a:moveTo>
                  <a:lnTo>
                    <a:pt x="660" y="362"/>
                  </a:lnTo>
                  <a:cubicBezTo>
                    <a:pt x="634" y="362"/>
                    <a:pt x="634" y="362"/>
                    <a:pt x="634" y="362"/>
                  </a:cubicBezTo>
                  <a:cubicBezTo>
                    <a:pt x="630" y="362"/>
                    <a:pt x="627" y="359"/>
                    <a:pt x="627" y="355"/>
                  </a:cubicBezTo>
                  <a:cubicBezTo>
                    <a:pt x="627" y="227"/>
                    <a:pt x="627" y="227"/>
                    <a:pt x="627" y="227"/>
                  </a:cubicBezTo>
                  <a:cubicBezTo>
                    <a:pt x="648" y="267"/>
                    <a:pt x="660" y="315"/>
                    <a:pt x="660" y="362"/>
                  </a:cubicBezTo>
                  <a:moveTo>
                    <a:pt x="630" y="491"/>
                  </a:moveTo>
                  <a:lnTo>
                    <a:pt x="630" y="491"/>
                  </a:lnTo>
                  <a:cubicBezTo>
                    <a:pt x="502" y="491"/>
                    <a:pt x="502" y="491"/>
                    <a:pt x="502" y="491"/>
                  </a:cubicBezTo>
                  <a:cubicBezTo>
                    <a:pt x="498" y="491"/>
                    <a:pt x="495" y="487"/>
                    <a:pt x="495" y="483"/>
                  </a:cubicBezTo>
                  <a:cubicBezTo>
                    <a:pt x="495" y="98"/>
                    <a:pt x="495" y="98"/>
                    <a:pt x="495" y="98"/>
                  </a:cubicBezTo>
                  <a:cubicBezTo>
                    <a:pt x="520" y="109"/>
                    <a:pt x="542" y="124"/>
                    <a:pt x="564" y="142"/>
                  </a:cubicBezTo>
                  <a:cubicBezTo>
                    <a:pt x="564" y="355"/>
                    <a:pt x="564" y="355"/>
                    <a:pt x="564" y="355"/>
                  </a:cubicBezTo>
                  <a:cubicBezTo>
                    <a:pt x="564" y="395"/>
                    <a:pt x="594" y="425"/>
                    <a:pt x="634" y="425"/>
                  </a:cubicBezTo>
                  <a:cubicBezTo>
                    <a:pt x="652" y="425"/>
                    <a:pt x="652" y="425"/>
                    <a:pt x="652" y="425"/>
                  </a:cubicBezTo>
                  <a:cubicBezTo>
                    <a:pt x="645" y="447"/>
                    <a:pt x="641" y="469"/>
                    <a:pt x="630" y="491"/>
                  </a:cubicBezTo>
                  <a:moveTo>
                    <a:pt x="164" y="135"/>
                  </a:moveTo>
                  <a:lnTo>
                    <a:pt x="164" y="135"/>
                  </a:lnTo>
                  <a:cubicBezTo>
                    <a:pt x="164" y="586"/>
                    <a:pt x="164" y="586"/>
                    <a:pt x="164" y="586"/>
                  </a:cubicBezTo>
                  <a:cubicBezTo>
                    <a:pt x="29" y="465"/>
                    <a:pt x="29" y="256"/>
                    <a:pt x="164" y="135"/>
                  </a:cubicBezTo>
                  <a:moveTo>
                    <a:pt x="227" y="630"/>
                  </a:moveTo>
                  <a:lnTo>
                    <a:pt x="227" y="630"/>
                  </a:lnTo>
                  <a:cubicBezTo>
                    <a:pt x="227" y="95"/>
                    <a:pt x="227" y="95"/>
                    <a:pt x="227" y="95"/>
                  </a:cubicBezTo>
                  <a:cubicBezTo>
                    <a:pt x="293" y="62"/>
                    <a:pt x="363" y="54"/>
                    <a:pt x="428" y="73"/>
                  </a:cubicBezTo>
                  <a:cubicBezTo>
                    <a:pt x="428" y="194"/>
                    <a:pt x="428" y="194"/>
                    <a:pt x="428" y="194"/>
                  </a:cubicBezTo>
                  <a:cubicBezTo>
                    <a:pt x="330" y="194"/>
                    <a:pt x="330" y="194"/>
                    <a:pt x="330" y="194"/>
                  </a:cubicBezTo>
                  <a:cubicBezTo>
                    <a:pt x="315" y="194"/>
                    <a:pt x="300" y="205"/>
                    <a:pt x="296" y="223"/>
                  </a:cubicBezTo>
                  <a:cubicBezTo>
                    <a:pt x="293" y="241"/>
                    <a:pt x="308" y="256"/>
                    <a:pt x="330" y="256"/>
                  </a:cubicBezTo>
                  <a:cubicBezTo>
                    <a:pt x="428" y="256"/>
                    <a:pt x="428" y="256"/>
                    <a:pt x="428" y="256"/>
                  </a:cubicBezTo>
                  <a:cubicBezTo>
                    <a:pt x="428" y="333"/>
                    <a:pt x="428" y="333"/>
                    <a:pt x="428" y="333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11" y="333"/>
                    <a:pt x="300" y="344"/>
                    <a:pt x="296" y="362"/>
                  </a:cubicBezTo>
                  <a:cubicBezTo>
                    <a:pt x="293" y="381"/>
                    <a:pt x="308" y="395"/>
                    <a:pt x="330" y="395"/>
                  </a:cubicBezTo>
                  <a:cubicBezTo>
                    <a:pt x="428" y="395"/>
                    <a:pt x="428" y="395"/>
                    <a:pt x="428" y="395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8" y="524"/>
                    <a:pt x="458" y="553"/>
                    <a:pt x="498" y="553"/>
                  </a:cubicBezTo>
                  <a:cubicBezTo>
                    <a:pt x="586" y="553"/>
                    <a:pt x="586" y="553"/>
                    <a:pt x="586" y="553"/>
                  </a:cubicBezTo>
                  <a:cubicBezTo>
                    <a:pt x="495" y="659"/>
                    <a:pt x="348" y="685"/>
                    <a:pt x="227" y="6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2848777" y="2117752"/>
              <a:ext cx="48231" cy="47984"/>
            </a:xfrm>
            <a:custGeom>
              <a:rect b="b" l="l" r="r" t="t"/>
              <a:pathLst>
                <a:path extrusionOk="0" h="194" w="195">
                  <a:moveTo>
                    <a:pt x="34" y="128"/>
                  </a:moveTo>
                  <a:lnTo>
                    <a:pt x="34" y="128"/>
                  </a:lnTo>
                  <a:cubicBezTo>
                    <a:pt x="67" y="128"/>
                    <a:pt x="67" y="128"/>
                    <a:pt x="67" y="128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79"/>
                    <a:pt x="78" y="190"/>
                    <a:pt x="93" y="194"/>
                  </a:cubicBezTo>
                  <a:cubicBezTo>
                    <a:pt x="111" y="198"/>
                    <a:pt x="130" y="183"/>
                    <a:pt x="130" y="161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77" y="128"/>
                    <a:pt x="192" y="117"/>
                    <a:pt x="195" y="102"/>
                  </a:cubicBezTo>
                  <a:cubicBezTo>
                    <a:pt x="195" y="80"/>
                    <a:pt x="181" y="66"/>
                    <a:pt x="163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0" y="18"/>
                    <a:pt x="119" y="3"/>
                    <a:pt x="100" y="0"/>
                  </a:cubicBezTo>
                  <a:cubicBezTo>
                    <a:pt x="82" y="0"/>
                    <a:pt x="67" y="14"/>
                    <a:pt x="67" y="33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2" y="66"/>
                    <a:pt x="-2" y="80"/>
                    <a:pt x="1" y="102"/>
                  </a:cubicBezTo>
                  <a:cubicBezTo>
                    <a:pt x="1" y="117"/>
                    <a:pt x="16" y="128"/>
                    <a:pt x="34" y="1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3060006" y="2426681"/>
              <a:ext cx="48479" cy="47489"/>
            </a:xfrm>
            <a:custGeom>
              <a:rect b="b" l="l" r="r" t="t"/>
              <a:pathLst>
                <a:path extrusionOk="0" h="192" w="196">
                  <a:moveTo>
                    <a:pt x="163" y="63"/>
                  </a:moveTo>
                  <a:lnTo>
                    <a:pt x="163" y="63"/>
                  </a:lnTo>
                  <a:cubicBezTo>
                    <a:pt x="130" y="63"/>
                    <a:pt x="130" y="63"/>
                    <a:pt x="130" y="63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16"/>
                    <a:pt x="119" y="1"/>
                    <a:pt x="101" y="1"/>
                  </a:cubicBezTo>
                  <a:cubicBezTo>
                    <a:pt x="82" y="-3"/>
                    <a:pt x="68" y="12"/>
                    <a:pt x="68" y="30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16" y="63"/>
                    <a:pt x="1" y="78"/>
                    <a:pt x="1" y="93"/>
                  </a:cubicBezTo>
                  <a:cubicBezTo>
                    <a:pt x="-2" y="111"/>
                    <a:pt x="13" y="129"/>
                    <a:pt x="35" y="129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8" y="177"/>
                    <a:pt x="79" y="192"/>
                    <a:pt x="93" y="192"/>
                  </a:cubicBezTo>
                  <a:cubicBezTo>
                    <a:pt x="112" y="195"/>
                    <a:pt x="130" y="181"/>
                    <a:pt x="130" y="162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63" y="129"/>
                    <a:pt x="163" y="129"/>
                    <a:pt x="163" y="129"/>
                  </a:cubicBezTo>
                  <a:cubicBezTo>
                    <a:pt x="181" y="129"/>
                    <a:pt x="196" y="111"/>
                    <a:pt x="196" y="93"/>
                  </a:cubicBezTo>
                  <a:cubicBezTo>
                    <a:pt x="192" y="78"/>
                    <a:pt x="177" y="63"/>
                    <a:pt x="16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100" lIns="90000" spcFirstLastPara="1" rIns="90000" wrap="square" tIns="24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2907892" y="2085103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0" y="62"/>
                  </a:moveTo>
                  <a:lnTo>
                    <a:pt x="30" y="62"/>
                  </a:lnTo>
                  <a:cubicBezTo>
                    <a:pt x="48" y="62"/>
                    <a:pt x="63" y="51"/>
                    <a:pt x="63" y="33"/>
                  </a:cubicBezTo>
                  <a:cubicBezTo>
                    <a:pt x="63" y="14"/>
                    <a:pt x="48" y="0"/>
                    <a:pt x="30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51"/>
                    <a:pt x="15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3125552" y="2410604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0" y="0"/>
                  </a:moveTo>
                  <a:lnTo>
                    <a:pt x="30" y="0"/>
                  </a:lnTo>
                  <a:cubicBezTo>
                    <a:pt x="15" y="0"/>
                    <a:pt x="0" y="15"/>
                    <a:pt x="0" y="29"/>
                  </a:cubicBezTo>
                  <a:cubicBezTo>
                    <a:pt x="0" y="48"/>
                    <a:pt x="15" y="62"/>
                    <a:pt x="30" y="62"/>
                  </a:cubicBezTo>
                  <a:cubicBezTo>
                    <a:pt x="48" y="62"/>
                    <a:pt x="63" y="48"/>
                    <a:pt x="63" y="29"/>
                  </a:cubicBezTo>
                  <a:cubicBezTo>
                    <a:pt x="63" y="15"/>
                    <a:pt x="48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3011527" y="2443253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29"/>
                  </a:cubicBezTo>
                  <a:cubicBezTo>
                    <a:pt x="0" y="51"/>
                    <a:pt x="14" y="62"/>
                    <a:pt x="33" y="62"/>
                  </a:cubicBezTo>
                  <a:cubicBezTo>
                    <a:pt x="47" y="62"/>
                    <a:pt x="62" y="48"/>
                    <a:pt x="62" y="29"/>
                  </a:cubicBezTo>
                  <a:cubicBezTo>
                    <a:pt x="62" y="11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p52"/>
          <p:cNvSpPr/>
          <p:nvPr/>
        </p:nvSpPr>
        <p:spPr>
          <a:xfrm>
            <a:off x="2832700" y="2245672"/>
            <a:ext cx="15582" cy="15335"/>
          </a:xfrm>
          <a:custGeom>
            <a:rect b="b" l="l" r="r" t="t"/>
            <a:pathLst>
              <a:path extrusionOk="0" h="62" w="63">
                <a:moveTo>
                  <a:pt x="33" y="62"/>
                </a:moveTo>
                <a:lnTo>
                  <a:pt x="33" y="62"/>
                </a:lnTo>
                <a:cubicBezTo>
                  <a:pt x="52" y="62"/>
                  <a:pt x="63" y="48"/>
                  <a:pt x="63" y="30"/>
                </a:cubicBezTo>
                <a:cubicBezTo>
                  <a:pt x="63" y="15"/>
                  <a:pt x="52" y="0"/>
                  <a:pt x="33" y="0"/>
                </a:cubicBezTo>
                <a:cubicBezTo>
                  <a:pt x="15" y="0"/>
                  <a:pt x="0" y="15"/>
                  <a:pt x="0" y="30"/>
                </a:cubicBezTo>
                <a:cubicBezTo>
                  <a:pt x="0" y="48"/>
                  <a:pt x="15" y="62"/>
                  <a:pt x="33" y="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1" anchor="ctr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2"/>
          <p:cNvSpPr/>
          <p:nvPr/>
        </p:nvSpPr>
        <p:spPr>
          <a:xfrm>
            <a:off x="2816375" y="2245672"/>
            <a:ext cx="15335" cy="15335"/>
          </a:xfrm>
          <a:custGeom>
            <a:rect b="b" l="l" r="r" t="t"/>
            <a:pathLst>
              <a:path extrusionOk="0" h="62" w="62">
                <a:moveTo>
                  <a:pt x="33" y="62"/>
                </a:moveTo>
                <a:lnTo>
                  <a:pt x="33" y="62"/>
                </a:lnTo>
                <a:cubicBezTo>
                  <a:pt x="48" y="62"/>
                  <a:pt x="62" y="51"/>
                  <a:pt x="62" y="29"/>
                </a:cubicBezTo>
                <a:cubicBezTo>
                  <a:pt x="62" y="14"/>
                  <a:pt x="48" y="0"/>
                  <a:pt x="33" y="0"/>
                </a:cubicBezTo>
                <a:cubicBezTo>
                  <a:pt x="15" y="0"/>
                  <a:pt x="0" y="14"/>
                  <a:pt x="0" y="29"/>
                </a:cubicBezTo>
                <a:cubicBezTo>
                  <a:pt x="0" y="48"/>
                  <a:pt x="15" y="62"/>
                  <a:pt x="33" y="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1" anchor="ctr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2" name="Google Shape;882;p52"/>
          <p:cNvGrpSpPr/>
          <p:nvPr/>
        </p:nvGrpSpPr>
        <p:grpSpPr>
          <a:xfrm>
            <a:off x="3281210" y="1985470"/>
            <a:ext cx="295571" cy="535739"/>
            <a:chOff x="3533912" y="2020795"/>
            <a:chExt cx="295571" cy="535739"/>
          </a:xfrm>
        </p:grpSpPr>
        <p:sp>
          <p:nvSpPr>
            <p:cNvPr id="883" name="Google Shape;883;p52"/>
            <p:cNvSpPr/>
            <p:nvPr/>
          </p:nvSpPr>
          <p:spPr>
            <a:xfrm>
              <a:off x="3611577" y="2149412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4" y="0"/>
                  </a:moveTo>
                  <a:lnTo>
                    <a:pt x="34" y="0"/>
                  </a:lnTo>
                  <a:cubicBezTo>
                    <a:pt x="30" y="0"/>
                    <a:pt x="30" y="0"/>
                    <a:pt x="30" y="0"/>
                  </a:cubicBezTo>
                  <a:cubicBezTo>
                    <a:pt x="-10" y="0"/>
                    <a:pt x="-10" y="66"/>
                    <a:pt x="30" y="66"/>
                  </a:cubicBezTo>
                  <a:cubicBezTo>
                    <a:pt x="74" y="66"/>
                    <a:pt x="7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3653625" y="2094997"/>
              <a:ext cx="16077" cy="16324"/>
            </a:xfrm>
            <a:custGeom>
              <a:rect b="b" l="l" r="r" t="t"/>
              <a:pathLst>
                <a:path extrusionOk="0" h="66" w="65">
                  <a:moveTo>
                    <a:pt x="36" y="0"/>
                  </a:moveTo>
                  <a:lnTo>
                    <a:pt x="36" y="0"/>
                  </a:lnTo>
                  <a:cubicBezTo>
                    <a:pt x="29" y="0"/>
                    <a:pt x="0" y="7"/>
                    <a:pt x="0" y="33"/>
                  </a:cubicBezTo>
                  <a:cubicBezTo>
                    <a:pt x="0" y="51"/>
                    <a:pt x="14" y="66"/>
                    <a:pt x="33" y="66"/>
                  </a:cubicBezTo>
                  <a:cubicBezTo>
                    <a:pt x="47" y="66"/>
                    <a:pt x="65" y="55"/>
                    <a:pt x="65" y="33"/>
                  </a:cubicBezTo>
                  <a:cubicBezTo>
                    <a:pt x="65" y="15"/>
                    <a:pt x="51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3622707" y="2115032"/>
              <a:ext cx="16324" cy="17066"/>
            </a:xfrm>
            <a:custGeom>
              <a:rect b="b" l="l" r="r" t="t"/>
              <a:pathLst>
                <a:path extrusionOk="0" h="69" w="66">
                  <a:moveTo>
                    <a:pt x="66" y="33"/>
                  </a:moveTo>
                  <a:lnTo>
                    <a:pt x="66" y="33"/>
                  </a:lnTo>
                  <a:cubicBezTo>
                    <a:pt x="66" y="14"/>
                    <a:pt x="55" y="0"/>
                    <a:pt x="37" y="0"/>
                  </a:cubicBezTo>
                  <a:cubicBezTo>
                    <a:pt x="14" y="0"/>
                    <a:pt x="0" y="22"/>
                    <a:pt x="0" y="37"/>
                  </a:cubicBezTo>
                  <a:cubicBezTo>
                    <a:pt x="0" y="55"/>
                    <a:pt x="18" y="69"/>
                    <a:pt x="33" y="69"/>
                  </a:cubicBezTo>
                  <a:cubicBezTo>
                    <a:pt x="55" y="69"/>
                    <a:pt x="66" y="47"/>
                    <a:pt x="6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3689736" y="2097718"/>
              <a:ext cx="16324" cy="15830"/>
            </a:xfrm>
            <a:custGeom>
              <a:rect b="b" l="l" r="r" t="t"/>
              <a:pathLst>
                <a:path extrusionOk="0" h="64" w="66">
                  <a:moveTo>
                    <a:pt x="33" y="0"/>
                  </a:moveTo>
                  <a:lnTo>
                    <a:pt x="33" y="0"/>
                  </a:lnTo>
                  <a:cubicBezTo>
                    <a:pt x="19" y="0"/>
                    <a:pt x="0" y="11"/>
                    <a:pt x="0" y="33"/>
                  </a:cubicBezTo>
                  <a:cubicBezTo>
                    <a:pt x="0" y="55"/>
                    <a:pt x="22" y="63"/>
                    <a:pt x="22" y="63"/>
                  </a:cubicBezTo>
                  <a:cubicBezTo>
                    <a:pt x="44" y="70"/>
                    <a:pt x="66" y="55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3725106" y="2150401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3" y="62"/>
                  </a:moveTo>
                  <a:lnTo>
                    <a:pt x="33" y="62"/>
                  </a:lnTo>
                  <a:cubicBezTo>
                    <a:pt x="74" y="62"/>
                    <a:pt x="74" y="0"/>
                    <a:pt x="33" y="0"/>
                  </a:cubicBezTo>
                  <a:cubicBezTo>
                    <a:pt x="-11" y="0"/>
                    <a:pt x="-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3714223" y="2183792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3" y="0"/>
                  </a:moveTo>
                  <a:lnTo>
                    <a:pt x="33" y="0"/>
                  </a:lnTo>
                  <a:cubicBezTo>
                    <a:pt x="11" y="0"/>
                    <a:pt x="0" y="19"/>
                    <a:pt x="0" y="33"/>
                  </a:cubicBezTo>
                  <a:cubicBezTo>
                    <a:pt x="0" y="52"/>
                    <a:pt x="15" y="66"/>
                    <a:pt x="30" y="66"/>
                  </a:cubicBezTo>
                  <a:cubicBezTo>
                    <a:pt x="52" y="66"/>
                    <a:pt x="63" y="48"/>
                    <a:pt x="63" y="33"/>
                  </a:cubicBezTo>
                  <a:cubicBezTo>
                    <a:pt x="63" y="22"/>
                    <a:pt x="55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3540095" y="2020795"/>
              <a:ext cx="271085" cy="127627"/>
            </a:xfrm>
            <a:custGeom>
              <a:rect b="b" l="l" r="r" t="t"/>
              <a:pathLst>
                <a:path extrusionOk="0" h="516" w="1096">
                  <a:moveTo>
                    <a:pt x="96" y="516"/>
                  </a:moveTo>
                  <a:lnTo>
                    <a:pt x="96" y="516"/>
                  </a:lnTo>
                  <a:cubicBezTo>
                    <a:pt x="140" y="516"/>
                    <a:pt x="176" y="491"/>
                    <a:pt x="187" y="450"/>
                  </a:cubicBezTo>
                  <a:cubicBezTo>
                    <a:pt x="268" y="194"/>
                    <a:pt x="591" y="106"/>
                    <a:pt x="785" y="289"/>
                  </a:cubicBezTo>
                  <a:cubicBezTo>
                    <a:pt x="748" y="304"/>
                    <a:pt x="723" y="340"/>
                    <a:pt x="723" y="381"/>
                  </a:cubicBezTo>
                  <a:cubicBezTo>
                    <a:pt x="723" y="436"/>
                    <a:pt x="818" y="476"/>
                    <a:pt x="818" y="476"/>
                  </a:cubicBezTo>
                  <a:cubicBezTo>
                    <a:pt x="1023" y="476"/>
                    <a:pt x="1023" y="476"/>
                    <a:pt x="1023" y="476"/>
                  </a:cubicBezTo>
                  <a:cubicBezTo>
                    <a:pt x="1064" y="476"/>
                    <a:pt x="1096" y="443"/>
                    <a:pt x="1096" y="403"/>
                  </a:cubicBezTo>
                  <a:cubicBezTo>
                    <a:pt x="1096" y="198"/>
                    <a:pt x="1096" y="198"/>
                    <a:pt x="1096" y="198"/>
                  </a:cubicBezTo>
                  <a:cubicBezTo>
                    <a:pt x="1096" y="95"/>
                    <a:pt x="964" y="62"/>
                    <a:pt x="917" y="150"/>
                  </a:cubicBezTo>
                  <a:cubicBezTo>
                    <a:pt x="715" y="-37"/>
                    <a:pt x="407" y="-52"/>
                    <a:pt x="191" y="120"/>
                  </a:cubicBezTo>
                  <a:cubicBezTo>
                    <a:pt x="180" y="128"/>
                    <a:pt x="172" y="146"/>
                    <a:pt x="180" y="157"/>
                  </a:cubicBezTo>
                  <a:cubicBezTo>
                    <a:pt x="191" y="175"/>
                    <a:pt x="213" y="183"/>
                    <a:pt x="228" y="168"/>
                  </a:cubicBezTo>
                  <a:cubicBezTo>
                    <a:pt x="436" y="3"/>
                    <a:pt x="741" y="36"/>
                    <a:pt x="909" y="238"/>
                  </a:cubicBezTo>
                  <a:cubicBezTo>
                    <a:pt x="932" y="260"/>
                    <a:pt x="968" y="249"/>
                    <a:pt x="968" y="219"/>
                  </a:cubicBezTo>
                  <a:cubicBezTo>
                    <a:pt x="968" y="198"/>
                    <a:pt x="968" y="198"/>
                    <a:pt x="968" y="198"/>
                  </a:cubicBezTo>
                  <a:cubicBezTo>
                    <a:pt x="968" y="198"/>
                    <a:pt x="983" y="164"/>
                    <a:pt x="1005" y="164"/>
                  </a:cubicBezTo>
                  <a:cubicBezTo>
                    <a:pt x="1023" y="164"/>
                    <a:pt x="1038" y="179"/>
                    <a:pt x="1038" y="198"/>
                  </a:cubicBezTo>
                  <a:cubicBezTo>
                    <a:pt x="1038" y="403"/>
                    <a:pt x="1038" y="403"/>
                    <a:pt x="1038" y="403"/>
                  </a:cubicBezTo>
                  <a:cubicBezTo>
                    <a:pt x="1038" y="410"/>
                    <a:pt x="1031" y="414"/>
                    <a:pt x="1023" y="414"/>
                  </a:cubicBezTo>
                  <a:cubicBezTo>
                    <a:pt x="818" y="414"/>
                    <a:pt x="818" y="414"/>
                    <a:pt x="818" y="414"/>
                  </a:cubicBezTo>
                  <a:cubicBezTo>
                    <a:pt x="800" y="414"/>
                    <a:pt x="785" y="399"/>
                    <a:pt x="785" y="381"/>
                  </a:cubicBezTo>
                  <a:cubicBezTo>
                    <a:pt x="785" y="362"/>
                    <a:pt x="800" y="348"/>
                    <a:pt x="818" y="348"/>
                  </a:cubicBezTo>
                  <a:cubicBezTo>
                    <a:pt x="836" y="344"/>
                    <a:pt x="866" y="355"/>
                    <a:pt x="880" y="330"/>
                  </a:cubicBezTo>
                  <a:cubicBezTo>
                    <a:pt x="884" y="318"/>
                    <a:pt x="884" y="304"/>
                    <a:pt x="876" y="296"/>
                  </a:cubicBezTo>
                  <a:cubicBezTo>
                    <a:pt x="664" y="18"/>
                    <a:pt x="228" y="102"/>
                    <a:pt x="128" y="428"/>
                  </a:cubicBezTo>
                  <a:cubicBezTo>
                    <a:pt x="125" y="443"/>
                    <a:pt x="110" y="454"/>
                    <a:pt x="96" y="454"/>
                  </a:cubicBezTo>
                  <a:cubicBezTo>
                    <a:pt x="74" y="454"/>
                    <a:pt x="59" y="432"/>
                    <a:pt x="66" y="410"/>
                  </a:cubicBezTo>
                  <a:cubicBezTo>
                    <a:pt x="81" y="359"/>
                    <a:pt x="107" y="307"/>
                    <a:pt x="140" y="263"/>
                  </a:cubicBezTo>
                  <a:cubicBezTo>
                    <a:pt x="151" y="249"/>
                    <a:pt x="147" y="230"/>
                    <a:pt x="132" y="219"/>
                  </a:cubicBezTo>
                  <a:cubicBezTo>
                    <a:pt x="121" y="208"/>
                    <a:pt x="99" y="212"/>
                    <a:pt x="88" y="227"/>
                  </a:cubicBezTo>
                  <a:cubicBezTo>
                    <a:pt x="52" y="274"/>
                    <a:pt x="22" y="333"/>
                    <a:pt x="4" y="392"/>
                  </a:cubicBezTo>
                  <a:cubicBezTo>
                    <a:pt x="-14" y="454"/>
                    <a:pt x="33" y="516"/>
                    <a:pt x="96" y="5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3533912" y="2168457"/>
              <a:ext cx="295571" cy="388076"/>
            </a:xfrm>
            <a:custGeom>
              <a:rect b="b" l="l" r="r" t="t"/>
              <a:pathLst>
                <a:path extrusionOk="0" h="1569" w="1195">
                  <a:moveTo>
                    <a:pt x="1129" y="1181"/>
                  </a:moveTo>
                  <a:lnTo>
                    <a:pt x="1129" y="1181"/>
                  </a:lnTo>
                  <a:cubicBezTo>
                    <a:pt x="1151" y="1148"/>
                    <a:pt x="1195" y="1122"/>
                    <a:pt x="1195" y="1038"/>
                  </a:cubicBezTo>
                  <a:cubicBezTo>
                    <a:pt x="1195" y="715"/>
                    <a:pt x="1195" y="715"/>
                    <a:pt x="1195" y="715"/>
                  </a:cubicBezTo>
                  <a:cubicBezTo>
                    <a:pt x="1195" y="619"/>
                    <a:pt x="1081" y="565"/>
                    <a:pt x="1004" y="623"/>
                  </a:cubicBezTo>
                  <a:cubicBezTo>
                    <a:pt x="968" y="561"/>
                    <a:pt x="887" y="543"/>
                    <a:pt x="828" y="587"/>
                  </a:cubicBezTo>
                  <a:cubicBezTo>
                    <a:pt x="795" y="535"/>
                    <a:pt x="729" y="521"/>
                    <a:pt x="674" y="546"/>
                  </a:cubicBezTo>
                  <a:cubicBezTo>
                    <a:pt x="674" y="502"/>
                    <a:pt x="674" y="502"/>
                    <a:pt x="674" y="502"/>
                  </a:cubicBezTo>
                  <a:cubicBezTo>
                    <a:pt x="872" y="462"/>
                    <a:pt x="1033" y="315"/>
                    <a:pt x="1092" y="125"/>
                  </a:cubicBezTo>
                  <a:cubicBezTo>
                    <a:pt x="1110" y="62"/>
                    <a:pt x="1066" y="0"/>
                    <a:pt x="1001" y="0"/>
                  </a:cubicBezTo>
                  <a:cubicBezTo>
                    <a:pt x="960" y="0"/>
                    <a:pt x="924" y="26"/>
                    <a:pt x="909" y="66"/>
                  </a:cubicBezTo>
                  <a:cubicBezTo>
                    <a:pt x="898" y="106"/>
                    <a:pt x="880" y="143"/>
                    <a:pt x="854" y="176"/>
                  </a:cubicBezTo>
                  <a:cubicBezTo>
                    <a:pt x="843" y="191"/>
                    <a:pt x="847" y="209"/>
                    <a:pt x="861" y="220"/>
                  </a:cubicBezTo>
                  <a:cubicBezTo>
                    <a:pt x="872" y="231"/>
                    <a:pt x="894" y="227"/>
                    <a:pt x="905" y="216"/>
                  </a:cubicBezTo>
                  <a:cubicBezTo>
                    <a:pt x="934" y="176"/>
                    <a:pt x="957" y="132"/>
                    <a:pt x="971" y="84"/>
                  </a:cubicBezTo>
                  <a:cubicBezTo>
                    <a:pt x="975" y="70"/>
                    <a:pt x="986" y="62"/>
                    <a:pt x="1001" y="62"/>
                  </a:cubicBezTo>
                  <a:cubicBezTo>
                    <a:pt x="1022" y="62"/>
                    <a:pt x="1041" y="84"/>
                    <a:pt x="1033" y="103"/>
                  </a:cubicBezTo>
                  <a:cubicBezTo>
                    <a:pt x="982" y="271"/>
                    <a:pt x="843" y="400"/>
                    <a:pt x="674" y="440"/>
                  </a:cubicBezTo>
                  <a:cubicBezTo>
                    <a:pt x="674" y="370"/>
                    <a:pt x="674" y="370"/>
                    <a:pt x="674" y="370"/>
                  </a:cubicBezTo>
                  <a:cubicBezTo>
                    <a:pt x="718" y="359"/>
                    <a:pt x="759" y="341"/>
                    <a:pt x="795" y="319"/>
                  </a:cubicBezTo>
                  <a:cubicBezTo>
                    <a:pt x="806" y="308"/>
                    <a:pt x="813" y="290"/>
                    <a:pt x="806" y="275"/>
                  </a:cubicBezTo>
                  <a:cubicBezTo>
                    <a:pt x="799" y="260"/>
                    <a:pt x="777" y="253"/>
                    <a:pt x="762" y="264"/>
                  </a:cubicBezTo>
                  <a:cubicBezTo>
                    <a:pt x="733" y="282"/>
                    <a:pt x="704" y="297"/>
                    <a:pt x="674" y="304"/>
                  </a:cubicBezTo>
                  <a:cubicBezTo>
                    <a:pt x="674" y="183"/>
                    <a:pt x="674" y="183"/>
                    <a:pt x="674" y="183"/>
                  </a:cubicBezTo>
                  <a:cubicBezTo>
                    <a:pt x="674" y="121"/>
                    <a:pt x="627" y="66"/>
                    <a:pt x="564" y="62"/>
                  </a:cubicBezTo>
                  <a:cubicBezTo>
                    <a:pt x="498" y="55"/>
                    <a:pt x="440" y="110"/>
                    <a:pt x="440" y="180"/>
                  </a:cubicBezTo>
                  <a:lnTo>
                    <a:pt x="440" y="180"/>
                  </a:lnTo>
                  <a:cubicBezTo>
                    <a:pt x="440" y="220"/>
                    <a:pt x="440" y="260"/>
                    <a:pt x="440" y="301"/>
                  </a:cubicBezTo>
                  <a:cubicBezTo>
                    <a:pt x="392" y="286"/>
                    <a:pt x="352" y="260"/>
                    <a:pt x="315" y="224"/>
                  </a:cubicBezTo>
                  <a:cubicBezTo>
                    <a:pt x="355" y="209"/>
                    <a:pt x="381" y="169"/>
                    <a:pt x="377" y="121"/>
                  </a:cubicBezTo>
                  <a:cubicBezTo>
                    <a:pt x="370" y="73"/>
                    <a:pt x="326" y="37"/>
                    <a:pt x="278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33" y="37"/>
                    <a:pt x="0" y="70"/>
                    <a:pt x="0" y="114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418"/>
                    <a:pt x="132" y="455"/>
                    <a:pt x="183" y="363"/>
                  </a:cubicBezTo>
                  <a:cubicBezTo>
                    <a:pt x="253" y="433"/>
                    <a:pt x="344" y="480"/>
                    <a:pt x="440" y="502"/>
                  </a:cubicBezTo>
                  <a:cubicBezTo>
                    <a:pt x="440" y="594"/>
                    <a:pt x="440" y="686"/>
                    <a:pt x="440" y="788"/>
                  </a:cubicBezTo>
                  <a:cubicBezTo>
                    <a:pt x="385" y="693"/>
                    <a:pt x="363" y="576"/>
                    <a:pt x="245" y="521"/>
                  </a:cubicBezTo>
                  <a:cubicBezTo>
                    <a:pt x="135" y="469"/>
                    <a:pt x="62" y="557"/>
                    <a:pt x="95" y="627"/>
                  </a:cubicBezTo>
                  <a:cubicBezTo>
                    <a:pt x="157" y="759"/>
                    <a:pt x="183" y="869"/>
                    <a:pt x="231" y="990"/>
                  </a:cubicBezTo>
                  <a:cubicBezTo>
                    <a:pt x="264" y="1082"/>
                    <a:pt x="326" y="1122"/>
                    <a:pt x="348" y="1148"/>
                  </a:cubicBezTo>
                  <a:cubicBezTo>
                    <a:pt x="396" y="1192"/>
                    <a:pt x="421" y="1247"/>
                    <a:pt x="425" y="1309"/>
                  </a:cubicBezTo>
                  <a:cubicBezTo>
                    <a:pt x="425" y="1316"/>
                    <a:pt x="425" y="1349"/>
                    <a:pt x="425" y="1375"/>
                  </a:cubicBezTo>
                  <a:cubicBezTo>
                    <a:pt x="403" y="1375"/>
                    <a:pt x="403" y="1375"/>
                    <a:pt x="403" y="1375"/>
                  </a:cubicBezTo>
                  <a:cubicBezTo>
                    <a:pt x="370" y="1375"/>
                    <a:pt x="341" y="1400"/>
                    <a:pt x="341" y="1434"/>
                  </a:cubicBezTo>
                  <a:cubicBezTo>
                    <a:pt x="341" y="1536"/>
                    <a:pt x="341" y="1536"/>
                    <a:pt x="341" y="1536"/>
                  </a:cubicBezTo>
                  <a:cubicBezTo>
                    <a:pt x="341" y="1555"/>
                    <a:pt x="355" y="1569"/>
                    <a:pt x="373" y="1569"/>
                  </a:cubicBezTo>
                  <a:cubicBezTo>
                    <a:pt x="1158" y="1569"/>
                    <a:pt x="1158" y="1569"/>
                    <a:pt x="1158" y="1569"/>
                  </a:cubicBezTo>
                  <a:cubicBezTo>
                    <a:pt x="1177" y="1569"/>
                    <a:pt x="1191" y="1555"/>
                    <a:pt x="1191" y="1536"/>
                  </a:cubicBezTo>
                  <a:cubicBezTo>
                    <a:pt x="1191" y="1434"/>
                    <a:pt x="1191" y="1434"/>
                    <a:pt x="1191" y="1434"/>
                  </a:cubicBezTo>
                  <a:cubicBezTo>
                    <a:pt x="1191" y="1400"/>
                    <a:pt x="1162" y="1375"/>
                    <a:pt x="1129" y="1375"/>
                  </a:cubicBezTo>
                  <a:cubicBezTo>
                    <a:pt x="1100" y="1375"/>
                    <a:pt x="1100" y="1375"/>
                    <a:pt x="1100" y="1375"/>
                  </a:cubicBezTo>
                  <a:cubicBezTo>
                    <a:pt x="1100" y="1346"/>
                    <a:pt x="1089" y="1250"/>
                    <a:pt x="1129" y="1181"/>
                  </a:cubicBezTo>
                  <a:moveTo>
                    <a:pt x="187" y="279"/>
                  </a:moveTo>
                  <a:lnTo>
                    <a:pt x="187" y="279"/>
                  </a:lnTo>
                  <a:cubicBezTo>
                    <a:pt x="165" y="253"/>
                    <a:pt x="128" y="268"/>
                    <a:pt x="128" y="297"/>
                  </a:cubicBezTo>
                  <a:cubicBezTo>
                    <a:pt x="128" y="319"/>
                    <a:pt x="128" y="319"/>
                    <a:pt x="128" y="319"/>
                  </a:cubicBezTo>
                  <a:cubicBezTo>
                    <a:pt x="128" y="334"/>
                    <a:pt x="117" y="348"/>
                    <a:pt x="99" y="352"/>
                  </a:cubicBezTo>
                  <a:cubicBezTo>
                    <a:pt x="80" y="356"/>
                    <a:pt x="62" y="337"/>
                    <a:pt x="62" y="319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06"/>
                    <a:pt x="65" y="99"/>
                    <a:pt x="73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97" y="99"/>
                    <a:pt x="311" y="114"/>
                    <a:pt x="311" y="128"/>
                  </a:cubicBezTo>
                  <a:cubicBezTo>
                    <a:pt x="315" y="150"/>
                    <a:pt x="300" y="169"/>
                    <a:pt x="278" y="169"/>
                  </a:cubicBezTo>
                  <a:cubicBezTo>
                    <a:pt x="264" y="172"/>
                    <a:pt x="231" y="161"/>
                    <a:pt x="220" y="187"/>
                  </a:cubicBezTo>
                  <a:cubicBezTo>
                    <a:pt x="212" y="198"/>
                    <a:pt x="216" y="209"/>
                    <a:pt x="223" y="220"/>
                  </a:cubicBezTo>
                  <a:cubicBezTo>
                    <a:pt x="278" y="293"/>
                    <a:pt x="355" y="345"/>
                    <a:pt x="440" y="370"/>
                  </a:cubicBezTo>
                  <a:cubicBezTo>
                    <a:pt x="440" y="392"/>
                    <a:pt x="440" y="414"/>
                    <a:pt x="440" y="436"/>
                  </a:cubicBezTo>
                  <a:cubicBezTo>
                    <a:pt x="341" y="411"/>
                    <a:pt x="253" y="356"/>
                    <a:pt x="187" y="279"/>
                  </a:cubicBezTo>
                  <a:moveTo>
                    <a:pt x="737" y="1375"/>
                  </a:moveTo>
                  <a:lnTo>
                    <a:pt x="737" y="1375"/>
                  </a:lnTo>
                  <a:cubicBezTo>
                    <a:pt x="718" y="1375"/>
                    <a:pt x="707" y="1382"/>
                    <a:pt x="704" y="1397"/>
                  </a:cubicBezTo>
                  <a:cubicBezTo>
                    <a:pt x="700" y="1419"/>
                    <a:pt x="715" y="1437"/>
                    <a:pt x="733" y="1437"/>
                  </a:cubicBezTo>
                  <a:cubicBezTo>
                    <a:pt x="1129" y="1437"/>
                    <a:pt x="1129" y="1437"/>
                    <a:pt x="1129" y="1437"/>
                  </a:cubicBezTo>
                  <a:cubicBezTo>
                    <a:pt x="1129" y="1503"/>
                    <a:pt x="1129" y="1503"/>
                    <a:pt x="1129" y="1503"/>
                  </a:cubicBezTo>
                  <a:cubicBezTo>
                    <a:pt x="403" y="1503"/>
                    <a:pt x="403" y="1503"/>
                    <a:pt x="403" y="1503"/>
                  </a:cubicBezTo>
                  <a:cubicBezTo>
                    <a:pt x="403" y="1437"/>
                    <a:pt x="403" y="1437"/>
                    <a:pt x="403" y="1437"/>
                  </a:cubicBezTo>
                  <a:cubicBezTo>
                    <a:pt x="605" y="1437"/>
                    <a:pt x="605" y="1437"/>
                    <a:pt x="605" y="1437"/>
                  </a:cubicBezTo>
                  <a:cubicBezTo>
                    <a:pt x="608" y="1437"/>
                    <a:pt x="616" y="1434"/>
                    <a:pt x="619" y="1430"/>
                  </a:cubicBezTo>
                  <a:cubicBezTo>
                    <a:pt x="641" y="1404"/>
                    <a:pt x="623" y="1375"/>
                    <a:pt x="597" y="1375"/>
                  </a:cubicBezTo>
                  <a:cubicBezTo>
                    <a:pt x="487" y="1375"/>
                    <a:pt x="487" y="1375"/>
                    <a:pt x="487" y="1375"/>
                  </a:cubicBezTo>
                  <a:cubicBezTo>
                    <a:pt x="487" y="1320"/>
                    <a:pt x="487" y="1305"/>
                    <a:pt x="487" y="1305"/>
                  </a:cubicBezTo>
                  <a:cubicBezTo>
                    <a:pt x="484" y="1228"/>
                    <a:pt x="451" y="1155"/>
                    <a:pt x="392" y="1104"/>
                  </a:cubicBezTo>
                  <a:cubicBezTo>
                    <a:pt x="366" y="1074"/>
                    <a:pt x="315" y="1041"/>
                    <a:pt x="289" y="968"/>
                  </a:cubicBezTo>
                  <a:cubicBezTo>
                    <a:pt x="241" y="847"/>
                    <a:pt x="216" y="737"/>
                    <a:pt x="150" y="598"/>
                  </a:cubicBezTo>
                  <a:cubicBezTo>
                    <a:pt x="143" y="576"/>
                    <a:pt x="168" y="554"/>
                    <a:pt x="220" y="579"/>
                  </a:cubicBezTo>
                  <a:cubicBezTo>
                    <a:pt x="315" y="619"/>
                    <a:pt x="329" y="726"/>
                    <a:pt x="388" y="825"/>
                  </a:cubicBezTo>
                  <a:cubicBezTo>
                    <a:pt x="421" y="880"/>
                    <a:pt x="502" y="858"/>
                    <a:pt x="502" y="796"/>
                  </a:cubicBezTo>
                  <a:cubicBezTo>
                    <a:pt x="502" y="598"/>
                    <a:pt x="505" y="374"/>
                    <a:pt x="502" y="176"/>
                  </a:cubicBezTo>
                  <a:cubicBezTo>
                    <a:pt x="502" y="132"/>
                    <a:pt x="553" y="99"/>
                    <a:pt x="601" y="139"/>
                  </a:cubicBezTo>
                  <a:cubicBezTo>
                    <a:pt x="608" y="147"/>
                    <a:pt x="612" y="154"/>
                    <a:pt x="612" y="165"/>
                  </a:cubicBezTo>
                  <a:cubicBezTo>
                    <a:pt x="612" y="821"/>
                    <a:pt x="612" y="821"/>
                    <a:pt x="612" y="821"/>
                  </a:cubicBezTo>
                  <a:cubicBezTo>
                    <a:pt x="612" y="829"/>
                    <a:pt x="616" y="832"/>
                    <a:pt x="619" y="836"/>
                  </a:cubicBezTo>
                  <a:cubicBezTo>
                    <a:pt x="645" y="858"/>
                    <a:pt x="674" y="840"/>
                    <a:pt x="674" y="814"/>
                  </a:cubicBezTo>
                  <a:cubicBezTo>
                    <a:pt x="674" y="653"/>
                    <a:pt x="674" y="653"/>
                    <a:pt x="674" y="653"/>
                  </a:cubicBezTo>
                  <a:cubicBezTo>
                    <a:pt x="674" y="627"/>
                    <a:pt x="693" y="601"/>
                    <a:pt x="718" y="598"/>
                  </a:cubicBezTo>
                  <a:cubicBezTo>
                    <a:pt x="755" y="590"/>
                    <a:pt x="784" y="619"/>
                    <a:pt x="784" y="653"/>
                  </a:cubicBezTo>
                  <a:cubicBezTo>
                    <a:pt x="784" y="675"/>
                    <a:pt x="784" y="865"/>
                    <a:pt x="784" y="880"/>
                  </a:cubicBezTo>
                  <a:cubicBezTo>
                    <a:pt x="784" y="902"/>
                    <a:pt x="803" y="917"/>
                    <a:pt x="825" y="913"/>
                  </a:cubicBezTo>
                  <a:cubicBezTo>
                    <a:pt x="839" y="909"/>
                    <a:pt x="847" y="895"/>
                    <a:pt x="847" y="880"/>
                  </a:cubicBezTo>
                  <a:cubicBezTo>
                    <a:pt x="847" y="836"/>
                    <a:pt x="847" y="722"/>
                    <a:pt x="847" y="682"/>
                  </a:cubicBezTo>
                  <a:cubicBezTo>
                    <a:pt x="847" y="649"/>
                    <a:pt x="880" y="619"/>
                    <a:pt x="913" y="627"/>
                  </a:cubicBezTo>
                  <a:cubicBezTo>
                    <a:pt x="938" y="631"/>
                    <a:pt x="957" y="656"/>
                    <a:pt x="957" y="682"/>
                  </a:cubicBezTo>
                  <a:cubicBezTo>
                    <a:pt x="957" y="909"/>
                    <a:pt x="957" y="909"/>
                    <a:pt x="957" y="909"/>
                  </a:cubicBezTo>
                  <a:cubicBezTo>
                    <a:pt x="957" y="928"/>
                    <a:pt x="968" y="939"/>
                    <a:pt x="982" y="942"/>
                  </a:cubicBezTo>
                  <a:cubicBezTo>
                    <a:pt x="1004" y="946"/>
                    <a:pt x="1022" y="931"/>
                    <a:pt x="1022" y="913"/>
                  </a:cubicBezTo>
                  <a:cubicBezTo>
                    <a:pt x="1022" y="715"/>
                    <a:pt x="1022" y="715"/>
                    <a:pt x="1022" y="715"/>
                  </a:cubicBezTo>
                  <a:cubicBezTo>
                    <a:pt x="1022" y="689"/>
                    <a:pt x="1041" y="667"/>
                    <a:pt x="1066" y="660"/>
                  </a:cubicBezTo>
                  <a:cubicBezTo>
                    <a:pt x="1103" y="656"/>
                    <a:pt x="1133" y="682"/>
                    <a:pt x="1133" y="715"/>
                  </a:cubicBezTo>
                  <a:cubicBezTo>
                    <a:pt x="1133" y="1034"/>
                    <a:pt x="1133" y="1034"/>
                    <a:pt x="1133" y="1034"/>
                  </a:cubicBezTo>
                  <a:cubicBezTo>
                    <a:pt x="1133" y="1133"/>
                    <a:pt x="1048" y="1100"/>
                    <a:pt x="1033" y="1309"/>
                  </a:cubicBezTo>
                  <a:cubicBezTo>
                    <a:pt x="1033" y="1309"/>
                    <a:pt x="1033" y="1327"/>
                    <a:pt x="1033" y="1375"/>
                  </a:cubicBezTo>
                  <a:lnTo>
                    <a:pt x="737" y="13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52"/>
          <p:cNvGrpSpPr/>
          <p:nvPr/>
        </p:nvGrpSpPr>
        <p:grpSpPr>
          <a:xfrm>
            <a:off x="3923499" y="1985223"/>
            <a:ext cx="534998" cy="536234"/>
            <a:chOff x="4092160" y="2020300"/>
            <a:chExt cx="534998" cy="536234"/>
          </a:xfrm>
        </p:grpSpPr>
        <p:sp>
          <p:nvSpPr>
            <p:cNvPr id="892" name="Google Shape;892;p52"/>
            <p:cNvSpPr/>
            <p:nvPr/>
          </p:nvSpPr>
          <p:spPr>
            <a:xfrm>
              <a:off x="4165126" y="2281492"/>
              <a:ext cx="301260" cy="275042"/>
            </a:xfrm>
            <a:custGeom>
              <a:rect b="b" l="l" r="r" t="t"/>
              <a:pathLst>
                <a:path extrusionOk="0" h="1112" w="1218">
                  <a:moveTo>
                    <a:pt x="1188" y="654"/>
                  </a:moveTo>
                  <a:lnTo>
                    <a:pt x="1188" y="654"/>
                  </a:lnTo>
                  <a:cubicBezTo>
                    <a:pt x="88" y="654"/>
                    <a:pt x="88" y="654"/>
                    <a:pt x="88" y="654"/>
                  </a:cubicBezTo>
                  <a:cubicBezTo>
                    <a:pt x="73" y="654"/>
                    <a:pt x="62" y="647"/>
                    <a:pt x="62" y="632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20"/>
                    <a:pt x="54" y="5"/>
                    <a:pt x="40" y="1"/>
                  </a:cubicBezTo>
                  <a:cubicBezTo>
                    <a:pt x="18" y="-2"/>
                    <a:pt x="0" y="12"/>
                    <a:pt x="0" y="31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0" y="680"/>
                    <a:pt x="40" y="720"/>
                    <a:pt x="88" y="720"/>
                  </a:cubicBezTo>
                  <a:cubicBezTo>
                    <a:pt x="528" y="720"/>
                    <a:pt x="528" y="720"/>
                    <a:pt x="528" y="720"/>
                  </a:cubicBezTo>
                  <a:cubicBezTo>
                    <a:pt x="494" y="918"/>
                    <a:pt x="494" y="918"/>
                    <a:pt x="494" y="918"/>
                  </a:cubicBezTo>
                  <a:cubicBezTo>
                    <a:pt x="429" y="918"/>
                    <a:pt x="429" y="918"/>
                    <a:pt x="429" y="918"/>
                  </a:cubicBezTo>
                  <a:cubicBezTo>
                    <a:pt x="396" y="918"/>
                    <a:pt x="370" y="943"/>
                    <a:pt x="370" y="980"/>
                  </a:cubicBezTo>
                  <a:cubicBezTo>
                    <a:pt x="370" y="1079"/>
                    <a:pt x="370" y="1079"/>
                    <a:pt x="370" y="1079"/>
                  </a:cubicBezTo>
                  <a:cubicBezTo>
                    <a:pt x="370" y="1098"/>
                    <a:pt x="385" y="1112"/>
                    <a:pt x="403" y="1112"/>
                  </a:cubicBezTo>
                  <a:cubicBezTo>
                    <a:pt x="553" y="1112"/>
                    <a:pt x="553" y="1112"/>
                    <a:pt x="553" y="1112"/>
                  </a:cubicBezTo>
                  <a:cubicBezTo>
                    <a:pt x="557" y="1112"/>
                    <a:pt x="564" y="1109"/>
                    <a:pt x="568" y="1105"/>
                  </a:cubicBezTo>
                  <a:cubicBezTo>
                    <a:pt x="590" y="1079"/>
                    <a:pt x="572" y="1050"/>
                    <a:pt x="546" y="1050"/>
                  </a:cubicBezTo>
                  <a:cubicBezTo>
                    <a:pt x="436" y="1050"/>
                    <a:pt x="436" y="1050"/>
                    <a:pt x="436" y="1050"/>
                  </a:cubicBezTo>
                  <a:cubicBezTo>
                    <a:pt x="436" y="980"/>
                    <a:pt x="436" y="980"/>
                    <a:pt x="436" y="980"/>
                  </a:cubicBezTo>
                  <a:cubicBezTo>
                    <a:pt x="1144" y="980"/>
                    <a:pt x="1144" y="980"/>
                    <a:pt x="1144" y="980"/>
                  </a:cubicBezTo>
                  <a:cubicBezTo>
                    <a:pt x="1144" y="1050"/>
                    <a:pt x="1144" y="1050"/>
                    <a:pt x="1144" y="1050"/>
                  </a:cubicBezTo>
                  <a:cubicBezTo>
                    <a:pt x="685" y="1050"/>
                    <a:pt x="685" y="1050"/>
                    <a:pt x="685" y="1050"/>
                  </a:cubicBezTo>
                  <a:cubicBezTo>
                    <a:pt x="670" y="1050"/>
                    <a:pt x="656" y="1057"/>
                    <a:pt x="652" y="1072"/>
                  </a:cubicBezTo>
                  <a:cubicBezTo>
                    <a:pt x="649" y="1094"/>
                    <a:pt x="667" y="1112"/>
                    <a:pt x="685" y="1112"/>
                  </a:cubicBezTo>
                  <a:cubicBezTo>
                    <a:pt x="1144" y="1112"/>
                    <a:pt x="1144" y="1112"/>
                    <a:pt x="1144" y="1112"/>
                  </a:cubicBezTo>
                  <a:cubicBezTo>
                    <a:pt x="1177" y="1112"/>
                    <a:pt x="1206" y="1083"/>
                    <a:pt x="1206" y="1050"/>
                  </a:cubicBezTo>
                  <a:cubicBezTo>
                    <a:pt x="1206" y="980"/>
                    <a:pt x="1206" y="980"/>
                    <a:pt x="1206" y="980"/>
                  </a:cubicBezTo>
                  <a:cubicBezTo>
                    <a:pt x="1206" y="943"/>
                    <a:pt x="1177" y="918"/>
                    <a:pt x="1144" y="918"/>
                  </a:cubicBezTo>
                  <a:cubicBezTo>
                    <a:pt x="1077" y="918"/>
                    <a:pt x="1077" y="918"/>
                    <a:pt x="1077" y="918"/>
                  </a:cubicBezTo>
                  <a:cubicBezTo>
                    <a:pt x="1045" y="720"/>
                    <a:pt x="1045" y="720"/>
                    <a:pt x="1045" y="720"/>
                  </a:cubicBezTo>
                  <a:cubicBezTo>
                    <a:pt x="1188" y="720"/>
                    <a:pt x="1188" y="720"/>
                    <a:pt x="1188" y="720"/>
                  </a:cubicBezTo>
                  <a:cubicBezTo>
                    <a:pt x="1202" y="720"/>
                    <a:pt x="1217" y="709"/>
                    <a:pt x="1217" y="694"/>
                  </a:cubicBezTo>
                  <a:cubicBezTo>
                    <a:pt x="1224" y="672"/>
                    <a:pt x="1206" y="654"/>
                    <a:pt x="1188" y="654"/>
                  </a:cubicBezTo>
                  <a:moveTo>
                    <a:pt x="1012" y="918"/>
                  </a:moveTo>
                  <a:lnTo>
                    <a:pt x="1012" y="918"/>
                  </a:lnTo>
                  <a:cubicBezTo>
                    <a:pt x="564" y="918"/>
                    <a:pt x="564" y="918"/>
                    <a:pt x="564" y="918"/>
                  </a:cubicBezTo>
                  <a:cubicBezTo>
                    <a:pt x="597" y="720"/>
                    <a:pt x="597" y="720"/>
                    <a:pt x="597" y="720"/>
                  </a:cubicBezTo>
                  <a:cubicBezTo>
                    <a:pt x="978" y="720"/>
                    <a:pt x="978" y="720"/>
                    <a:pt x="978" y="720"/>
                  </a:cubicBezTo>
                  <a:lnTo>
                    <a:pt x="1012" y="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4092160" y="2020300"/>
              <a:ext cx="477366" cy="439276"/>
            </a:xfrm>
            <a:custGeom>
              <a:rect b="b" l="l" r="r" t="t"/>
              <a:pathLst>
                <a:path extrusionOk="0" h="1776" w="1930">
                  <a:moveTo>
                    <a:pt x="1897" y="658"/>
                  </a:moveTo>
                  <a:lnTo>
                    <a:pt x="1897" y="658"/>
                  </a:lnTo>
                  <a:cubicBezTo>
                    <a:pt x="1868" y="658"/>
                    <a:pt x="1868" y="658"/>
                    <a:pt x="1868" y="658"/>
                  </a:cubicBezTo>
                  <a:cubicBezTo>
                    <a:pt x="1868" y="482"/>
                    <a:pt x="1868" y="482"/>
                    <a:pt x="1868" y="482"/>
                  </a:cubicBezTo>
                  <a:cubicBezTo>
                    <a:pt x="1868" y="434"/>
                    <a:pt x="1831" y="397"/>
                    <a:pt x="1783" y="397"/>
                  </a:cubicBezTo>
                  <a:cubicBezTo>
                    <a:pt x="1607" y="397"/>
                    <a:pt x="1607" y="397"/>
                    <a:pt x="1607" y="397"/>
                  </a:cubicBezTo>
                  <a:cubicBezTo>
                    <a:pt x="1607" y="295"/>
                    <a:pt x="1607" y="295"/>
                    <a:pt x="1607" y="295"/>
                  </a:cubicBezTo>
                  <a:cubicBezTo>
                    <a:pt x="1607" y="280"/>
                    <a:pt x="1592" y="265"/>
                    <a:pt x="1574" y="265"/>
                  </a:cubicBezTo>
                  <a:cubicBezTo>
                    <a:pt x="1178" y="265"/>
                    <a:pt x="1178" y="265"/>
                    <a:pt x="1178" y="265"/>
                  </a:cubicBezTo>
                  <a:cubicBezTo>
                    <a:pt x="1178" y="188"/>
                    <a:pt x="1178" y="188"/>
                    <a:pt x="1178" y="188"/>
                  </a:cubicBezTo>
                  <a:cubicBezTo>
                    <a:pt x="1219" y="174"/>
                    <a:pt x="1248" y="133"/>
                    <a:pt x="1244" y="89"/>
                  </a:cubicBezTo>
                  <a:cubicBezTo>
                    <a:pt x="1240" y="42"/>
                    <a:pt x="1204" y="5"/>
                    <a:pt x="1160" y="1"/>
                  </a:cubicBezTo>
                  <a:cubicBezTo>
                    <a:pt x="1101" y="-6"/>
                    <a:pt x="1053" y="42"/>
                    <a:pt x="1053" y="97"/>
                  </a:cubicBezTo>
                  <a:cubicBezTo>
                    <a:pt x="1053" y="141"/>
                    <a:pt x="1079" y="174"/>
                    <a:pt x="1116" y="188"/>
                  </a:cubicBezTo>
                  <a:cubicBezTo>
                    <a:pt x="1116" y="265"/>
                    <a:pt x="1116" y="265"/>
                    <a:pt x="1116" y="265"/>
                  </a:cubicBezTo>
                  <a:cubicBezTo>
                    <a:pt x="588" y="265"/>
                    <a:pt x="588" y="265"/>
                    <a:pt x="588" y="265"/>
                  </a:cubicBezTo>
                  <a:cubicBezTo>
                    <a:pt x="573" y="265"/>
                    <a:pt x="559" y="280"/>
                    <a:pt x="559" y="295"/>
                  </a:cubicBezTo>
                  <a:cubicBezTo>
                    <a:pt x="559" y="397"/>
                    <a:pt x="559" y="397"/>
                    <a:pt x="559" y="397"/>
                  </a:cubicBezTo>
                  <a:cubicBezTo>
                    <a:pt x="383" y="397"/>
                    <a:pt x="383" y="397"/>
                    <a:pt x="383" y="397"/>
                  </a:cubicBezTo>
                  <a:cubicBezTo>
                    <a:pt x="335" y="397"/>
                    <a:pt x="295" y="434"/>
                    <a:pt x="295" y="482"/>
                  </a:cubicBezTo>
                  <a:cubicBezTo>
                    <a:pt x="295" y="713"/>
                    <a:pt x="295" y="713"/>
                    <a:pt x="295" y="713"/>
                  </a:cubicBezTo>
                  <a:cubicBezTo>
                    <a:pt x="188" y="713"/>
                    <a:pt x="188" y="713"/>
                    <a:pt x="188" y="713"/>
                  </a:cubicBezTo>
                  <a:cubicBezTo>
                    <a:pt x="173" y="672"/>
                    <a:pt x="133" y="643"/>
                    <a:pt x="85" y="647"/>
                  </a:cubicBezTo>
                  <a:cubicBezTo>
                    <a:pt x="41" y="650"/>
                    <a:pt x="5" y="687"/>
                    <a:pt x="1" y="735"/>
                  </a:cubicBezTo>
                  <a:cubicBezTo>
                    <a:pt x="-6" y="793"/>
                    <a:pt x="38" y="841"/>
                    <a:pt x="96" y="841"/>
                  </a:cubicBezTo>
                  <a:cubicBezTo>
                    <a:pt x="140" y="841"/>
                    <a:pt x="177" y="815"/>
                    <a:pt x="188" y="775"/>
                  </a:cubicBezTo>
                  <a:cubicBezTo>
                    <a:pt x="295" y="775"/>
                    <a:pt x="295" y="775"/>
                    <a:pt x="295" y="775"/>
                  </a:cubicBezTo>
                  <a:cubicBezTo>
                    <a:pt x="295" y="951"/>
                    <a:pt x="295" y="951"/>
                    <a:pt x="295" y="951"/>
                  </a:cubicBezTo>
                  <a:cubicBezTo>
                    <a:pt x="295" y="966"/>
                    <a:pt x="305" y="977"/>
                    <a:pt x="320" y="980"/>
                  </a:cubicBezTo>
                  <a:cubicBezTo>
                    <a:pt x="342" y="984"/>
                    <a:pt x="357" y="969"/>
                    <a:pt x="357" y="951"/>
                  </a:cubicBezTo>
                  <a:cubicBezTo>
                    <a:pt x="357" y="775"/>
                    <a:pt x="357" y="775"/>
                    <a:pt x="357" y="775"/>
                  </a:cubicBezTo>
                  <a:cubicBezTo>
                    <a:pt x="427" y="775"/>
                    <a:pt x="427" y="775"/>
                    <a:pt x="427" y="775"/>
                  </a:cubicBezTo>
                  <a:cubicBezTo>
                    <a:pt x="427" y="1607"/>
                    <a:pt x="427" y="1607"/>
                    <a:pt x="427" y="1607"/>
                  </a:cubicBezTo>
                  <a:cubicBezTo>
                    <a:pt x="427" y="1626"/>
                    <a:pt x="441" y="1640"/>
                    <a:pt x="460" y="1640"/>
                  </a:cubicBezTo>
                  <a:cubicBezTo>
                    <a:pt x="1706" y="1640"/>
                    <a:pt x="1706" y="1640"/>
                    <a:pt x="1706" y="1640"/>
                  </a:cubicBezTo>
                  <a:cubicBezTo>
                    <a:pt x="1724" y="1640"/>
                    <a:pt x="1739" y="1626"/>
                    <a:pt x="1739" y="1607"/>
                  </a:cubicBezTo>
                  <a:cubicBezTo>
                    <a:pt x="1739" y="720"/>
                    <a:pt x="1739" y="720"/>
                    <a:pt x="1739" y="720"/>
                  </a:cubicBezTo>
                  <a:cubicBezTo>
                    <a:pt x="1805" y="720"/>
                    <a:pt x="1805" y="720"/>
                    <a:pt x="1805" y="720"/>
                  </a:cubicBezTo>
                  <a:cubicBezTo>
                    <a:pt x="1805" y="1703"/>
                    <a:pt x="1805" y="1703"/>
                    <a:pt x="1805" y="1703"/>
                  </a:cubicBezTo>
                  <a:cubicBezTo>
                    <a:pt x="1805" y="1706"/>
                    <a:pt x="1801" y="1710"/>
                    <a:pt x="1798" y="1710"/>
                  </a:cubicBezTo>
                  <a:cubicBezTo>
                    <a:pt x="1611" y="1710"/>
                    <a:pt x="1611" y="1710"/>
                    <a:pt x="1611" y="1710"/>
                  </a:cubicBezTo>
                  <a:cubicBezTo>
                    <a:pt x="1607" y="1710"/>
                    <a:pt x="1604" y="1714"/>
                    <a:pt x="1600" y="1714"/>
                  </a:cubicBezTo>
                  <a:cubicBezTo>
                    <a:pt x="1574" y="1743"/>
                    <a:pt x="1592" y="1776"/>
                    <a:pt x="1618" y="1776"/>
                  </a:cubicBezTo>
                  <a:cubicBezTo>
                    <a:pt x="1835" y="1776"/>
                    <a:pt x="1835" y="1776"/>
                    <a:pt x="1835" y="1776"/>
                  </a:cubicBezTo>
                  <a:cubicBezTo>
                    <a:pt x="1853" y="1776"/>
                    <a:pt x="1868" y="1761"/>
                    <a:pt x="1868" y="1743"/>
                  </a:cubicBezTo>
                  <a:cubicBezTo>
                    <a:pt x="1868" y="720"/>
                    <a:pt x="1868" y="720"/>
                    <a:pt x="1868" y="720"/>
                  </a:cubicBezTo>
                  <a:cubicBezTo>
                    <a:pt x="1897" y="720"/>
                    <a:pt x="1897" y="720"/>
                    <a:pt x="1897" y="720"/>
                  </a:cubicBezTo>
                  <a:cubicBezTo>
                    <a:pt x="1912" y="720"/>
                    <a:pt x="1926" y="713"/>
                    <a:pt x="1930" y="698"/>
                  </a:cubicBezTo>
                  <a:cubicBezTo>
                    <a:pt x="1933" y="676"/>
                    <a:pt x="1915" y="658"/>
                    <a:pt x="1897" y="658"/>
                  </a:cubicBezTo>
                  <a:moveTo>
                    <a:pt x="1149" y="68"/>
                  </a:moveTo>
                  <a:lnTo>
                    <a:pt x="1149" y="68"/>
                  </a:lnTo>
                  <a:cubicBezTo>
                    <a:pt x="1167" y="68"/>
                    <a:pt x="1182" y="82"/>
                    <a:pt x="1182" y="100"/>
                  </a:cubicBezTo>
                  <a:cubicBezTo>
                    <a:pt x="1182" y="119"/>
                    <a:pt x="1167" y="133"/>
                    <a:pt x="1149" y="133"/>
                  </a:cubicBezTo>
                  <a:cubicBezTo>
                    <a:pt x="1131" y="133"/>
                    <a:pt x="1116" y="119"/>
                    <a:pt x="1116" y="100"/>
                  </a:cubicBezTo>
                  <a:cubicBezTo>
                    <a:pt x="1116" y="82"/>
                    <a:pt x="1131" y="68"/>
                    <a:pt x="1149" y="68"/>
                  </a:cubicBezTo>
                  <a:moveTo>
                    <a:pt x="96" y="779"/>
                  </a:moveTo>
                  <a:lnTo>
                    <a:pt x="96" y="779"/>
                  </a:lnTo>
                  <a:cubicBezTo>
                    <a:pt x="78" y="779"/>
                    <a:pt x="64" y="760"/>
                    <a:pt x="64" y="742"/>
                  </a:cubicBezTo>
                  <a:cubicBezTo>
                    <a:pt x="64" y="724"/>
                    <a:pt x="78" y="709"/>
                    <a:pt x="96" y="709"/>
                  </a:cubicBezTo>
                  <a:cubicBezTo>
                    <a:pt x="115" y="709"/>
                    <a:pt x="129" y="724"/>
                    <a:pt x="129" y="742"/>
                  </a:cubicBezTo>
                  <a:cubicBezTo>
                    <a:pt x="129" y="760"/>
                    <a:pt x="115" y="779"/>
                    <a:pt x="96" y="779"/>
                  </a:cubicBezTo>
                  <a:moveTo>
                    <a:pt x="1673" y="658"/>
                  </a:moveTo>
                  <a:lnTo>
                    <a:pt x="1673" y="658"/>
                  </a:lnTo>
                  <a:cubicBezTo>
                    <a:pt x="1607" y="658"/>
                    <a:pt x="1607" y="658"/>
                    <a:pt x="1607" y="658"/>
                  </a:cubicBezTo>
                  <a:cubicBezTo>
                    <a:pt x="1607" y="592"/>
                    <a:pt x="1607" y="592"/>
                    <a:pt x="1607" y="592"/>
                  </a:cubicBezTo>
                  <a:cubicBezTo>
                    <a:pt x="1673" y="592"/>
                    <a:pt x="1673" y="592"/>
                    <a:pt x="1673" y="592"/>
                  </a:cubicBezTo>
                  <a:lnTo>
                    <a:pt x="1673" y="658"/>
                  </a:lnTo>
                  <a:moveTo>
                    <a:pt x="1545" y="328"/>
                  </a:moveTo>
                  <a:lnTo>
                    <a:pt x="1545" y="328"/>
                  </a:lnTo>
                  <a:cubicBezTo>
                    <a:pt x="1545" y="658"/>
                    <a:pt x="1545" y="658"/>
                    <a:pt x="1545" y="658"/>
                  </a:cubicBezTo>
                  <a:cubicBezTo>
                    <a:pt x="1497" y="658"/>
                    <a:pt x="1497" y="658"/>
                    <a:pt x="1497" y="658"/>
                  </a:cubicBezTo>
                  <a:cubicBezTo>
                    <a:pt x="1483" y="658"/>
                    <a:pt x="1468" y="665"/>
                    <a:pt x="1464" y="680"/>
                  </a:cubicBezTo>
                  <a:cubicBezTo>
                    <a:pt x="1402" y="845"/>
                    <a:pt x="1402" y="845"/>
                    <a:pt x="1402" y="845"/>
                  </a:cubicBezTo>
                  <a:cubicBezTo>
                    <a:pt x="1112" y="680"/>
                    <a:pt x="1112" y="680"/>
                    <a:pt x="1112" y="680"/>
                  </a:cubicBezTo>
                  <a:cubicBezTo>
                    <a:pt x="1112" y="566"/>
                    <a:pt x="1112" y="566"/>
                    <a:pt x="1112" y="566"/>
                  </a:cubicBezTo>
                  <a:cubicBezTo>
                    <a:pt x="1175" y="449"/>
                    <a:pt x="1175" y="449"/>
                    <a:pt x="1175" y="449"/>
                  </a:cubicBezTo>
                  <a:cubicBezTo>
                    <a:pt x="1178" y="441"/>
                    <a:pt x="1178" y="438"/>
                    <a:pt x="1178" y="430"/>
                  </a:cubicBezTo>
                  <a:cubicBezTo>
                    <a:pt x="1178" y="328"/>
                    <a:pt x="1178" y="328"/>
                    <a:pt x="1178" y="328"/>
                  </a:cubicBezTo>
                  <a:lnTo>
                    <a:pt x="1545" y="328"/>
                  </a:lnTo>
                  <a:moveTo>
                    <a:pt x="1083" y="738"/>
                  </a:moveTo>
                  <a:lnTo>
                    <a:pt x="1083" y="738"/>
                  </a:lnTo>
                  <a:cubicBezTo>
                    <a:pt x="1351" y="892"/>
                    <a:pt x="1351" y="892"/>
                    <a:pt x="1351" y="892"/>
                  </a:cubicBezTo>
                  <a:cubicBezTo>
                    <a:pt x="1083" y="1050"/>
                    <a:pt x="1083" y="1050"/>
                    <a:pt x="1083" y="1050"/>
                  </a:cubicBezTo>
                  <a:cubicBezTo>
                    <a:pt x="815" y="892"/>
                    <a:pt x="815" y="892"/>
                    <a:pt x="815" y="892"/>
                  </a:cubicBezTo>
                  <a:lnTo>
                    <a:pt x="1083" y="738"/>
                  </a:lnTo>
                  <a:moveTo>
                    <a:pt x="782" y="1259"/>
                  </a:moveTo>
                  <a:lnTo>
                    <a:pt x="782" y="1259"/>
                  </a:lnTo>
                  <a:cubicBezTo>
                    <a:pt x="782" y="951"/>
                    <a:pt x="782" y="951"/>
                    <a:pt x="782" y="951"/>
                  </a:cubicBezTo>
                  <a:cubicBezTo>
                    <a:pt x="1050" y="1105"/>
                    <a:pt x="1050" y="1105"/>
                    <a:pt x="1050" y="1105"/>
                  </a:cubicBezTo>
                  <a:cubicBezTo>
                    <a:pt x="1050" y="1413"/>
                    <a:pt x="1050" y="1413"/>
                    <a:pt x="1050" y="1413"/>
                  </a:cubicBezTo>
                  <a:lnTo>
                    <a:pt x="782" y="1259"/>
                  </a:lnTo>
                  <a:moveTo>
                    <a:pt x="1116" y="1105"/>
                  </a:moveTo>
                  <a:lnTo>
                    <a:pt x="1116" y="1105"/>
                  </a:lnTo>
                  <a:cubicBezTo>
                    <a:pt x="1384" y="951"/>
                    <a:pt x="1384" y="951"/>
                    <a:pt x="1384" y="951"/>
                  </a:cubicBezTo>
                  <a:cubicBezTo>
                    <a:pt x="1384" y="1259"/>
                    <a:pt x="1384" y="1259"/>
                    <a:pt x="1384" y="1259"/>
                  </a:cubicBezTo>
                  <a:cubicBezTo>
                    <a:pt x="1116" y="1413"/>
                    <a:pt x="1116" y="1413"/>
                    <a:pt x="1116" y="1413"/>
                  </a:cubicBezTo>
                  <a:lnTo>
                    <a:pt x="1116" y="1105"/>
                  </a:lnTo>
                  <a:moveTo>
                    <a:pt x="720" y="900"/>
                  </a:moveTo>
                  <a:lnTo>
                    <a:pt x="720" y="900"/>
                  </a:lnTo>
                  <a:cubicBezTo>
                    <a:pt x="720" y="1277"/>
                    <a:pt x="720" y="1277"/>
                    <a:pt x="720" y="1277"/>
                  </a:cubicBezTo>
                  <a:cubicBezTo>
                    <a:pt x="720" y="1288"/>
                    <a:pt x="724" y="1299"/>
                    <a:pt x="735" y="1303"/>
                  </a:cubicBezTo>
                  <a:cubicBezTo>
                    <a:pt x="1064" y="1494"/>
                    <a:pt x="1064" y="1494"/>
                    <a:pt x="1064" y="1494"/>
                  </a:cubicBezTo>
                  <a:cubicBezTo>
                    <a:pt x="1076" y="1501"/>
                    <a:pt x="1087" y="1501"/>
                    <a:pt x="1097" y="1494"/>
                  </a:cubicBezTo>
                  <a:cubicBezTo>
                    <a:pt x="1431" y="1303"/>
                    <a:pt x="1431" y="1303"/>
                    <a:pt x="1431" y="1303"/>
                  </a:cubicBezTo>
                  <a:cubicBezTo>
                    <a:pt x="1439" y="1299"/>
                    <a:pt x="1446" y="1288"/>
                    <a:pt x="1446" y="1277"/>
                  </a:cubicBezTo>
                  <a:cubicBezTo>
                    <a:pt x="1446" y="900"/>
                    <a:pt x="1446" y="900"/>
                    <a:pt x="1446" y="900"/>
                  </a:cubicBezTo>
                  <a:cubicBezTo>
                    <a:pt x="1508" y="727"/>
                    <a:pt x="1508" y="727"/>
                    <a:pt x="1508" y="727"/>
                  </a:cubicBezTo>
                  <a:cubicBezTo>
                    <a:pt x="1545" y="727"/>
                    <a:pt x="1545" y="727"/>
                    <a:pt x="1545" y="727"/>
                  </a:cubicBezTo>
                  <a:cubicBezTo>
                    <a:pt x="1545" y="1582"/>
                    <a:pt x="1545" y="1582"/>
                    <a:pt x="1545" y="1582"/>
                  </a:cubicBezTo>
                  <a:cubicBezTo>
                    <a:pt x="621" y="1582"/>
                    <a:pt x="621" y="1582"/>
                    <a:pt x="621" y="1582"/>
                  </a:cubicBezTo>
                  <a:cubicBezTo>
                    <a:pt x="621" y="775"/>
                    <a:pt x="621" y="775"/>
                    <a:pt x="621" y="775"/>
                  </a:cubicBezTo>
                  <a:cubicBezTo>
                    <a:pt x="676" y="775"/>
                    <a:pt x="676" y="775"/>
                    <a:pt x="676" y="775"/>
                  </a:cubicBezTo>
                  <a:lnTo>
                    <a:pt x="720" y="900"/>
                  </a:lnTo>
                  <a:moveTo>
                    <a:pt x="1116" y="328"/>
                  </a:moveTo>
                  <a:lnTo>
                    <a:pt x="1116" y="328"/>
                  </a:lnTo>
                  <a:cubicBezTo>
                    <a:pt x="1116" y="427"/>
                    <a:pt x="1116" y="427"/>
                    <a:pt x="1116" y="427"/>
                  </a:cubicBezTo>
                  <a:cubicBezTo>
                    <a:pt x="1053" y="544"/>
                    <a:pt x="1053" y="544"/>
                    <a:pt x="1053" y="544"/>
                  </a:cubicBezTo>
                  <a:cubicBezTo>
                    <a:pt x="1053" y="548"/>
                    <a:pt x="1050" y="555"/>
                    <a:pt x="1050" y="559"/>
                  </a:cubicBezTo>
                  <a:cubicBezTo>
                    <a:pt x="1050" y="683"/>
                    <a:pt x="1050" y="683"/>
                    <a:pt x="1050" y="683"/>
                  </a:cubicBezTo>
                  <a:cubicBezTo>
                    <a:pt x="768" y="848"/>
                    <a:pt x="768" y="848"/>
                    <a:pt x="768" y="848"/>
                  </a:cubicBezTo>
                  <a:cubicBezTo>
                    <a:pt x="727" y="731"/>
                    <a:pt x="727" y="731"/>
                    <a:pt x="727" y="731"/>
                  </a:cubicBezTo>
                  <a:cubicBezTo>
                    <a:pt x="724" y="720"/>
                    <a:pt x="698" y="709"/>
                    <a:pt x="698" y="709"/>
                  </a:cubicBezTo>
                  <a:cubicBezTo>
                    <a:pt x="621" y="709"/>
                    <a:pt x="621" y="709"/>
                    <a:pt x="621" y="709"/>
                  </a:cubicBezTo>
                  <a:cubicBezTo>
                    <a:pt x="621" y="328"/>
                    <a:pt x="621" y="328"/>
                    <a:pt x="621" y="328"/>
                  </a:cubicBezTo>
                  <a:lnTo>
                    <a:pt x="1116" y="328"/>
                  </a:lnTo>
                  <a:moveTo>
                    <a:pt x="559" y="709"/>
                  </a:moveTo>
                  <a:lnTo>
                    <a:pt x="559" y="709"/>
                  </a:lnTo>
                  <a:cubicBezTo>
                    <a:pt x="489" y="709"/>
                    <a:pt x="489" y="709"/>
                    <a:pt x="489" y="709"/>
                  </a:cubicBezTo>
                  <a:cubicBezTo>
                    <a:pt x="489" y="592"/>
                    <a:pt x="489" y="592"/>
                    <a:pt x="489" y="592"/>
                  </a:cubicBezTo>
                  <a:cubicBezTo>
                    <a:pt x="559" y="592"/>
                    <a:pt x="559" y="592"/>
                    <a:pt x="559" y="592"/>
                  </a:cubicBezTo>
                  <a:lnTo>
                    <a:pt x="559" y="709"/>
                  </a:lnTo>
                  <a:moveTo>
                    <a:pt x="357" y="709"/>
                  </a:moveTo>
                  <a:lnTo>
                    <a:pt x="357" y="709"/>
                  </a:lnTo>
                  <a:cubicBezTo>
                    <a:pt x="357" y="482"/>
                    <a:pt x="357" y="482"/>
                    <a:pt x="357" y="482"/>
                  </a:cubicBezTo>
                  <a:cubicBezTo>
                    <a:pt x="357" y="471"/>
                    <a:pt x="368" y="460"/>
                    <a:pt x="383" y="460"/>
                  </a:cubicBezTo>
                  <a:cubicBezTo>
                    <a:pt x="559" y="460"/>
                    <a:pt x="559" y="460"/>
                    <a:pt x="559" y="460"/>
                  </a:cubicBezTo>
                  <a:cubicBezTo>
                    <a:pt x="559" y="526"/>
                    <a:pt x="559" y="526"/>
                    <a:pt x="559" y="526"/>
                  </a:cubicBezTo>
                  <a:cubicBezTo>
                    <a:pt x="460" y="526"/>
                    <a:pt x="460" y="526"/>
                    <a:pt x="460" y="526"/>
                  </a:cubicBezTo>
                  <a:cubicBezTo>
                    <a:pt x="441" y="526"/>
                    <a:pt x="427" y="540"/>
                    <a:pt x="427" y="559"/>
                  </a:cubicBezTo>
                  <a:cubicBezTo>
                    <a:pt x="427" y="709"/>
                    <a:pt x="427" y="709"/>
                    <a:pt x="427" y="709"/>
                  </a:cubicBezTo>
                  <a:cubicBezTo>
                    <a:pt x="357" y="709"/>
                    <a:pt x="357" y="709"/>
                    <a:pt x="357" y="709"/>
                  </a:cubicBezTo>
                  <a:moveTo>
                    <a:pt x="489" y="775"/>
                  </a:moveTo>
                  <a:lnTo>
                    <a:pt x="489" y="775"/>
                  </a:lnTo>
                  <a:cubicBezTo>
                    <a:pt x="559" y="775"/>
                    <a:pt x="559" y="775"/>
                    <a:pt x="559" y="775"/>
                  </a:cubicBezTo>
                  <a:cubicBezTo>
                    <a:pt x="559" y="1582"/>
                    <a:pt x="559" y="1582"/>
                    <a:pt x="559" y="1582"/>
                  </a:cubicBezTo>
                  <a:cubicBezTo>
                    <a:pt x="489" y="1582"/>
                    <a:pt x="489" y="1582"/>
                    <a:pt x="489" y="1582"/>
                  </a:cubicBezTo>
                  <a:lnTo>
                    <a:pt x="489" y="775"/>
                  </a:lnTo>
                  <a:moveTo>
                    <a:pt x="1673" y="1582"/>
                  </a:moveTo>
                  <a:lnTo>
                    <a:pt x="1673" y="1582"/>
                  </a:lnTo>
                  <a:cubicBezTo>
                    <a:pt x="1607" y="1582"/>
                    <a:pt x="1607" y="1582"/>
                    <a:pt x="1607" y="1582"/>
                  </a:cubicBezTo>
                  <a:cubicBezTo>
                    <a:pt x="1607" y="727"/>
                    <a:pt x="1607" y="727"/>
                    <a:pt x="1607" y="727"/>
                  </a:cubicBezTo>
                  <a:cubicBezTo>
                    <a:pt x="1673" y="727"/>
                    <a:pt x="1673" y="727"/>
                    <a:pt x="1673" y="727"/>
                  </a:cubicBezTo>
                  <a:lnTo>
                    <a:pt x="1673" y="1582"/>
                  </a:lnTo>
                  <a:moveTo>
                    <a:pt x="1739" y="658"/>
                  </a:moveTo>
                  <a:lnTo>
                    <a:pt x="1739" y="658"/>
                  </a:lnTo>
                  <a:cubicBezTo>
                    <a:pt x="1739" y="559"/>
                    <a:pt x="1739" y="559"/>
                    <a:pt x="1739" y="559"/>
                  </a:cubicBezTo>
                  <a:cubicBezTo>
                    <a:pt x="1739" y="540"/>
                    <a:pt x="1724" y="526"/>
                    <a:pt x="1706" y="526"/>
                  </a:cubicBezTo>
                  <a:cubicBezTo>
                    <a:pt x="1607" y="526"/>
                    <a:pt x="1607" y="526"/>
                    <a:pt x="1607" y="526"/>
                  </a:cubicBezTo>
                  <a:cubicBezTo>
                    <a:pt x="1607" y="460"/>
                    <a:pt x="1607" y="460"/>
                    <a:pt x="1607" y="460"/>
                  </a:cubicBezTo>
                  <a:cubicBezTo>
                    <a:pt x="1783" y="460"/>
                    <a:pt x="1783" y="460"/>
                    <a:pt x="1783" y="460"/>
                  </a:cubicBezTo>
                  <a:cubicBezTo>
                    <a:pt x="1794" y="460"/>
                    <a:pt x="1805" y="471"/>
                    <a:pt x="1805" y="482"/>
                  </a:cubicBezTo>
                  <a:cubicBezTo>
                    <a:pt x="1805" y="658"/>
                    <a:pt x="1805" y="658"/>
                    <a:pt x="1805" y="658"/>
                  </a:cubicBezTo>
                  <a:cubicBezTo>
                    <a:pt x="1739" y="658"/>
                    <a:pt x="1739" y="658"/>
                    <a:pt x="1739" y="6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4579174" y="2150401"/>
              <a:ext cx="47984" cy="47984"/>
            </a:xfrm>
            <a:custGeom>
              <a:rect b="b" l="l" r="r" t="t"/>
              <a:pathLst>
                <a:path extrusionOk="0" h="194" w="194">
                  <a:moveTo>
                    <a:pt x="162" y="0"/>
                  </a:moveTo>
                  <a:lnTo>
                    <a:pt x="162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9"/>
                    <a:pt x="15" y="194"/>
                    <a:pt x="33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80" y="194"/>
                    <a:pt x="194" y="179"/>
                    <a:pt x="194" y="165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14"/>
                    <a:pt x="180" y="0"/>
                    <a:pt x="162" y="0"/>
                  </a:cubicBezTo>
                  <a:moveTo>
                    <a:pt x="132" y="132"/>
                  </a:moveTo>
                  <a:lnTo>
                    <a:pt x="132" y="132"/>
                  </a:lnTo>
                  <a:cubicBezTo>
                    <a:pt x="62" y="132"/>
                    <a:pt x="62" y="132"/>
                    <a:pt x="62" y="132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132" y="66"/>
                    <a:pt x="132" y="66"/>
                    <a:pt x="132" y="66"/>
                  </a:cubicBezTo>
                  <a:lnTo>
                    <a:pt x="132" y="1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4579174" y="2216441"/>
              <a:ext cx="47984" cy="48231"/>
            </a:xfrm>
            <a:custGeom>
              <a:rect b="b" l="l" r="r" t="t"/>
              <a:pathLst>
                <a:path extrusionOk="0" h="195" w="194">
                  <a:moveTo>
                    <a:pt x="162" y="0"/>
                  </a:moveTo>
                  <a:lnTo>
                    <a:pt x="162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0"/>
                    <a:pt x="15" y="195"/>
                    <a:pt x="33" y="195"/>
                  </a:cubicBezTo>
                  <a:cubicBezTo>
                    <a:pt x="162" y="195"/>
                    <a:pt x="162" y="195"/>
                    <a:pt x="162" y="195"/>
                  </a:cubicBezTo>
                  <a:cubicBezTo>
                    <a:pt x="180" y="195"/>
                    <a:pt x="194" y="180"/>
                    <a:pt x="194" y="162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15"/>
                    <a:pt x="180" y="0"/>
                    <a:pt x="162" y="0"/>
                  </a:cubicBezTo>
                  <a:moveTo>
                    <a:pt x="132" y="132"/>
                  </a:moveTo>
                  <a:lnTo>
                    <a:pt x="132" y="132"/>
                  </a:lnTo>
                  <a:cubicBezTo>
                    <a:pt x="62" y="132"/>
                    <a:pt x="62" y="132"/>
                    <a:pt x="62" y="132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132" y="63"/>
                    <a:pt x="132" y="63"/>
                    <a:pt x="132" y="63"/>
                  </a:cubicBezTo>
                  <a:lnTo>
                    <a:pt x="132" y="1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2"/>
            <p:cNvSpPr/>
            <p:nvPr/>
          </p:nvSpPr>
          <p:spPr>
            <a:xfrm>
              <a:off x="4579174" y="2281739"/>
              <a:ext cx="47984" cy="48231"/>
            </a:xfrm>
            <a:custGeom>
              <a:rect b="b" l="l" r="r" t="t"/>
              <a:pathLst>
                <a:path extrusionOk="0" h="195" w="194">
                  <a:moveTo>
                    <a:pt x="165" y="0"/>
                  </a:moveTo>
                  <a:lnTo>
                    <a:pt x="165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1"/>
                    <a:pt x="0" y="3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80"/>
                    <a:pt x="15" y="195"/>
                    <a:pt x="33" y="195"/>
                  </a:cubicBezTo>
                  <a:cubicBezTo>
                    <a:pt x="162" y="195"/>
                    <a:pt x="162" y="195"/>
                    <a:pt x="162" y="195"/>
                  </a:cubicBezTo>
                  <a:cubicBezTo>
                    <a:pt x="180" y="195"/>
                    <a:pt x="194" y="180"/>
                    <a:pt x="194" y="161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94" y="11"/>
                    <a:pt x="180" y="0"/>
                    <a:pt x="165" y="0"/>
                  </a:cubicBezTo>
                  <a:moveTo>
                    <a:pt x="132" y="129"/>
                  </a:moveTo>
                  <a:lnTo>
                    <a:pt x="132" y="129"/>
                  </a:lnTo>
                  <a:cubicBezTo>
                    <a:pt x="62" y="129"/>
                    <a:pt x="62" y="129"/>
                    <a:pt x="62" y="129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132" y="63"/>
                    <a:pt x="132" y="63"/>
                    <a:pt x="132" y="63"/>
                  </a:cubicBezTo>
                  <a:lnTo>
                    <a:pt x="132" y="1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2"/>
            <p:cNvSpPr/>
            <p:nvPr/>
          </p:nvSpPr>
          <p:spPr>
            <a:xfrm>
              <a:off x="4262825" y="2120473"/>
              <a:ext cx="62082" cy="15335"/>
            </a:xfrm>
            <a:custGeom>
              <a:rect b="b" l="l" r="r" t="t"/>
              <a:pathLst>
                <a:path extrusionOk="0" h="62" w="251">
                  <a:moveTo>
                    <a:pt x="34" y="62"/>
                  </a:moveTo>
                  <a:lnTo>
                    <a:pt x="34" y="62"/>
                  </a:lnTo>
                  <a:cubicBezTo>
                    <a:pt x="221" y="62"/>
                    <a:pt x="221" y="62"/>
                    <a:pt x="221" y="62"/>
                  </a:cubicBezTo>
                  <a:cubicBezTo>
                    <a:pt x="235" y="62"/>
                    <a:pt x="246" y="51"/>
                    <a:pt x="250" y="36"/>
                  </a:cubicBezTo>
                  <a:cubicBezTo>
                    <a:pt x="257" y="18"/>
                    <a:pt x="239" y="0"/>
                    <a:pt x="22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4" y="11"/>
                    <a:pt x="1" y="25"/>
                  </a:cubicBezTo>
                  <a:cubicBezTo>
                    <a:pt x="-3" y="44"/>
                    <a:pt x="11" y="62"/>
                    <a:pt x="34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4262825" y="2150401"/>
              <a:ext cx="32896" cy="16324"/>
            </a:xfrm>
            <a:custGeom>
              <a:rect b="b" l="l" r="r" t="t"/>
              <a:pathLst>
                <a:path extrusionOk="0" h="66" w="133">
                  <a:moveTo>
                    <a:pt x="34" y="66"/>
                  </a:moveTo>
                  <a:lnTo>
                    <a:pt x="34" y="66"/>
                  </a:lnTo>
                  <a:cubicBezTo>
                    <a:pt x="99" y="66"/>
                    <a:pt x="99" y="66"/>
                    <a:pt x="99" y="66"/>
                  </a:cubicBezTo>
                  <a:cubicBezTo>
                    <a:pt x="118" y="66"/>
                    <a:pt x="129" y="55"/>
                    <a:pt x="133" y="40"/>
                  </a:cubicBezTo>
                  <a:cubicBezTo>
                    <a:pt x="136" y="18"/>
                    <a:pt x="122" y="0"/>
                    <a:pt x="103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4" y="11"/>
                    <a:pt x="1" y="26"/>
                  </a:cubicBezTo>
                  <a:cubicBezTo>
                    <a:pt x="-3" y="47"/>
                    <a:pt x="11" y="66"/>
                    <a:pt x="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4309078" y="2151143"/>
              <a:ext cx="16572" cy="15582"/>
            </a:xfrm>
            <a:custGeom>
              <a:rect b="b" l="l" r="r" t="t"/>
              <a:pathLst>
                <a:path extrusionOk="0" h="63" w="67">
                  <a:moveTo>
                    <a:pt x="34" y="0"/>
                  </a:moveTo>
                  <a:lnTo>
                    <a:pt x="34" y="0"/>
                  </a:lnTo>
                  <a:cubicBezTo>
                    <a:pt x="15" y="0"/>
                    <a:pt x="0" y="15"/>
                    <a:pt x="0" y="30"/>
                  </a:cubicBezTo>
                  <a:cubicBezTo>
                    <a:pt x="0" y="48"/>
                    <a:pt x="15" y="63"/>
                    <a:pt x="34" y="63"/>
                  </a:cubicBezTo>
                  <a:cubicBezTo>
                    <a:pt x="52" y="63"/>
                    <a:pt x="67" y="48"/>
                    <a:pt x="67" y="30"/>
                  </a:cubicBezTo>
                  <a:cubicBezTo>
                    <a:pt x="67" y="15"/>
                    <a:pt x="52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4425576" y="2362372"/>
              <a:ext cx="31412" cy="31907"/>
            </a:xfrm>
            <a:custGeom>
              <a:rect b="b" l="l" r="r" t="t"/>
              <a:pathLst>
                <a:path extrusionOk="0" h="129" w="127">
                  <a:moveTo>
                    <a:pt x="32" y="129"/>
                  </a:moveTo>
                  <a:lnTo>
                    <a:pt x="32" y="129"/>
                  </a:lnTo>
                  <a:cubicBezTo>
                    <a:pt x="98" y="129"/>
                    <a:pt x="98" y="129"/>
                    <a:pt x="98" y="129"/>
                  </a:cubicBezTo>
                  <a:cubicBezTo>
                    <a:pt x="112" y="129"/>
                    <a:pt x="127" y="114"/>
                    <a:pt x="127" y="10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19"/>
                    <a:pt x="120" y="8"/>
                    <a:pt x="109" y="4"/>
                  </a:cubicBezTo>
                  <a:cubicBezTo>
                    <a:pt x="87" y="-7"/>
                    <a:pt x="65" y="12"/>
                    <a:pt x="65" y="34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21" y="67"/>
                    <a:pt x="10" y="74"/>
                    <a:pt x="3" y="85"/>
                  </a:cubicBezTo>
                  <a:cubicBezTo>
                    <a:pt x="-5" y="107"/>
                    <a:pt x="10" y="129"/>
                    <a:pt x="32" y="1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1425" lIns="90000" spcFirstLastPara="1" rIns="90000" wrap="square" tIns="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4426070" y="2120473"/>
              <a:ext cx="31907" cy="30670"/>
            </a:xfrm>
            <a:custGeom>
              <a:rect b="b" l="l" r="r" t="t"/>
              <a:pathLst>
                <a:path extrusionOk="0" h="124" w="129">
                  <a:moveTo>
                    <a:pt x="30" y="62"/>
                  </a:moveTo>
                  <a:lnTo>
                    <a:pt x="30" y="62"/>
                  </a:lnTo>
                  <a:cubicBezTo>
                    <a:pt x="66" y="62"/>
                    <a:pt x="66" y="62"/>
                    <a:pt x="66" y="6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106"/>
                    <a:pt x="74" y="117"/>
                    <a:pt x="85" y="121"/>
                  </a:cubicBezTo>
                  <a:cubicBezTo>
                    <a:pt x="107" y="132"/>
                    <a:pt x="129" y="113"/>
                    <a:pt x="129" y="95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11"/>
                    <a:pt x="118" y="0"/>
                    <a:pt x="9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1" y="0"/>
                    <a:pt x="-7" y="22"/>
                    <a:pt x="4" y="44"/>
                  </a:cubicBezTo>
                  <a:cubicBezTo>
                    <a:pt x="8" y="55"/>
                    <a:pt x="19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4262083" y="2364846"/>
              <a:ext cx="27702" cy="29433"/>
            </a:xfrm>
            <a:custGeom>
              <a:rect b="b" l="l" r="r" t="t"/>
              <a:pathLst>
                <a:path extrusionOk="0" h="119" w="112">
                  <a:moveTo>
                    <a:pt x="18" y="119"/>
                  </a:moveTo>
                  <a:lnTo>
                    <a:pt x="18" y="119"/>
                  </a:lnTo>
                  <a:cubicBezTo>
                    <a:pt x="88" y="119"/>
                    <a:pt x="88" y="119"/>
                    <a:pt x="88" y="119"/>
                  </a:cubicBezTo>
                  <a:cubicBezTo>
                    <a:pt x="95" y="119"/>
                    <a:pt x="99" y="119"/>
                    <a:pt x="102" y="115"/>
                  </a:cubicBezTo>
                  <a:cubicBezTo>
                    <a:pt x="125" y="86"/>
                    <a:pt x="106" y="57"/>
                    <a:pt x="81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0"/>
                    <a:pt x="62" y="16"/>
                    <a:pt x="58" y="13"/>
                  </a:cubicBezTo>
                  <a:cubicBezTo>
                    <a:pt x="33" y="-13"/>
                    <a:pt x="0" y="5"/>
                    <a:pt x="0" y="3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2"/>
                    <a:pt x="7" y="119"/>
                    <a:pt x="18" y="1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4417166" y="2037119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62"/>
                  </a:moveTo>
                  <a:lnTo>
                    <a:pt x="33" y="62"/>
                  </a:lnTo>
                  <a:cubicBezTo>
                    <a:pt x="51" y="62"/>
                    <a:pt x="62" y="47"/>
                    <a:pt x="62" y="32"/>
                  </a:cubicBezTo>
                  <a:cubicBezTo>
                    <a:pt x="62" y="14"/>
                    <a:pt x="47" y="0"/>
                    <a:pt x="33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7"/>
                    <a:pt x="14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4449815" y="2037119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62"/>
                  </a:moveTo>
                  <a:lnTo>
                    <a:pt x="33" y="62"/>
                  </a:lnTo>
                  <a:cubicBezTo>
                    <a:pt x="47" y="62"/>
                    <a:pt x="62" y="47"/>
                    <a:pt x="62" y="32"/>
                  </a:cubicBezTo>
                  <a:cubicBezTo>
                    <a:pt x="62" y="14"/>
                    <a:pt x="47" y="0"/>
                    <a:pt x="33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7"/>
                    <a:pt x="14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4482217" y="2037119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0" y="62"/>
                  </a:moveTo>
                  <a:lnTo>
                    <a:pt x="30" y="62"/>
                  </a:lnTo>
                  <a:cubicBezTo>
                    <a:pt x="48" y="62"/>
                    <a:pt x="63" y="47"/>
                    <a:pt x="63" y="32"/>
                  </a:cubicBezTo>
                  <a:cubicBezTo>
                    <a:pt x="63" y="14"/>
                    <a:pt x="48" y="0"/>
                    <a:pt x="30" y="0"/>
                  </a:cubicBezTo>
                  <a:cubicBezTo>
                    <a:pt x="12" y="0"/>
                    <a:pt x="-3" y="18"/>
                    <a:pt x="1" y="36"/>
                  </a:cubicBezTo>
                  <a:cubicBezTo>
                    <a:pt x="4" y="51"/>
                    <a:pt x="15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4405788" y="2309441"/>
              <a:ext cx="16819" cy="15830"/>
            </a:xfrm>
            <a:custGeom>
              <a:rect b="b" l="l" r="r" t="t"/>
              <a:pathLst>
                <a:path extrusionOk="0" h="64" w="68">
                  <a:moveTo>
                    <a:pt x="5" y="17"/>
                  </a:moveTo>
                  <a:lnTo>
                    <a:pt x="5" y="17"/>
                  </a:lnTo>
                  <a:cubicBezTo>
                    <a:pt x="-9" y="39"/>
                    <a:pt x="13" y="64"/>
                    <a:pt x="39" y="64"/>
                  </a:cubicBezTo>
                  <a:cubicBezTo>
                    <a:pt x="46" y="64"/>
                    <a:pt x="57" y="61"/>
                    <a:pt x="64" y="49"/>
                  </a:cubicBezTo>
                  <a:cubicBezTo>
                    <a:pt x="86" y="13"/>
                    <a:pt x="28" y="-20"/>
                    <a:pt x="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4378828" y="2293364"/>
              <a:ext cx="16572" cy="16572"/>
            </a:xfrm>
            <a:custGeom>
              <a:rect b="b" l="l" r="r" t="t"/>
              <a:pathLst>
                <a:path extrusionOk="0" h="67" w="67">
                  <a:moveTo>
                    <a:pt x="5" y="16"/>
                  </a:moveTo>
                  <a:lnTo>
                    <a:pt x="5" y="16"/>
                  </a:lnTo>
                  <a:cubicBezTo>
                    <a:pt x="-10" y="41"/>
                    <a:pt x="12" y="67"/>
                    <a:pt x="34" y="67"/>
                  </a:cubicBezTo>
                  <a:cubicBezTo>
                    <a:pt x="45" y="67"/>
                    <a:pt x="56" y="60"/>
                    <a:pt x="63" y="52"/>
                  </a:cubicBezTo>
                  <a:cubicBezTo>
                    <a:pt x="85" y="16"/>
                    <a:pt x="26" y="-21"/>
                    <a:pt x="5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4324166" y="2293364"/>
              <a:ext cx="16572" cy="16572"/>
            </a:xfrm>
            <a:custGeom>
              <a:rect b="b" l="l" r="r" t="t"/>
              <a:pathLst>
                <a:path extrusionOk="0" h="67" w="67">
                  <a:moveTo>
                    <a:pt x="64" y="16"/>
                  </a:moveTo>
                  <a:lnTo>
                    <a:pt x="64" y="16"/>
                  </a:lnTo>
                  <a:cubicBezTo>
                    <a:pt x="42" y="-21"/>
                    <a:pt x="-17" y="16"/>
                    <a:pt x="6" y="52"/>
                  </a:cubicBezTo>
                  <a:cubicBezTo>
                    <a:pt x="27" y="89"/>
                    <a:pt x="82" y="52"/>
                    <a:pt x="64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4296958" y="2309441"/>
              <a:ext cx="16077" cy="16077"/>
            </a:xfrm>
            <a:custGeom>
              <a:rect b="b" l="l" r="r" t="t"/>
              <a:pathLst>
                <a:path extrusionOk="0" h="65" w="65">
                  <a:moveTo>
                    <a:pt x="5" y="49"/>
                  </a:moveTo>
                  <a:lnTo>
                    <a:pt x="5" y="49"/>
                  </a:lnTo>
                  <a:cubicBezTo>
                    <a:pt x="24" y="86"/>
                    <a:pt x="83" y="53"/>
                    <a:pt x="60" y="17"/>
                  </a:cubicBezTo>
                  <a:cubicBezTo>
                    <a:pt x="42" y="-20"/>
                    <a:pt x="-16" y="13"/>
                    <a:pt x="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4351868" y="2217431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3" y="66"/>
                  </a:moveTo>
                  <a:lnTo>
                    <a:pt x="33" y="66"/>
                  </a:lnTo>
                  <a:cubicBezTo>
                    <a:pt x="73" y="66"/>
                    <a:pt x="73" y="0"/>
                    <a:pt x="33" y="0"/>
                  </a:cubicBezTo>
                  <a:cubicBezTo>
                    <a:pt x="-11" y="0"/>
                    <a:pt x="-11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4351868" y="2248348"/>
              <a:ext cx="15582" cy="17066"/>
            </a:xfrm>
            <a:custGeom>
              <a:rect b="b" l="l" r="r" t="t"/>
              <a:pathLst>
                <a:path extrusionOk="0" h="69" w="63">
                  <a:moveTo>
                    <a:pt x="33" y="69"/>
                  </a:moveTo>
                  <a:lnTo>
                    <a:pt x="33" y="69"/>
                  </a:lnTo>
                  <a:cubicBezTo>
                    <a:pt x="73" y="69"/>
                    <a:pt x="73" y="0"/>
                    <a:pt x="33" y="0"/>
                  </a:cubicBezTo>
                  <a:cubicBezTo>
                    <a:pt x="-11" y="0"/>
                    <a:pt x="-11" y="69"/>
                    <a:pt x="33" y="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2" name="Google Shape;912;p52"/>
          <p:cNvGrpSpPr/>
          <p:nvPr/>
        </p:nvGrpSpPr>
        <p:grpSpPr>
          <a:xfrm>
            <a:off x="4689895" y="1984976"/>
            <a:ext cx="534996" cy="536728"/>
            <a:chOff x="4708039" y="2019806"/>
            <a:chExt cx="534996" cy="536728"/>
          </a:xfrm>
        </p:grpSpPr>
        <p:sp>
          <p:nvSpPr>
            <p:cNvPr id="913" name="Google Shape;913;p52"/>
            <p:cNvSpPr/>
            <p:nvPr/>
          </p:nvSpPr>
          <p:spPr>
            <a:xfrm>
              <a:off x="4947465" y="2323540"/>
              <a:ext cx="57136" cy="36359"/>
            </a:xfrm>
            <a:custGeom>
              <a:rect b="b" l="l" r="r" t="t"/>
              <a:pathLst>
                <a:path extrusionOk="0" h="147" w="231">
                  <a:moveTo>
                    <a:pt x="113" y="147"/>
                  </a:moveTo>
                  <a:lnTo>
                    <a:pt x="113" y="147"/>
                  </a:lnTo>
                  <a:cubicBezTo>
                    <a:pt x="179" y="147"/>
                    <a:pt x="231" y="95"/>
                    <a:pt x="231" y="29"/>
                  </a:cubicBezTo>
                  <a:cubicBezTo>
                    <a:pt x="231" y="15"/>
                    <a:pt x="216" y="0"/>
                    <a:pt x="198" y="0"/>
                  </a:cubicBezTo>
                  <a:cubicBezTo>
                    <a:pt x="183" y="0"/>
                    <a:pt x="169" y="15"/>
                    <a:pt x="169" y="29"/>
                  </a:cubicBezTo>
                  <a:cubicBezTo>
                    <a:pt x="169" y="59"/>
                    <a:pt x="143" y="84"/>
                    <a:pt x="113" y="84"/>
                  </a:cubicBezTo>
                  <a:cubicBezTo>
                    <a:pt x="88" y="84"/>
                    <a:pt x="62" y="59"/>
                    <a:pt x="62" y="29"/>
                  </a:cubicBezTo>
                  <a:cubicBezTo>
                    <a:pt x="62" y="15"/>
                    <a:pt x="47" y="0"/>
                    <a:pt x="33" y="0"/>
                  </a:cubicBezTo>
                  <a:cubicBezTo>
                    <a:pt x="14" y="0"/>
                    <a:pt x="0" y="15"/>
                    <a:pt x="0" y="29"/>
                  </a:cubicBezTo>
                  <a:cubicBezTo>
                    <a:pt x="0" y="95"/>
                    <a:pt x="51" y="147"/>
                    <a:pt x="113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7900" lIns="90000" spcFirstLastPara="1" rIns="90000" wrap="square" tIns="7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4870295" y="2208279"/>
              <a:ext cx="210734" cy="48231"/>
            </a:xfrm>
            <a:custGeom>
              <a:rect b="b" l="l" r="r" t="t"/>
              <a:pathLst>
                <a:path extrusionOk="0" h="195" w="852">
                  <a:moveTo>
                    <a:pt x="752" y="195"/>
                  </a:moveTo>
                  <a:lnTo>
                    <a:pt x="752" y="195"/>
                  </a:lnTo>
                  <a:cubicBezTo>
                    <a:pt x="803" y="195"/>
                    <a:pt x="847" y="158"/>
                    <a:pt x="851" y="107"/>
                  </a:cubicBezTo>
                  <a:cubicBezTo>
                    <a:pt x="858" y="48"/>
                    <a:pt x="810" y="0"/>
                    <a:pt x="755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9" y="0"/>
                    <a:pt x="305" y="11"/>
                    <a:pt x="301" y="30"/>
                  </a:cubicBezTo>
                  <a:cubicBezTo>
                    <a:pt x="301" y="48"/>
                    <a:pt x="315" y="63"/>
                    <a:pt x="334" y="63"/>
                  </a:cubicBezTo>
                  <a:cubicBezTo>
                    <a:pt x="752" y="63"/>
                    <a:pt x="752" y="63"/>
                    <a:pt x="752" y="63"/>
                  </a:cubicBezTo>
                  <a:cubicBezTo>
                    <a:pt x="770" y="63"/>
                    <a:pt x="785" y="77"/>
                    <a:pt x="789" y="96"/>
                  </a:cubicBezTo>
                  <a:cubicBezTo>
                    <a:pt x="789" y="114"/>
                    <a:pt x="774" y="132"/>
                    <a:pt x="755" y="132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81" y="132"/>
                    <a:pt x="66" y="118"/>
                    <a:pt x="62" y="99"/>
                  </a:cubicBezTo>
                  <a:cubicBezTo>
                    <a:pt x="62" y="81"/>
                    <a:pt x="77" y="63"/>
                    <a:pt x="99" y="63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209" y="63"/>
                    <a:pt x="224" y="52"/>
                    <a:pt x="227" y="37"/>
                  </a:cubicBezTo>
                  <a:cubicBezTo>
                    <a:pt x="231" y="19"/>
                    <a:pt x="213" y="0"/>
                    <a:pt x="194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8" y="0"/>
                    <a:pt x="4" y="37"/>
                    <a:pt x="0" y="88"/>
                  </a:cubicBezTo>
                  <a:cubicBezTo>
                    <a:pt x="-3" y="147"/>
                    <a:pt x="41" y="195"/>
                    <a:pt x="95" y="195"/>
                  </a:cubicBezTo>
                  <a:lnTo>
                    <a:pt x="752" y="1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4708039" y="2019806"/>
              <a:ext cx="534996" cy="536728"/>
            </a:xfrm>
            <a:custGeom>
              <a:rect b="b" l="l" r="r" t="t"/>
              <a:pathLst>
                <a:path extrusionOk="0" h="2170" w="2163">
                  <a:moveTo>
                    <a:pt x="1965" y="70"/>
                  </a:moveTo>
                  <a:lnTo>
                    <a:pt x="1965" y="70"/>
                  </a:lnTo>
                  <a:cubicBezTo>
                    <a:pt x="1635" y="70"/>
                    <a:pt x="1635" y="70"/>
                    <a:pt x="1635" y="70"/>
                  </a:cubicBezTo>
                  <a:cubicBezTo>
                    <a:pt x="1621" y="29"/>
                    <a:pt x="1584" y="0"/>
                    <a:pt x="1540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579" y="0"/>
                    <a:pt x="542" y="29"/>
                    <a:pt x="528" y="70"/>
                  </a:cubicBezTo>
                  <a:cubicBezTo>
                    <a:pt x="198" y="70"/>
                    <a:pt x="198" y="70"/>
                    <a:pt x="198" y="70"/>
                  </a:cubicBezTo>
                  <a:cubicBezTo>
                    <a:pt x="88" y="70"/>
                    <a:pt x="0" y="158"/>
                    <a:pt x="0" y="271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0" y="1107"/>
                    <a:pt x="14" y="1140"/>
                    <a:pt x="33" y="1140"/>
                  </a:cubicBezTo>
                  <a:cubicBezTo>
                    <a:pt x="51" y="1140"/>
                    <a:pt x="62" y="1125"/>
                    <a:pt x="62" y="1107"/>
                  </a:cubicBezTo>
                  <a:cubicBezTo>
                    <a:pt x="62" y="271"/>
                    <a:pt x="62" y="271"/>
                    <a:pt x="62" y="271"/>
                  </a:cubicBezTo>
                  <a:cubicBezTo>
                    <a:pt x="62" y="194"/>
                    <a:pt x="125" y="132"/>
                    <a:pt x="201" y="132"/>
                  </a:cubicBezTo>
                  <a:cubicBezTo>
                    <a:pt x="531" y="132"/>
                    <a:pt x="531" y="132"/>
                    <a:pt x="531" y="132"/>
                  </a:cubicBezTo>
                  <a:cubicBezTo>
                    <a:pt x="546" y="172"/>
                    <a:pt x="579" y="198"/>
                    <a:pt x="623" y="198"/>
                  </a:cubicBezTo>
                  <a:cubicBezTo>
                    <a:pt x="1543" y="198"/>
                    <a:pt x="1543" y="198"/>
                    <a:pt x="1543" y="198"/>
                  </a:cubicBezTo>
                  <a:cubicBezTo>
                    <a:pt x="1587" y="198"/>
                    <a:pt x="1635" y="132"/>
                    <a:pt x="1635" y="132"/>
                  </a:cubicBezTo>
                  <a:cubicBezTo>
                    <a:pt x="1965" y="132"/>
                    <a:pt x="1965" y="132"/>
                    <a:pt x="1965" y="132"/>
                  </a:cubicBezTo>
                  <a:cubicBezTo>
                    <a:pt x="2038" y="132"/>
                    <a:pt x="2101" y="194"/>
                    <a:pt x="2101" y="271"/>
                  </a:cubicBezTo>
                  <a:cubicBezTo>
                    <a:pt x="2101" y="1705"/>
                    <a:pt x="2101" y="1705"/>
                    <a:pt x="2101" y="1705"/>
                  </a:cubicBezTo>
                  <a:cubicBezTo>
                    <a:pt x="2101" y="1782"/>
                    <a:pt x="2038" y="1840"/>
                    <a:pt x="1965" y="1840"/>
                  </a:cubicBezTo>
                  <a:cubicBezTo>
                    <a:pt x="1793" y="1840"/>
                    <a:pt x="1793" y="1840"/>
                    <a:pt x="1793" y="1840"/>
                  </a:cubicBezTo>
                  <a:cubicBezTo>
                    <a:pt x="1741" y="1774"/>
                    <a:pt x="1675" y="1767"/>
                    <a:pt x="1661" y="1760"/>
                  </a:cubicBezTo>
                  <a:cubicBezTo>
                    <a:pt x="1642" y="1752"/>
                    <a:pt x="1624" y="1763"/>
                    <a:pt x="1617" y="1778"/>
                  </a:cubicBezTo>
                  <a:cubicBezTo>
                    <a:pt x="1613" y="1796"/>
                    <a:pt x="1621" y="1815"/>
                    <a:pt x="1639" y="1818"/>
                  </a:cubicBezTo>
                  <a:cubicBezTo>
                    <a:pt x="1665" y="1829"/>
                    <a:pt x="1679" y="1829"/>
                    <a:pt x="1697" y="1840"/>
                  </a:cubicBezTo>
                  <a:cubicBezTo>
                    <a:pt x="1114" y="1840"/>
                    <a:pt x="1114" y="1840"/>
                    <a:pt x="1114" y="1840"/>
                  </a:cubicBezTo>
                  <a:cubicBezTo>
                    <a:pt x="1114" y="1774"/>
                    <a:pt x="1114" y="1774"/>
                    <a:pt x="1114" y="1774"/>
                  </a:cubicBezTo>
                  <a:cubicBezTo>
                    <a:pt x="1177" y="1767"/>
                    <a:pt x="1239" y="1741"/>
                    <a:pt x="1287" y="1701"/>
                  </a:cubicBezTo>
                  <a:cubicBezTo>
                    <a:pt x="1507" y="1774"/>
                    <a:pt x="1507" y="1774"/>
                    <a:pt x="1507" y="1774"/>
                  </a:cubicBezTo>
                  <a:cubicBezTo>
                    <a:pt x="1525" y="1778"/>
                    <a:pt x="1543" y="1771"/>
                    <a:pt x="1547" y="1752"/>
                  </a:cubicBezTo>
                  <a:cubicBezTo>
                    <a:pt x="1554" y="1738"/>
                    <a:pt x="1543" y="1719"/>
                    <a:pt x="1529" y="1716"/>
                  </a:cubicBezTo>
                  <a:cubicBezTo>
                    <a:pt x="1313" y="1642"/>
                    <a:pt x="1313" y="1642"/>
                    <a:pt x="1313" y="1642"/>
                  </a:cubicBezTo>
                  <a:cubicBezTo>
                    <a:pt x="1313" y="1503"/>
                    <a:pt x="1313" y="1507"/>
                    <a:pt x="1313" y="1503"/>
                  </a:cubicBezTo>
                  <a:cubicBezTo>
                    <a:pt x="1397" y="1441"/>
                    <a:pt x="1452" y="1342"/>
                    <a:pt x="1452" y="1228"/>
                  </a:cubicBezTo>
                  <a:cubicBezTo>
                    <a:pt x="1452" y="1173"/>
                    <a:pt x="1452" y="1173"/>
                    <a:pt x="1452" y="1173"/>
                  </a:cubicBezTo>
                  <a:cubicBezTo>
                    <a:pt x="1510" y="1173"/>
                    <a:pt x="1510" y="1173"/>
                    <a:pt x="1510" y="1173"/>
                  </a:cubicBezTo>
                  <a:cubicBezTo>
                    <a:pt x="1598" y="1173"/>
                    <a:pt x="1668" y="1103"/>
                    <a:pt x="1668" y="1015"/>
                  </a:cubicBezTo>
                  <a:cubicBezTo>
                    <a:pt x="1668" y="788"/>
                    <a:pt x="1668" y="788"/>
                    <a:pt x="1668" y="788"/>
                  </a:cubicBezTo>
                  <a:cubicBezTo>
                    <a:pt x="1668" y="729"/>
                    <a:pt x="1639" y="682"/>
                    <a:pt x="1591" y="652"/>
                  </a:cubicBezTo>
                  <a:cubicBezTo>
                    <a:pt x="1587" y="612"/>
                    <a:pt x="1577" y="575"/>
                    <a:pt x="1558" y="539"/>
                  </a:cubicBezTo>
                  <a:cubicBezTo>
                    <a:pt x="1533" y="480"/>
                    <a:pt x="1474" y="440"/>
                    <a:pt x="1408" y="440"/>
                  </a:cubicBezTo>
                  <a:cubicBezTo>
                    <a:pt x="1386" y="440"/>
                    <a:pt x="1386" y="440"/>
                    <a:pt x="1386" y="440"/>
                  </a:cubicBezTo>
                  <a:cubicBezTo>
                    <a:pt x="1371" y="374"/>
                    <a:pt x="1309" y="322"/>
                    <a:pt x="1239" y="322"/>
                  </a:cubicBezTo>
                  <a:cubicBezTo>
                    <a:pt x="1181" y="322"/>
                    <a:pt x="1181" y="322"/>
                    <a:pt x="1181" y="322"/>
                  </a:cubicBezTo>
                  <a:cubicBezTo>
                    <a:pt x="1181" y="322"/>
                    <a:pt x="1151" y="267"/>
                    <a:pt x="1118" y="267"/>
                  </a:cubicBezTo>
                  <a:cubicBezTo>
                    <a:pt x="1045" y="267"/>
                    <a:pt x="1045" y="267"/>
                    <a:pt x="1045" y="267"/>
                  </a:cubicBezTo>
                  <a:cubicBezTo>
                    <a:pt x="1015" y="267"/>
                    <a:pt x="986" y="293"/>
                    <a:pt x="986" y="322"/>
                  </a:cubicBezTo>
                  <a:cubicBezTo>
                    <a:pt x="946" y="322"/>
                    <a:pt x="946" y="322"/>
                    <a:pt x="946" y="322"/>
                  </a:cubicBezTo>
                  <a:cubicBezTo>
                    <a:pt x="755" y="322"/>
                    <a:pt x="597" y="466"/>
                    <a:pt x="575" y="652"/>
                  </a:cubicBezTo>
                  <a:cubicBezTo>
                    <a:pt x="528" y="682"/>
                    <a:pt x="498" y="792"/>
                    <a:pt x="498" y="792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103"/>
                    <a:pt x="568" y="1173"/>
                    <a:pt x="656" y="1173"/>
                  </a:cubicBezTo>
                  <a:cubicBezTo>
                    <a:pt x="715" y="1173"/>
                    <a:pt x="715" y="1173"/>
                    <a:pt x="715" y="1173"/>
                  </a:cubicBezTo>
                  <a:cubicBezTo>
                    <a:pt x="715" y="1228"/>
                    <a:pt x="715" y="1228"/>
                    <a:pt x="715" y="1228"/>
                  </a:cubicBezTo>
                  <a:cubicBezTo>
                    <a:pt x="715" y="1342"/>
                    <a:pt x="770" y="1444"/>
                    <a:pt x="854" y="1507"/>
                  </a:cubicBezTo>
                  <a:cubicBezTo>
                    <a:pt x="854" y="1510"/>
                    <a:pt x="854" y="1503"/>
                    <a:pt x="854" y="1642"/>
                  </a:cubicBezTo>
                  <a:cubicBezTo>
                    <a:pt x="480" y="1771"/>
                    <a:pt x="480" y="1771"/>
                    <a:pt x="480" y="1771"/>
                  </a:cubicBezTo>
                  <a:cubicBezTo>
                    <a:pt x="440" y="1785"/>
                    <a:pt x="403" y="1807"/>
                    <a:pt x="377" y="1840"/>
                  </a:cubicBezTo>
                  <a:cubicBezTo>
                    <a:pt x="95" y="1840"/>
                    <a:pt x="95" y="1840"/>
                    <a:pt x="95" y="1840"/>
                  </a:cubicBezTo>
                  <a:cubicBezTo>
                    <a:pt x="77" y="1840"/>
                    <a:pt x="62" y="1826"/>
                    <a:pt x="62" y="1807"/>
                  </a:cubicBezTo>
                  <a:cubicBezTo>
                    <a:pt x="62" y="1232"/>
                    <a:pt x="62" y="1232"/>
                    <a:pt x="62" y="1232"/>
                  </a:cubicBezTo>
                  <a:cubicBezTo>
                    <a:pt x="62" y="1228"/>
                    <a:pt x="62" y="1228"/>
                    <a:pt x="58" y="1224"/>
                  </a:cubicBezTo>
                  <a:cubicBezTo>
                    <a:pt x="33" y="1199"/>
                    <a:pt x="0" y="1217"/>
                    <a:pt x="0" y="1243"/>
                  </a:cubicBezTo>
                  <a:cubicBezTo>
                    <a:pt x="0" y="1741"/>
                    <a:pt x="0" y="1741"/>
                    <a:pt x="0" y="1741"/>
                  </a:cubicBezTo>
                  <a:cubicBezTo>
                    <a:pt x="0" y="1833"/>
                    <a:pt x="73" y="1910"/>
                    <a:pt x="165" y="1910"/>
                  </a:cubicBezTo>
                  <a:cubicBezTo>
                    <a:pt x="341" y="1910"/>
                    <a:pt x="341" y="1910"/>
                    <a:pt x="341" y="1910"/>
                  </a:cubicBezTo>
                  <a:cubicBezTo>
                    <a:pt x="322" y="1965"/>
                    <a:pt x="333" y="1994"/>
                    <a:pt x="330" y="2141"/>
                  </a:cubicBezTo>
                  <a:cubicBezTo>
                    <a:pt x="330" y="2156"/>
                    <a:pt x="345" y="2170"/>
                    <a:pt x="363" y="2170"/>
                  </a:cubicBezTo>
                  <a:cubicBezTo>
                    <a:pt x="1800" y="2170"/>
                    <a:pt x="1800" y="2170"/>
                    <a:pt x="1800" y="2170"/>
                  </a:cubicBezTo>
                  <a:cubicBezTo>
                    <a:pt x="1818" y="2170"/>
                    <a:pt x="1833" y="2156"/>
                    <a:pt x="1833" y="2141"/>
                  </a:cubicBezTo>
                  <a:cubicBezTo>
                    <a:pt x="1829" y="1994"/>
                    <a:pt x="1841" y="1965"/>
                    <a:pt x="1822" y="1910"/>
                  </a:cubicBezTo>
                  <a:cubicBezTo>
                    <a:pt x="1998" y="1910"/>
                    <a:pt x="1998" y="1910"/>
                    <a:pt x="1998" y="1910"/>
                  </a:cubicBezTo>
                  <a:cubicBezTo>
                    <a:pt x="2090" y="1910"/>
                    <a:pt x="2163" y="1833"/>
                    <a:pt x="2163" y="1741"/>
                  </a:cubicBezTo>
                  <a:cubicBezTo>
                    <a:pt x="2163" y="275"/>
                    <a:pt x="2163" y="275"/>
                    <a:pt x="2163" y="275"/>
                  </a:cubicBezTo>
                  <a:cubicBezTo>
                    <a:pt x="2163" y="161"/>
                    <a:pt x="2075" y="70"/>
                    <a:pt x="1965" y="70"/>
                  </a:cubicBezTo>
                  <a:moveTo>
                    <a:pt x="1540" y="135"/>
                  </a:moveTo>
                  <a:lnTo>
                    <a:pt x="1540" y="135"/>
                  </a:lnTo>
                  <a:cubicBezTo>
                    <a:pt x="627" y="135"/>
                    <a:pt x="627" y="135"/>
                    <a:pt x="627" y="135"/>
                  </a:cubicBezTo>
                  <a:cubicBezTo>
                    <a:pt x="609" y="135"/>
                    <a:pt x="594" y="124"/>
                    <a:pt x="590" y="106"/>
                  </a:cubicBezTo>
                  <a:cubicBezTo>
                    <a:pt x="590" y="84"/>
                    <a:pt x="605" y="70"/>
                    <a:pt x="627" y="70"/>
                  </a:cubicBezTo>
                  <a:cubicBezTo>
                    <a:pt x="1540" y="70"/>
                    <a:pt x="1540" y="70"/>
                    <a:pt x="1540" y="70"/>
                  </a:cubicBezTo>
                  <a:cubicBezTo>
                    <a:pt x="1558" y="70"/>
                    <a:pt x="1573" y="84"/>
                    <a:pt x="1577" y="102"/>
                  </a:cubicBezTo>
                  <a:cubicBezTo>
                    <a:pt x="1577" y="121"/>
                    <a:pt x="1562" y="135"/>
                    <a:pt x="1540" y="135"/>
                  </a:cubicBezTo>
                  <a:moveTo>
                    <a:pt x="1320" y="473"/>
                  </a:moveTo>
                  <a:lnTo>
                    <a:pt x="1320" y="473"/>
                  </a:lnTo>
                  <a:cubicBezTo>
                    <a:pt x="1320" y="491"/>
                    <a:pt x="1334" y="506"/>
                    <a:pt x="1353" y="506"/>
                  </a:cubicBezTo>
                  <a:cubicBezTo>
                    <a:pt x="1404" y="506"/>
                    <a:pt x="1404" y="506"/>
                    <a:pt x="1404" y="506"/>
                  </a:cubicBezTo>
                  <a:cubicBezTo>
                    <a:pt x="1445" y="506"/>
                    <a:pt x="1481" y="528"/>
                    <a:pt x="1496" y="564"/>
                  </a:cubicBezTo>
                  <a:cubicBezTo>
                    <a:pt x="1507" y="586"/>
                    <a:pt x="1514" y="608"/>
                    <a:pt x="1521" y="630"/>
                  </a:cubicBezTo>
                  <a:cubicBezTo>
                    <a:pt x="1507" y="630"/>
                    <a:pt x="1525" y="630"/>
                    <a:pt x="1181" y="630"/>
                  </a:cubicBezTo>
                  <a:cubicBezTo>
                    <a:pt x="1181" y="385"/>
                    <a:pt x="1181" y="385"/>
                    <a:pt x="1181" y="385"/>
                  </a:cubicBezTo>
                  <a:cubicBezTo>
                    <a:pt x="1235" y="385"/>
                    <a:pt x="1235" y="385"/>
                    <a:pt x="1235" y="385"/>
                  </a:cubicBezTo>
                  <a:cubicBezTo>
                    <a:pt x="1283" y="385"/>
                    <a:pt x="1320" y="425"/>
                    <a:pt x="1320" y="473"/>
                  </a:cubicBezTo>
                  <a:moveTo>
                    <a:pt x="1049" y="330"/>
                  </a:moveTo>
                  <a:lnTo>
                    <a:pt x="1049" y="330"/>
                  </a:lnTo>
                  <a:cubicBezTo>
                    <a:pt x="1114" y="330"/>
                    <a:pt x="1114" y="330"/>
                    <a:pt x="1114" y="330"/>
                  </a:cubicBezTo>
                  <a:cubicBezTo>
                    <a:pt x="1114" y="630"/>
                    <a:pt x="1114" y="630"/>
                    <a:pt x="1114" y="630"/>
                  </a:cubicBezTo>
                  <a:cubicBezTo>
                    <a:pt x="1049" y="630"/>
                    <a:pt x="1049" y="630"/>
                    <a:pt x="1049" y="630"/>
                  </a:cubicBezTo>
                  <a:lnTo>
                    <a:pt x="1049" y="330"/>
                  </a:lnTo>
                  <a:moveTo>
                    <a:pt x="946" y="385"/>
                  </a:moveTo>
                  <a:lnTo>
                    <a:pt x="946" y="385"/>
                  </a:lnTo>
                  <a:cubicBezTo>
                    <a:pt x="982" y="385"/>
                    <a:pt x="982" y="385"/>
                    <a:pt x="982" y="385"/>
                  </a:cubicBezTo>
                  <a:cubicBezTo>
                    <a:pt x="982" y="630"/>
                    <a:pt x="982" y="630"/>
                    <a:pt x="982" y="630"/>
                  </a:cubicBezTo>
                  <a:cubicBezTo>
                    <a:pt x="638" y="630"/>
                    <a:pt x="653" y="630"/>
                    <a:pt x="641" y="630"/>
                  </a:cubicBezTo>
                  <a:cubicBezTo>
                    <a:pt x="671" y="491"/>
                    <a:pt x="795" y="385"/>
                    <a:pt x="946" y="385"/>
                  </a:cubicBezTo>
                  <a:moveTo>
                    <a:pt x="561" y="1015"/>
                  </a:moveTo>
                  <a:lnTo>
                    <a:pt x="561" y="1015"/>
                  </a:lnTo>
                  <a:cubicBezTo>
                    <a:pt x="561" y="792"/>
                    <a:pt x="561" y="792"/>
                    <a:pt x="561" y="792"/>
                  </a:cubicBezTo>
                  <a:cubicBezTo>
                    <a:pt x="561" y="737"/>
                    <a:pt x="605" y="696"/>
                    <a:pt x="656" y="696"/>
                  </a:cubicBezTo>
                  <a:cubicBezTo>
                    <a:pt x="1510" y="696"/>
                    <a:pt x="1510" y="696"/>
                    <a:pt x="1510" y="696"/>
                  </a:cubicBezTo>
                  <a:cubicBezTo>
                    <a:pt x="1562" y="696"/>
                    <a:pt x="1606" y="737"/>
                    <a:pt x="1606" y="792"/>
                  </a:cubicBezTo>
                  <a:cubicBezTo>
                    <a:pt x="1606" y="1015"/>
                    <a:pt x="1606" y="1015"/>
                    <a:pt x="1606" y="1015"/>
                  </a:cubicBezTo>
                  <a:cubicBezTo>
                    <a:pt x="1606" y="1015"/>
                    <a:pt x="1562" y="1111"/>
                    <a:pt x="1510" y="1111"/>
                  </a:cubicBezTo>
                  <a:cubicBezTo>
                    <a:pt x="1287" y="1111"/>
                    <a:pt x="1287" y="1111"/>
                    <a:pt x="1287" y="1111"/>
                  </a:cubicBezTo>
                  <a:cubicBezTo>
                    <a:pt x="1261" y="1111"/>
                    <a:pt x="1235" y="1100"/>
                    <a:pt x="1221" y="1078"/>
                  </a:cubicBezTo>
                  <a:cubicBezTo>
                    <a:pt x="1166" y="1001"/>
                    <a:pt x="1085" y="1019"/>
                    <a:pt x="1067" y="1019"/>
                  </a:cubicBezTo>
                  <a:cubicBezTo>
                    <a:pt x="1019" y="1019"/>
                    <a:pt x="979" y="1041"/>
                    <a:pt x="949" y="1078"/>
                  </a:cubicBezTo>
                  <a:cubicBezTo>
                    <a:pt x="935" y="1100"/>
                    <a:pt x="913" y="1111"/>
                    <a:pt x="887" y="1114"/>
                  </a:cubicBezTo>
                  <a:cubicBezTo>
                    <a:pt x="656" y="1114"/>
                    <a:pt x="656" y="1114"/>
                    <a:pt x="656" y="1114"/>
                  </a:cubicBezTo>
                  <a:cubicBezTo>
                    <a:pt x="605" y="1111"/>
                    <a:pt x="561" y="1067"/>
                    <a:pt x="561" y="1015"/>
                  </a:cubicBezTo>
                  <a:moveTo>
                    <a:pt x="777" y="1232"/>
                  </a:moveTo>
                  <a:lnTo>
                    <a:pt x="777" y="1232"/>
                  </a:lnTo>
                  <a:cubicBezTo>
                    <a:pt x="777" y="1173"/>
                    <a:pt x="777" y="1173"/>
                    <a:pt x="777" y="1173"/>
                  </a:cubicBezTo>
                  <a:cubicBezTo>
                    <a:pt x="887" y="1173"/>
                    <a:pt x="887" y="1173"/>
                    <a:pt x="887" y="1173"/>
                  </a:cubicBezTo>
                  <a:cubicBezTo>
                    <a:pt x="935" y="1173"/>
                    <a:pt x="975" y="1151"/>
                    <a:pt x="1005" y="1114"/>
                  </a:cubicBezTo>
                  <a:cubicBezTo>
                    <a:pt x="1034" y="1070"/>
                    <a:pt x="1085" y="1085"/>
                    <a:pt x="1107" y="1081"/>
                  </a:cubicBezTo>
                  <a:cubicBezTo>
                    <a:pt x="1133" y="1081"/>
                    <a:pt x="1155" y="1092"/>
                    <a:pt x="1169" y="1114"/>
                  </a:cubicBezTo>
                  <a:cubicBezTo>
                    <a:pt x="1195" y="1151"/>
                    <a:pt x="1287" y="1177"/>
                    <a:pt x="1287" y="1177"/>
                  </a:cubicBezTo>
                  <a:cubicBezTo>
                    <a:pt x="1386" y="1177"/>
                    <a:pt x="1386" y="1177"/>
                    <a:pt x="1386" y="1177"/>
                  </a:cubicBezTo>
                  <a:cubicBezTo>
                    <a:pt x="1386" y="1228"/>
                    <a:pt x="1386" y="1228"/>
                    <a:pt x="1386" y="1228"/>
                  </a:cubicBezTo>
                  <a:cubicBezTo>
                    <a:pt x="1386" y="1382"/>
                    <a:pt x="1261" y="1507"/>
                    <a:pt x="1107" y="1507"/>
                  </a:cubicBezTo>
                  <a:cubicBezTo>
                    <a:pt x="1056" y="1507"/>
                    <a:pt x="1056" y="1507"/>
                    <a:pt x="1056" y="1507"/>
                  </a:cubicBezTo>
                  <a:cubicBezTo>
                    <a:pt x="902" y="1507"/>
                    <a:pt x="777" y="1386"/>
                    <a:pt x="777" y="1232"/>
                  </a:cubicBezTo>
                  <a:moveTo>
                    <a:pt x="1107" y="1573"/>
                  </a:moveTo>
                  <a:lnTo>
                    <a:pt x="1107" y="1573"/>
                  </a:lnTo>
                  <a:cubicBezTo>
                    <a:pt x="1155" y="1573"/>
                    <a:pt x="1202" y="1562"/>
                    <a:pt x="1246" y="1543"/>
                  </a:cubicBezTo>
                  <a:cubicBezTo>
                    <a:pt x="1246" y="1653"/>
                    <a:pt x="1246" y="1653"/>
                    <a:pt x="1246" y="1653"/>
                  </a:cubicBezTo>
                  <a:cubicBezTo>
                    <a:pt x="1151" y="1734"/>
                    <a:pt x="1012" y="1734"/>
                    <a:pt x="917" y="1653"/>
                  </a:cubicBezTo>
                  <a:cubicBezTo>
                    <a:pt x="917" y="1543"/>
                    <a:pt x="917" y="1543"/>
                    <a:pt x="917" y="1543"/>
                  </a:cubicBezTo>
                  <a:cubicBezTo>
                    <a:pt x="1005" y="1584"/>
                    <a:pt x="1074" y="1569"/>
                    <a:pt x="1107" y="1573"/>
                  </a:cubicBezTo>
                  <a:moveTo>
                    <a:pt x="880" y="1705"/>
                  </a:moveTo>
                  <a:lnTo>
                    <a:pt x="880" y="1705"/>
                  </a:lnTo>
                  <a:cubicBezTo>
                    <a:pt x="931" y="1745"/>
                    <a:pt x="990" y="1771"/>
                    <a:pt x="1052" y="1778"/>
                  </a:cubicBezTo>
                  <a:cubicBezTo>
                    <a:pt x="1052" y="1844"/>
                    <a:pt x="1052" y="1844"/>
                    <a:pt x="1052" y="1844"/>
                  </a:cubicBezTo>
                  <a:cubicBezTo>
                    <a:pt x="473" y="1844"/>
                    <a:pt x="473" y="1844"/>
                    <a:pt x="473" y="1844"/>
                  </a:cubicBezTo>
                  <a:cubicBezTo>
                    <a:pt x="495" y="1833"/>
                    <a:pt x="477" y="1844"/>
                    <a:pt x="880" y="1705"/>
                  </a:cubicBezTo>
                  <a:moveTo>
                    <a:pt x="410" y="1910"/>
                  </a:moveTo>
                  <a:lnTo>
                    <a:pt x="410" y="1910"/>
                  </a:lnTo>
                  <a:cubicBezTo>
                    <a:pt x="1052" y="1910"/>
                    <a:pt x="1052" y="1910"/>
                    <a:pt x="1052" y="1910"/>
                  </a:cubicBezTo>
                  <a:cubicBezTo>
                    <a:pt x="1052" y="2108"/>
                    <a:pt x="1052" y="2108"/>
                    <a:pt x="1052" y="2108"/>
                  </a:cubicBezTo>
                  <a:cubicBezTo>
                    <a:pt x="653" y="2108"/>
                    <a:pt x="653" y="2108"/>
                    <a:pt x="653" y="2108"/>
                  </a:cubicBezTo>
                  <a:cubicBezTo>
                    <a:pt x="653" y="2009"/>
                    <a:pt x="653" y="2009"/>
                    <a:pt x="653" y="2009"/>
                  </a:cubicBezTo>
                  <a:cubicBezTo>
                    <a:pt x="653" y="1994"/>
                    <a:pt x="641" y="1980"/>
                    <a:pt x="627" y="1976"/>
                  </a:cubicBezTo>
                  <a:cubicBezTo>
                    <a:pt x="609" y="1976"/>
                    <a:pt x="590" y="1991"/>
                    <a:pt x="590" y="2009"/>
                  </a:cubicBezTo>
                  <a:cubicBezTo>
                    <a:pt x="590" y="2108"/>
                    <a:pt x="590" y="2108"/>
                    <a:pt x="590" y="2108"/>
                  </a:cubicBezTo>
                  <a:cubicBezTo>
                    <a:pt x="396" y="2108"/>
                    <a:pt x="396" y="2108"/>
                    <a:pt x="396" y="2108"/>
                  </a:cubicBezTo>
                  <a:cubicBezTo>
                    <a:pt x="400" y="1998"/>
                    <a:pt x="385" y="1961"/>
                    <a:pt x="410" y="1910"/>
                  </a:cubicBezTo>
                  <a:moveTo>
                    <a:pt x="1774" y="2108"/>
                  </a:moveTo>
                  <a:lnTo>
                    <a:pt x="1774" y="2108"/>
                  </a:lnTo>
                  <a:cubicBezTo>
                    <a:pt x="1577" y="2108"/>
                    <a:pt x="1577" y="2108"/>
                    <a:pt x="1577" y="2108"/>
                  </a:cubicBezTo>
                  <a:cubicBezTo>
                    <a:pt x="1577" y="2009"/>
                    <a:pt x="1577" y="2009"/>
                    <a:pt x="1577" y="2009"/>
                  </a:cubicBezTo>
                  <a:cubicBezTo>
                    <a:pt x="1577" y="1994"/>
                    <a:pt x="1565" y="1980"/>
                    <a:pt x="1547" y="1976"/>
                  </a:cubicBezTo>
                  <a:cubicBezTo>
                    <a:pt x="1529" y="1976"/>
                    <a:pt x="1514" y="1991"/>
                    <a:pt x="1514" y="2009"/>
                  </a:cubicBezTo>
                  <a:cubicBezTo>
                    <a:pt x="1514" y="2108"/>
                    <a:pt x="1514" y="2108"/>
                    <a:pt x="1514" y="2108"/>
                  </a:cubicBezTo>
                  <a:cubicBezTo>
                    <a:pt x="1114" y="2108"/>
                    <a:pt x="1114" y="2108"/>
                    <a:pt x="1114" y="2108"/>
                  </a:cubicBezTo>
                  <a:cubicBezTo>
                    <a:pt x="1114" y="1910"/>
                    <a:pt x="1114" y="1910"/>
                    <a:pt x="1114" y="1910"/>
                  </a:cubicBezTo>
                  <a:cubicBezTo>
                    <a:pt x="1756" y="1910"/>
                    <a:pt x="1756" y="1910"/>
                    <a:pt x="1756" y="1910"/>
                  </a:cubicBezTo>
                  <a:cubicBezTo>
                    <a:pt x="1782" y="1961"/>
                    <a:pt x="1771" y="1998"/>
                    <a:pt x="1774" y="2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4757013" y="2085846"/>
              <a:ext cx="47984" cy="48231"/>
            </a:xfrm>
            <a:custGeom>
              <a:rect b="b" l="l" r="r" t="t"/>
              <a:pathLst>
                <a:path extrusionOk="0" h="195" w="194">
                  <a:moveTo>
                    <a:pt x="161" y="0"/>
                  </a:moveTo>
                  <a:lnTo>
                    <a:pt x="161" y="0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80"/>
                    <a:pt x="15" y="195"/>
                    <a:pt x="29" y="195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79" y="195"/>
                    <a:pt x="194" y="180"/>
                    <a:pt x="194" y="165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15"/>
                    <a:pt x="179" y="0"/>
                    <a:pt x="161" y="0"/>
                  </a:cubicBezTo>
                  <a:moveTo>
                    <a:pt x="132" y="132"/>
                  </a:moveTo>
                  <a:lnTo>
                    <a:pt x="132" y="132"/>
                  </a:lnTo>
                  <a:cubicBezTo>
                    <a:pt x="62" y="132"/>
                    <a:pt x="62" y="132"/>
                    <a:pt x="62" y="132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132" y="63"/>
                    <a:pt x="132" y="63"/>
                    <a:pt x="132" y="63"/>
                  </a:cubicBezTo>
                  <a:cubicBezTo>
                    <a:pt x="132" y="132"/>
                    <a:pt x="132" y="132"/>
                    <a:pt x="132" y="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4757013" y="2151143"/>
              <a:ext cx="47984" cy="48231"/>
            </a:xfrm>
            <a:custGeom>
              <a:rect b="b" l="l" r="r" t="t"/>
              <a:pathLst>
                <a:path extrusionOk="0" h="195" w="194">
                  <a:moveTo>
                    <a:pt x="29" y="195"/>
                  </a:moveTo>
                  <a:lnTo>
                    <a:pt x="29" y="195"/>
                  </a:lnTo>
                  <a:cubicBezTo>
                    <a:pt x="161" y="195"/>
                    <a:pt x="161" y="195"/>
                    <a:pt x="161" y="195"/>
                  </a:cubicBezTo>
                  <a:cubicBezTo>
                    <a:pt x="179" y="195"/>
                    <a:pt x="194" y="180"/>
                    <a:pt x="194" y="162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94" y="15"/>
                    <a:pt x="179" y="0"/>
                    <a:pt x="16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5" y="0"/>
                    <a:pt x="0" y="15"/>
                    <a:pt x="0" y="3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0"/>
                    <a:pt x="15" y="195"/>
                    <a:pt x="29" y="195"/>
                  </a:cubicBezTo>
                  <a:moveTo>
                    <a:pt x="62" y="63"/>
                  </a:moveTo>
                  <a:lnTo>
                    <a:pt x="62" y="63"/>
                  </a:lnTo>
                  <a:cubicBezTo>
                    <a:pt x="132" y="63"/>
                    <a:pt x="132" y="63"/>
                    <a:pt x="132" y="63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62" y="129"/>
                    <a:pt x="62" y="129"/>
                    <a:pt x="62" y="129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4757013" y="2215699"/>
              <a:ext cx="47984" cy="47984"/>
            </a:xfrm>
            <a:custGeom>
              <a:rect b="b" l="l" r="r" t="t"/>
              <a:pathLst>
                <a:path extrusionOk="0" h="194" w="194">
                  <a:moveTo>
                    <a:pt x="29" y="194"/>
                  </a:moveTo>
                  <a:lnTo>
                    <a:pt x="29" y="194"/>
                  </a:lnTo>
                  <a:cubicBezTo>
                    <a:pt x="161" y="194"/>
                    <a:pt x="161" y="194"/>
                    <a:pt x="161" y="194"/>
                  </a:cubicBezTo>
                  <a:cubicBezTo>
                    <a:pt x="179" y="194"/>
                    <a:pt x="194" y="179"/>
                    <a:pt x="194" y="165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14"/>
                    <a:pt x="179" y="0"/>
                    <a:pt x="16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9"/>
                    <a:pt x="15" y="194"/>
                    <a:pt x="29" y="194"/>
                  </a:cubicBezTo>
                  <a:moveTo>
                    <a:pt x="62" y="62"/>
                  </a:moveTo>
                  <a:lnTo>
                    <a:pt x="62" y="62"/>
                  </a:lnTo>
                  <a:cubicBezTo>
                    <a:pt x="132" y="62"/>
                    <a:pt x="132" y="62"/>
                    <a:pt x="132" y="6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62" y="132"/>
                    <a:pt x="62" y="132"/>
                    <a:pt x="62" y="132"/>
                  </a:cubicBezTo>
                  <a:lnTo>
                    <a:pt x="62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4757013" y="2377955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66"/>
                  </a:moveTo>
                  <a:lnTo>
                    <a:pt x="33" y="66"/>
                  </a:lnTo>
                  <a:cubicBezTo>
                    <a:pt x="47" y="66"/>
                    <a:pt x="62" y="51"/>
                    <a:pt x="62" y="33"/>
                  </a:cubicBezTo>
                  <a:cubicBezTo>
                    <a:pt x="62" y="15"/>
                    <a:pt x="47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4788672" y="2377955"/>
              <a:ext cx="48973" cy="15335"/>
            </a:xfrm>
            <a:custGeom>
              <a:rect b="b" l="l" r="r" t="t"/>
              <a:pathLst>
                <a:path extrusionOk="0" h="62" w="198">
                  <a:moveTo>
                    <a:pt x="165" y="0"/>
                  </a:moveTo>
                  <a:lnTo>
                    <a:pt x="165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9" y="0"/>
                    <a:pt x="4" y="11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80" y="62"/>
                    <a:pt x="195" y="51"/>
                    <a:pt x="198" y="37"/>
                  </a:cubicBezTo>
                  <a:cubicBezTo>
                    <a:pt x="198" y="15"/>
                    <a:pt x="18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4757013" y="2410604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66"/>
                  </a:moveTo>
                  <a:lnTo>
                    <a:pt x="33" y="66"/>
                  </a:lnTo>
                  <a:cubicBezTo>
                    <a:pt x="47" y="66"/>
                    <a:pt x="62" y="51"/>
                    <a:pt x="62" y="33"/>
                  </a:cubicBezTo>
                  <a:cubicBezTo>
                    <a:pt x="62" y="15"/>
                    <a:pt x="47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4788672" y="2410604"/>
              <a:ext cx="48973" cy="15335"/>
            </a:xfrm>
            <a:custGeom>
              <a:rect b="b" l="l" r="r" t="t"/>
              <a:pathLst>
                <a:path extrusionOk="0" h="62" w="198">
                  <a:moveTo>
                    <a:pt x="165" y="0"/>
                  </a:moveTo>
                  <a:lnTo>
                    <a:pt x="165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9" y="0"/>
                    <a:pt x="4" y="11"/>
                    <a:pt x="0" y="26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80" y="62"/>
                    <a:pt x="195" y="51"/>
                    <a:pt x="198" y="37"/>
                  </a:cubicBezTo>
                  <a:cubicBezTo>
                    <a:pt x="198" y="15"/>
                    <a:pt x="18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5107989" y="2322798"/>
              <a:ext cx="103388" cy="103635"/>
            </a:xfrm>
            <a:custGeom>
              <a:rect b="b" l="l" r="r" t="t"/>
              <a:pathLst>
                <a:path extrusionOk="0" h="419" w="418">
                  <a:moveTo>
                    <a:pt x="312" y="54"/>
                  </a:moveTo>
                  <a:lnTo>
                    <a:pt x="312" y="54"/>
                  </a:lnTo>
                  <a:cubicBezTo>
                    <a:pt x="224" y="3"/>
                    <a:pt x="224" y="3"/>
                    <a:pt x="224" y="3"/>
                  </a:cubicBezTo>
                  <a:cubicBezTo>
                    <a:pt x="216" y="-1"/>
                    <a:pt x="201" y="-1"/>
                    <a:pt x="194" y="3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95" y="58"/>
                    <a:pt x="92" y="69"/>
                    <a:pt x="92" y="80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18" y="208"/>
                    <a:pt x="18" y="208"/>
                    <a:pt x="18" y="208"/>
                  </a:cubicBezTo>
                  <a:cubicBezTo>
                    <a:pt x="7" y="212"/>
                    <a:pt x="0" y="223"/>
                    <a:pt x="0" y="234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8"/>
                    <a:pt x="7" y="359"/>
                    <a:pt x="18" y="366"/>
                  </a:cubicBezTo>
                  <a:cubicBezTo>
                    <a:pt x="106" y="414"/>
                    <a:pt x="106" y="414"/>
                    <a:pt x="106" y="414"/>
                  </a:cubicBezTo>
                  <a:cubicBezTo>
                    <a:pt x="113" y="421"/>
                    <a:pt x="128" y="421"/>
                    <a:pt x="136" y="414"/>
                  </a:cubicBezTo>
                  <a:cubicBezTo>
                    <a:pt x="209" y="373"/>
                    <a:pt x="209" y="373"/>
                    <a:pt x="209" y="373"/>
                  </a:cubicBezTo>
                  <a:cubicBezTo>
                    <a:pt x="282" y="414"/>
                    <a:pt x="282" y="414"/>
                    <a:pt x="282" y="414"/>
                  </a:cubicBezTo>
                  <a:cubicBezTo>
                    <a:pt x="289" y="421"/>
                    <a:pt x="304" y="421"/>
                    <a:pt x="312" y="414"/>
                  </a:cubicBezTo>
                  <a:cubicBezTo>
                    <a:pt x="400" y="366"/>
                    <a:pt x="400" y="366"/>
                    <a:pt x="400" y="366"/>
                  </a:cubicBezTo>
                  <a:cubicBezTo>
                    <a:pt x="410" y="359"/>
                    <a:pt x="418" y="348"/>
                    <a:pt x="418" y="337"/>
                  </a:cubicBezTo>
                  <a:cubicBezTo>
                    <a:pt x="418" y="234"/>
                    <a:pt x="418" y="234"/>
                    <a:pt x="418" y="234"/>
                  </a:cubicBezTo>
                  <a:cubicBezTo>
                    <a:pt x="418" y="223"/>
                    <a:pt x="410" y="212"/>
                    <a:pt x="400" y="208"/>
                  </a:cubicBezTo>
                  <a:cubicBezTo>
                    <a:pt x="326" y="164"/>
                    <a:pt x="326" y="164"/>
                    <a:pt x="326" y="164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26" y="69"/>
                    <a:pt x="322" y="58"/>
                    <a:pt x="312" y="54"/>
                  </a:cubicBezTo>
                  <a:moveTo>
                    <a:pt x="212" y="65"/>
                  </a:moveTo>
                  <a:lnTo>
                    <a:pt x="212" y="65"/>
                  </a:lnTo>
                  <a:cubicBezTo>
                    <a:pt x="268" y="98"/>
                    <a:pt x="268" y="98"/>
                    <a:pt x="268" y="98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12" y="197"/>
                    <a:pt x="212" y="197"/>
                    <a:pt x="212" y="197"/>
                  </a:cubicBezTo>
                  <a:cubicBezTo>
                    <a:pt x="154" y="164"/>
                    <a:pt x="154" y="164"/>
                    <a:pt x="154" y="164"/>
                  </a:cubicBezTo>
                  <a:cubicBezTo>
                    <a:pt x="154" y="98"/>
                    <a:pt x="154" y="98"/>
                    <a:pt x="154" y="98"/>
                  </a:cubicBezTo>
                  <a:lnTo>
                    <a:pt x="212" y="65"/>
                  </a:lnTo>
                  <a:moveTo>
                    <a:pt x="121" y="351"/>
                  </a:moveTo>
                  <a:lnTo>
                    <a:pt x="121" y="351"/>
                  </a:lnTo>
                  <a:cubicBezTo>
                    <a:pt x="66" y="318"/>
                    <a:pt x="66" y="318"/>
                    <a:pt x="66" y="318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80" y="252"/>
                    <a:pt x="180" y="252"/>
                    <a:pt x="180" y="252"/>
                  </a:cubicBezTo>
                  <a:cubicBezTo>
                    <a:pt x="180" y="318"/>
                    <a:pt x="180" y="318"/>
                    <a:pt x="180" y="318"/>
                  </a:cubicBezTo>
                  <a:lnTo>
                    <a:pt x="121" y="351"/>
                  </a:lnTo>
                  <a:moveTo>
                    <a:pt x="356" y="318"/>
                  </a:moveTo>
                  <a:lnTo>
                    <a:pt x="356" y="318"/>
                  </a:lnTo>
                  <a:cubicBezTo>
                    <a:pt x="300" y="351"/>
                    <a:pt x="300" y="351"/>
                    <a:pt x="300" y="351"/>
                  </a:cubicBezTo>
                  <a:cubicBezTo>
                    <a:pt x="242" y="318"/>
                    <a:pt x="242" y="318"/>
                    <a:pt x="242" y="318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300" y="219"/>
                    <a:pt x="300" y="219"/>
                    <a:pt x="300" y="219"/>
                  </a:cubicBezTo>
                  <a:cubicBezTo>
                    <a:pt x="356" y="252"/>
                    <a:pt x="356" y="252"/>
                    <a:pt x="356" y="252"/>
                  </a:cubicBezTo>
                  <a:lnTo>
                    <a:pt x="356" y="3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5146822" y="2151143"/>
              <a:ext cx="64803" cy="15582"/>
            </a:xfrm>
            <a:custGeom>
              <a:rect b="b" l="l" r="r" t="t"/>
              <a:pathLst>
                <a:path extrusionOk="0" h="63" w="262">
                  <a:moveTo>
                    <a:pt x="228" y="0"/>
                  </a:moveTo>
                  <a:lnTo>
                    <a:pt x="228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9" y="0"/>
                    <a:pt x="4" y="11"/>
                    <a:pt x="0" y="26"/>
                  </a:cubicBezTo>
                  <a:cubicBezTo>
                    <a:pt x="-3" y="44"/>
                    <a:pt x="11" y="63"/>
                    <a:pt x="33" y="63"/>
                  </a:cubicBezTo>
                  <a:cubicBezTo>
                    <a:pt x="228" y="63"/>
                    <a:pt x="228" y="63"/>
                    <a:pt x="228" y="63"/>
                  </a:cubicBezTo>
                  <a:cubicBezTo>
                    <a:pt x="243" y="63"/>
                    <a:pt x="257" y="52"/>
                    <a:pt x="261" y="33"/>
                  </a:cubicBezTo>
                  <a:cubicBezTo>
                    <a:pt x="264" y="15"/>
                    <a:pt x="246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5163394" y="2183050"/>
              <a:ext cx="48231" cy="16324"/>
            </a:xfrm>
            <a:custGeom>
              <a:rect b="b" l="l" r="r" t="t"/>
              <a:pathLst>
                <a:path extrusionOk="0" h="66" w="195">
                  <a:moveTo>
                    <a:pt x="161" y="0"/>
                  </a:moveTo>
                  <a:lnTo>
                    <a:pt x="161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29"/>
                  </a:cubicBezTo>
                  <a:cubicBezTo>
                    <a:pt x="-4" y="47"/>
                    <a:pt x="10" y="66"/>
                    <a:pt x="32" y="66"/>
                  </a:cubicBezTo>
                  <a:cubicBezTo>
                    <a:pt x="161" y="66"/>
                    <a:pt x="161" y="66"/>
                    <a:pt x="161" y="66"/>
                  </a:cubicBezTo>
                  <a:cubicBezTo>
                    <a:pt x="176" y="66"/>
                    <a:pt x="190" y="55"/>
                    <a:pt x="194" y="36"/>
                  </a:cubicBezTo>
                  <a:cubicBezTo>
                    <a:pt x="197" y="18"/>
                    <a:pt x="179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2"/>
            <p:cNvSpPr/>
            <p:nvPr/>
          </p:nvSpPr>
          <p:spPr>
            <a:xfrm>
              <a:off x="5114173" y="2085846"/>
              <a:ext cx="97452" cy="48231"/>
            </a:xfrm>
            <a:custGeom>
              <a:rect b="b" l="l" r="r" t="t"/>
              <a:pathLst>
                <a:path extrusionOk="0" h="195" w="394">
                  <a:moveTo>
                    <a:pt x="294" y="0"/>
                  </a:moveTo>
                  <a:lnTo>
                    <a:pt x="294" y="0"/>
                  </a:lnTo>
                  <a:cubicBezTo>
                    <a:pt x="99" y="0"/>
                    <a:pt x="99" y="0"/>
                    <a:pt x="99" y="0"/>
                  </a:cubicBezTo>
                  <a:cubicBezTo>
                    <a:pt x="52" y="0"/>
                    <a:pt x="8" y="37"/>
                    <a:pt x="0" y="88"/>
                  </a:cubicBezTo>
                  <a:cubicBezTo>
                    <a:pt x="-3" y="147"/>
                    <a:pt x="41" y="195"/>
                    <a:pt x="99" y="195"/>
                  </a:cubicBezTo>
                  <a:cubicBezTo>
                    <a:pt x="294" y="195"/>
                    <a:pt x="294" y="195"/>
                    <a:pt x="294" y="195"/>
                  </a:cubicBezTo>
                  <a:cubicBezTo>
                    <a:pt x="345" y="195"/>
                    <a:pt x="389" y="158"/>
                    <a:pt x="393" y="107"/>
                  </a:cubicBezTo>
                  <a:cubicBezTo>
                    <a:pt x="396" y="48"/>
                    <a:pt x="352" y="0"/>
                    <a:pt x="294" y="0"/>
                  </a:cubicBezTo>
                  <a:moveTo>
                    <a:pt x="294" y="132"/>
                  </a:moveTo>
                  <a:lnTo>
                    <a:pt x="294" y="132"/>
                  </a:lnTo>
                  <a:cubicBezTo>
                    <a:pt x="99" y="132"/>
                    <a:pt x="99" y="132"/>
                    <a:pt x="99" y="132"/>
                  </a:cubicBezTo>
                  <a:cubicBezTo>
                    <a:pt x="81" y="132"/>
                    <a:pt x="67" y="118"/>
                    <a:pt x="67" y="99"/>
                  </a:cubicBezTo>
                  <a:cubicBezTo>
                    <a:pt x="63" y="81"/>
                    <a:pt x="81" y="63"/>
                    <a:pt x="99" y="63"/>
                  </a:cubicBezTo>
                  <a:cubicBezTo>
                    <a:pt x="294" y="63"/>
                    <a:pt x="294" y="63"/>
                    <a:pt x="294" y="63"/>
                  </a:cubicBezTo>
                  <a:cubicBezTo>
                    <a:pt x="312" y="63"/>
                    <a:pt x="327" y="77"/>
                    <a:pt x="331" y="96"/>
                  </a:cubicBezTo>
                  <a:cubicBezTo>
                    <a:pt x="331" y="114"/>
                    <a:pt x="316" y="132"/>
                    <a:pt x="294" y="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7" name="Google Shape;927;p52"/>
          <p:cNvSpPr/>
          <p:nvPr/>
        </p:nvSpPr>
        <p:spPr>
          <a:xfrm>
            <a:off x="5447145" y="1985223"/>
            <a:ext cx="535738" cy="536233"/>
          </a:xfrm>
          <a:custGeom>
            <a:rect b="b" l="l" r="r" t="t"/>
            <a:pathLst>
              <a:path extrusionOk="0" h="2168" w="2166">
                <a:moveTo>
                  <a:pt x="2067" y="984"/>
                </a:moveTo>
                <a:lnTo>
                  <a:pt x="2067" y="984"/>
                </a:lnTo>
                <a:cubicBezTo>
                  <a:pt x="2122" y="984"/>
                  <a:pt x="2166" y="940"/>
                  <a:pt x="2166" y="889"/>
                </a:cubicBezTo>
                <a:cubicBezTo>
                  <a:pt x="2166" y="804"/>
                  <a:pt x="2067" y="760"/>
                  <a:pt x="2005" y="812"/>
                </a:cubicBezTo>
                <a:cubicBezTo>
                  <a:pt x="1858" y="724"/>
                  <a:pt x="1858" y="724"/>
                  <a:pt x="1858" y="724"/>
                </a:cubicBezTo>
                <a:cubicBezTo>
                  <a:pt x="1866" y="702"/>
                  <a:pt x="1866" y="680"/>
                  <a:pt x="1858" y="658"/>
                </a:cubicBezTo>
                <a:cubicBezTo>
                  <a:pt x="2005" y="570"/>
                  <a:pt x="2005" y="570"/>
                  <a:pt x="2005" y="570"/>
                </a:cubicBezTo>
                <a:cubicBezTo>
                  <a:pt x="2067" y="621"/>
                  <a:pt x="2166" y="577"/>
                  <a:pt x="2166" y="493"/>
                </a:cubicBezTo>
                <a:cubicBezTo>
                  <a:pt x="2166" y="438"/>
                  <a:pt x="2122" y="394"/>
                  <a:pt x="2067" y="394"/>
                </a:cubicBezTo>
                <a:cubicBezTo>
                  <a:pt x="2005" y="394"/>
                  <a:pt x="1957" y="452"/>
                  <a:pt x="1972" y="515"/>
                </a:cubicBezTo>
                <a:cubicBezTo>
                  <a:pt x="1818" y="606"/>
                  <a:pt x="1818" y="606"/>
                  <a:pt x="1818" y="606"/>
                </a:cubicBezTo>
                <a:cubicBezTo>
                  <a:pt x="1811" y="603"/>
                  <a:pt x="1800" y="599"/>
                  <a:pt x="1800" y="599"/>
                </a:cubicBezTo>
                <a:cubicBezTo>
                  <a:pt x="1800" y="390"/>
                  <a:pt x="1800" y="390"/>
                  <a:pt x="1800" y="390"/>
                </a:cubicBezTo>
                <a:cubicBezTo>
                  <a:pt x="1800" y="390"/>
                  <a:pt x="1862" y="339"/>
                  <a:pt x="1862" y="295"/>
                </a:cubicBezTo>
                <a:cubicBezTo>
                  <a:pt x="1862" y="244"/>
                  <a:pt x="1818" y="200"/>
                  <a:pt x="1763" y="200"/>
                </a:cubicBezTo>
                <a:cubicBezTo>
                  <a:pt x="1701" y="200"/>
                  <a:pt x="1657" y="254"/>
                  <a:pt x="1668" y="317"/>
                </a:cubicBezTo>
                <a:cubicBezTo>
                  <a:pt x="1635" y="335"/>
                  <a:pt x="1635" y="335"/>
                  <a:pt x="1635" y="335"/>
                </a:cubicBezTo>
                <a:cubicBezTo>
                  <a:pt x="1620" y="346"/>
                  <a:pt x="1613" y="364"/>
                  <a:pt x="1624" y="379"/>
                </a:cubicBezTo>
                <a:cubicBezTo>
                  <a:pt x="1631" y="394"/>
                  <a:pt x="1649" y="401"/>
                  <a:pt x="1668" y="390"/>
                </a:cubicBezTo>
                <a:cubicBezTo>
                  <a:pt x="1701" y="372"/>
                  <a:pt x="1701" y="372"/>
                  <a:pt x="1701" y="372"/>
                </a:cubicBezTo>
                <a:cubicBezTo>
                  <a:pt x="1712" y="379"/>
                  <a:pt x="1734" y="390"/>
                  <a:pt x="1734" y="390"/>
                </a:cubicBezTo>
                <a:cubicBezTo>
                  <a:pt x="1734" y="599"/>
                  <a:pt x="1734" y="599"/>
                  <a:pt x="1734" y="599"/>
                </a:cubicBezTo>
                <a:cubicBezTo>
                  <a:pt x="1716" y="603"/>
                  <a:pt x="1701" y="614"/>
                  <a:pt x="1690" y="625"/>
                </a:cubicBezTo>
                <a:cubicBezTo>
                  <a:pt x="1510" y="515"/>
                  <a:pt x="1510" y="515"/>
                  <a:pt x="1510" y="515"/>
                </a:cubicBezTo>
                <a:cubicBezTo>
                  <a:pt x="1510" y="504"/>
                  <a:pt x="1510" y="493"/>
                  <a:pt x="1510" y="485"/>
                </a:cubicBezTo>
                <a:cubicBezTo>
                  <a:pt x="1547" y="464"/>
                  <a:pt x="1547" y="464"/>
                  <a:pt x="1547" y="464"/>
                </a:cubicBezTo>
                <a:cubicBezTo>
                  <a:pt x="1561" y="452"/>
                  <a:pt x="1569" y="434"/>
                  <a:pt x="1558" y="420"/>
                </a:cubicBezTo>
                <a:cubicBezTo>
                  <a:pt x="1550" y="405"/>
                  <a:pt x="1532" y="397"/>
                  <a:pt x="1514" y="408"/>
                </a:cubicBezTo>
                <a:cubicBezTo>
                  <a:pt x="1484" y="427"/>
                  <a:pt x="1484" y="427"/>
                  <a:pt x="1484" y="427"/>
                </a:cubicBezTo>
                <a:cubicBezTo>
                  <a:pt x="1473" y="416"/>
                  <a:pt x="1459" y="405"/>
                  <a:pt x="1444" y="401"/>
                </a:cubicBezTo>
                <a:cubicBezTo>
                  <a:pt x="1444" y="192"/>
                  <a:pt x="1444" y="192"/>
                  <a:pt x="1444" y="192"/>
                </a:cubicBezTo>
                <a:cubicBezTo>
                  <a:pt x="1488" y="177"/>
                  <a:pt x="1517" y="133"/>
                  <a:pt x="1510" y="82"/>
                </a:cubicBezTo>
                <a:cubicBezTo>
                  <a:pt x="1503" y="38"/>
                  <a:pt x="1466" y="5"/>
                  <a:pt x="1422" y="1"/>
                </a:cubicBezTo>
                <a:cubicBezTo>
                  <a:pt x="1356" y="-6"/>
                  <a:pt x="1301" y="56"/>
                  <a:pt x="1316" y="119"/>
                </a:cubicBezTo>
                <a:cubicBezTo>
                  <a:pt x="1147" y="221"/>
                  <a:pt x="1147" y="221"/>
                  <a:pt x="1147" y="221"/>
                </a:cubicBezTo>
                <a:cubicBezTo>
                  <a:pt x="1110" y="192"/>
                  <a:pt x="1056" y="192"/>
                  <a:pt x="1019" y="221"/>
                </a:cubicBezTo>
                <a:cubicBezTo>
                  <a:pt x="850" y="119"/>
                  <a:pt x="850" y="119"/>
                  <a:pt x="850" y="119"/>
                </a:cubicBezTo>
                <a:cubicBezTo>
                  <a:pt x="865" y="53"/>
                  <a:pt x="806" y="-10"/>
                  <a:pt x="733" y="1"/>
                </a:cubicBezTo>
                <a:cubicBezTo>
                  <a:pt x="696" y="9"/>
                  <a:pt x="663" y="42"/>
                  <a:pt x="656" y="78"/>
                </a:cubicBezTo>
                <a:cubicBezTo>
                  <a:pt x="645" y="130"/>
                  <a:pt x="674" y="177"/>
                  <a:pt x="722" y="192"/>
                </a:cubicBezTo>
                <a:cubicBezTo>
                  <a:pt x="722" y="405"/>
                  <a:pt x="722" y="405"/>
                  <a:pt x="722" y="405"/>
                </a:cubicBezTo>
                <a:cubicBezTo>
                  <a:pt x="707" y="408"/>
                  <a:pt x="692" y="416"/>
                  <a:pt x="681" y="430"/>
                </a:cubicBezTo>
                <a:cubicBezTo>
                  <a:pt x="498" y="320"/>
                  <a:pt x="498" y="320"/>
                  <a:pt x="498" y="320"/>
                </a:cubicBezTo>
                <a:cubicBezTo>
                  <a:pt x="509" y="254"/>
                  <a:pt x="458" y="196"/>
                  <a:pt x="392" y="203"/>
                </a:cubicBezTo>
                <a:cubicBezTo>
                  <a:pt x="348" y="207"/>
                  <a:pt x="308" y="244"/>
                  <a:pt x="304" y="288"/>
                </a:cubicBezTo>
                <a:cubicBezTo>
                  <a:pt x="300" y="335"/>
                  <a:pt x="329" y="379"/>
                  <a:pt x="370" y="394"/>
                </a:cubicBezTo>
                <a:cubicBezTo>
                  <a:pt x="370" y="599"/>
                  <a:pt x="370" y="599"/>
                  <a:pt x="370" y="599"/>
                </a:cubicBezTo>
                <a:cubicBezTo>
                  <a:pt x="362" y="603"/>
                  <a:pt x="355" y="606"/>
                  <a:pt x="348" y="610"/>
                </a:cubicBezTo>
                <a:cubicBezTo>
                  <a:pt x="194" y="518"/>
                  <a:pt x="194" y="518"/>
                  <a:pt x="194" y="518"/>
                </a:cubicBezTo>
                <a:cubicBezTo>
                  <a:pt x="208" y="456"/>
                  <a:pt x="161" y="397"/>
                  <a:pt x="95" y="397"/>
                </a:cubicBezTo>
                <a:cubicBezTo>
                  <a:pt x="40" y="401"/>
                  <a:pt x="-4" y="452"/>
                  <a:pt x="3" y="508"/>
                </a:cubicBezTo>
                <a:cubicBezTo>
                  <a:pt x="10" y="584"/>
                  <a:pt x="102" y="621"/>
                  <a:pt x="161" y="570"/>
                </a:cubicBezTo>
                <a:cubicBezTo>
                  <a:pt x="311" y="658"/>
                  <a:pt x="311" y="658"/>
                  <a:pt x="311" y="658"/>
                </a:cubicBezTo>
                <a:cubicBezTo>
                  <a:pt x="300" y="680"/>
                  <a:pt x="300" y="705"/>
                  <a:pt x="308" y="724"/>
                </a:cubicBezTo>
                <a:cubicBezTo>
                  <a:pt x="161" y="815"/>
                  <a:pt x="161" y="815"/>
                  <a:pt x="161" y="815"/>
                </a:cubicBezTo>
                <a:cubicBezTo>
                  <a:pt x="98" y="760"/>
                  <a:pt x="0" y="804"/>
                  <a:pt x="0" y="889"/>
                </a:cubicBezTo>
                <a:cubicBezTo>
                  <a:pt x="0" y="973"/>
                  <a:pt x="98" y="1017"/>
                  <a:pt x="164" y="962"/>
                </a:cubicBezTo>
                <a:cubicBezTo>
                  <a:pt x="308" y="1050"/>
                  <a:pt x="308" y="1050"/>
                  <a:pt x="308" y="1050"/>
                </a:cubicBezTo>
                <a:cubicBezTo>
                  <a:pt x="300" y="1072"/>
                  <a:pt x="304" y="1098"/>
                  <a:pt x="311" y="1120"/>
                </a:cubicBezTo>
                <a:cubicBezTo>
                  <a:pt x="164" y="1208"/>
                  <a:pt x="164" y="1208"/>
                  <a:pt x="164" y="1208"/>
                </a:cubicBezTo>
                <a:cubicBezTo>
                  <a:pt x="98" y="1153"/>
                  <a:pt x="0" y="1197"/>
                  <a:pt x="0" y="1281"/>
                </a:cubicBezTo>
                <a:cubicBezTo>
                  <a:pt x="0" y="1362"/>
                  <a:pt x="98" y="1409"/>
                  <a:pt x="161" y="1354"/>
                </a:cubicBezTo>
                <a:cubicBezTo>
                  <a:pt x="308" y="1442"/>
                  <a:pt x="308" y="1442"/>
                  <a:pt x="308" y="1442"/>
                </a:cubicBezTo>
                <a:cubicBezTo>
                  <a:pt x="300" y="1464"/>
                  <a:pt x="300" y="1490"/>
                  <a:pt x="311" y="1508"/>
                </a:cubicBezTo>
                <a:cubicBezTo>
                  <a:pt x="161" y="1600"/>
                  <a:pt x="161" y="1600"/>
                  <a:pt x="161" y="1600"/>
                </a:cubicBezTo>
                <a:cubicBezTo>
                  <a:pt x="142" y="1582"/>
                  <a:pt x="117" y="1574"/>
                  <a:pt x="91" y="1574"/>
                </a:cubicBezTo>
                <a:cubicBezTo>
                  <a:pt x="44" y="1578"/>
                  <a:pt x="7" y="1615"/>
                  <a:pt x="3" y="1662"/>
                </a:cubicBezTo>
                <a:cubicBezTo>
                  <a:pt x="-4" y="1721"/>
                  <a:pt x="40" y="1772"/>
                  <a:pt x="98" y="1772"/>
                </a:cubicBezTo>
                <a:cubicBezTo>
                  <a:pt x="161" y="1772"/>
                  <a:pt x="208" y="1714"/>
                  <a:pt x="194" y="1651"/>
                </a:cubicBezTo>
                <a:cubicBezTo>
                  <a:pt x="348" y="1560"/>
                  <a:pt x="348" y="1560"/>
                  <a:pt x="348" y="1560"/>
                </a:cubicBezTo>
                <a:cubicBezTo>
                  <a:pt x="355" y="1563"/>
                  <a:pt x="362" y="1567"/>
                  <a:pt x="370" y="1571"/>
                </a:cubicBezTo>
                <a:cubicBezTo>
                  <a:pt x="370" y="1776"/>
                  <a:pt x="370" y="1776"/>
                  <a:pt x="370" y="1776"/>
                </a:cubicBezTo>
                <a:cubicBezTo>
                  <a:pt x="329" y="1791"/>
                  <a:pt x="300" y="1831"/>
                  <a:pt x="304" y="1879"/>
                </a:cubicBezTo>
                <a:cubicBezTo>
                  <a:pt x="308" y="1926"/>
                  <a:pt x="348" y="1963"/>
                  <a:pt x="392" y="1967"/>
                </a:cubicBezTo>
                <a:cubicBezTo>
                  <a:pt x="458" y="1970"/>
                  <a:pt x="509" y="1911"/>
                  <a:pt x="498" y="1849"/>
                </a:cubicBezTo>
                <a:cubicBezTo>
                  <a:pt x="681" y="1739"/>
                  <a:pt x="681" y="1739"/>
                  <a:pt x="681" y="1739"/>
                </a:cubicBezTo>
                <a:cubicBezTo>
                  <a:pt x="692" y="1750"/>
                  <a:pt x="707" y="1761"/>
                  <a:pt x="722" y="1765"/>
                </a:cubicBezTo>
                <a:cubicBezTo>
                  <a:pt x="722" y="1974"/>
                  <a:pt x="722" y="1974"/>
                  <a:pt x="722" y="1974"/>
                </a:cubicBezTo>
                <a:cubicBezTo>
                  <a:pt x="674" y="1989"/>
                  <a:pt x="641" y="2036"/>
                  <a:pt x="652" y="2087"/>
                </a:cubicBezTo>
                <a:cubicBezTo>
                  <a:pt x="660" y="2128"/>
                  <a:pt x="696" y="2161"/>
                  <a:pt x="736" y="2165"/>
                </a:cubicBezTo>
                <a:cubicBezTo>
                  <a:pt x="806" y="2175"/>
                  <a:pt x="861" y="2113"/>
                  <a:pt x="846" y="2047"/>
                </a:cubicBezTo>
                <a:cubicBezTo>
                  <a:pt x="1019" y="1945"/>
                  <a:pt x="1019" y="1945"/>
                  <a:pt x="1019" y="1945"/>
                </a:cubicBezTo>
                <a:cubicBezTo>
                  <a:pt x="1056" y="1978"/>
                  <a:pt x="1107" y="1978"/>
                  <a:pt x="1147" y="1945"/>
                </a:cubicBezTo>
                <a:cubicBezTo>
                  <a:pt x="1316" y="2047"/>
                  <a:pt x="1316" y="2047"/>
                  <a:pt x="1316" y="2047"/>
                </a:cubicBezTo>
                <a:cubicBezTo>
                  <a:pt x="1301" y="2113"/>
                  <a:pt x="1356" y="2172"/>
                  <a:pt x="1422" y="2168"/>
                </a:cubicBezTo>
                <a:cubicBezTo>
                  <a:pt x="1466" y="2165"/>
                  <a:pt x="1503" y="2128"/>
                  <a:pt x="1510" y="2084"/>
                </a:cubicBezTo>
                <a:cubicBezTo>
                  <a:pt x="1517" y="2036"/>
                  <a:pt x="1488" y="1989"/>
                  <a:pt x="1444" y="1974"/>
                </a:cubicBezTo>
                <a:cubicBezTo>
                  <a:pt x="1444" y="1769"/>
                  <a:pt x="1444" y="1769"/>
                  <a:pt x="1444" y="1769"/>
                </a:cubicBezTo>
                <a:cubicBezTo>
                  <a:pt x="1459" y="1765"/>
                  <a:pt x="1473" y="1754"/>
                  <a:pt x="1484" y="1743"/>
                </a:cubicBezTo>
                <a:cubicBezTo>
                  <a:pt x="1668" y="1853"/>
                  <a:pt x="1668" y="1853"/>
                  <a:pt x="1668" y="1853"/>
                </a:cubicBezTo>
                <a:cubicBezTo>
                  <a:pt x="1653" y="1915"/>
                  <a:pt x="1708" y="1974"/>
                  <a:pt x="1774" y="1970"/>
                </a:cubicBezTo>
                <a:cubicBezTo>
                  <a:pt x="1818" y="1967"/>
                  <a:pt x="1855" y="1930"/>
                  <a:pt x="1862" y="1882"/>
                </a:cubicBezTo>
                <a:cubicBezTo>
                  <a:pt x="1866" y="1835"/>
                  <a:pt x="1836" y="1794"/>
                  <a:pt x="1796" y="1780"/>
                </a:cubicBezTo>
                <a:cubicBezTo>
                  <a:pt x="1796" y="1571"/>
                  <a:pt x="1796" y="1571"/>
                  <a:pt x="1796" y="1571"/>
                </a:cubicBezTo>
                <a:cubicBezTo>
                  <a:pt x="1796" y="1571"/>
                  <a:pt x="1811" y="1567"/>
                  <a:pt x="1818" y="1560"/>
                </a:cubicBezTo>
                <a:cubicBezTo>
                  <a:pt x="1972" y="1655"/>
                  <a:pt x="1972" y="1655"/>
                  <a:pt x="1972" y="1655"/>
                </a:cubicBezTo>
                <a:cubicBezTo>
                  <a:pt x="1957" y="1717"/>
                  <a:pt x="2005" y="1772"/>
                  <a:pt x="2067" y="1772"/>
                </a:cubicBezTo>
                <a:cubicBezTo>
                  <a:pt x="2122" y="1772"/>
                  <a:pt x="2166" y="1728"/>
                  <a:pt x="2166" y="1677"/>
                </a:cubicBezTo>
                <a:cubicBezTo>
                  <a:pt x="2166" y="1593"/>
                  <a:pt x="2067" y="1545"/>
                  <a:pt x="2005" y="1600"/>
                </a:cubicBezTo>
                <a:cubicBezTo>
                  <a:pt x="1858" y="1512"/>
                  <a:pt x="1858" y="1512"/>
                  <a:pt x="1858" y="1512"/>
                </a:cubicBezTo>
                <a:cubicBezTo>
                  <a:pt x="1866" y="1490"/>
                  <a:pt x="1866" y="1464"/>
                  <a:pt x="1858" y="1446"/>
                </a:cubicBezTo>
                <a:cubicBezTo>
                  <a:pt x="2005" y="1354"/>
                  <a:pt x="2005" y="1354"/>
                  <a:pt x="2005" y="1354"/>
                </a:cubicBezTo>
                <a:cubicBezTo>
                  <a:pt x="2067" y="1409"/>
                  <a:pt x="2166" y="1365"/>
                  <a:pt x="2166" y="1281"/>
                </a:cubicBezTo>
                <a:cubicBezTo>
                  <a:pt x="2166" y="1197"/>
                  <a:pt x="2067" y="1153"/>
                  <a:pt x="2005" y="1208"/>
                </a:cubicBezTo>
                <a:cubicBezTo>
                  <a:pt x="1855" y="1120"/>
                  <a:pt x="1855" y="1120"/>
                  <a:pt x="1855" y="1120"/>
                </a:cubicBezTo>
                <a:cubicBezTo>
                  <a:pt x="1866" y="1098"/>
                  <a:pt x="1866" y="1072"/>
                  <a:pt x="1858" y="1050"/>
                </a:cubicBezTo>
                <a:cubicBezTo>
                  <a:pt x="2005" y="962"/>
                  <a:pt x="2005" y="962"/>
                  <a:pt x="2005" y="962"/>
                </a:cubicBezTo>
                <a:cubicBezTo>
                  <a:pt x="2020" y="977"/>
                  <a:pt x="2045" y="984"/>
                  <a:pt x="2067" y="984"/>
                </a:cubicBezTo>
                <a:moveTo>
                  <a:pt x="1972" y="1303"/>
                </a:moveTo>
                <a:lnTo>
                  <a:pt x="1972" y="1303"/>
                </a:lnTo>
                <a:cubicBezTo>
                  <a:pt x="1814" y="1395"/>
                  <a:pt x="1814" y="1395"/>
                  <a:pt x="1814" y="1395"/>
                </a:cubicBezTo>
                <a:cubicBezTo>
                  <a:pt x="1811" y="1391"/>
                  <a:pt x="1804" y="1387"/>
                  <a:pt x="1796" y="1384"/>
                </a:cubicBezTo>
                <a:cubicBezTo>
                  <a:pt x="1796" y="1171"/>
                  <a:pt x="1796" y="1171"/>
                  <a:pt x="1796" y="1171"/>
                </a:cubicBezTo>
                <a:cubicBezTo>
                  <a:pt x="1800" y="1171"/>
                  <a:pt x="1807" y="1167"/>
                  <a:pt x="1811" y="1167"/>
                </a:cubicBezTo>
                <a:cubicBezTo>
                  <a:pt x="1972" y="1263"/>
                  <a:pt x="1972" y="1263"/>
                  <a:pt x="1972" y="1263"/>
                </a:cubicBezTo>
                <a:cubicBezTo>
                  <a:pt x="1968" y="1274"/>
                  <a:pt x="1968" y="1288"/>
                  <a:pt x="1972" y="1303"/>
                </a:cubicBezTo>
                <a:moveTo>
                  <a:pt x="1411" y="1710"/>
                </a:moveTo>
                <a:lnTo>
                  <a:pt x="1411" y="1710"/>
                </a:lnTo>
                <a:cubicBezTo>
                  <a:pt x="1393" y="1710"/>
                  <a:pt x="1378" y="1695"/>
                  <a:pt x="1378" y="1677"/>
                </a:cubicBezTo>
                <a:cubicBezTo>
                  <a:pt x="1378" y="1655"/>
                  <a:pt x="1393" y="1640"/>
                  <a:pt x="1411" y="1640"/>
                </a:cubicBezTo>
                <a:cubicBezTo>
                  <a:pt x="1429" y="1640"/>
                  <a:pt x="1448" y="1655"/>
                  <a:pt x="1448" y="1677"/>
                </a:cubicBezTo>
                <a:cubicBezTo>
                  <a:pt x="1448" y="1695"/>
                  <a:pt x="1429" y="1710"/>
                  <a:pt x="1411" y="1710"/>
                </a:cubicBezTo>
                <a:moveTo>
                  <a:pt x="1349" y="1992"/>
                </a:moveTo>
                <a:lnTo>
                  <a:pt x="1349" y="1992"/>
                </a:lnTo>
                <a:cubicBezTo>
                  <a:pt x="1180" y="1893"/>
                  <a:pt x="1180" y="1893"/>
                  <a:pt x="1180" y="1893"/>
                </a:cubicBezTo>
                <a:cubicBezTo>
                  <a:pt x="1184" y="1879"/>
                  <a:pt x="1184" y="1864"/>
                  <a:pt x="1180" y="1849"/>
                </a:cubicBezTo>
                <a:cubicBezTo>
                  <a:pt x="1349" y="1750"/>
                  <a:pt x="1349" y="1750"/>
                  <a:pt x="1349" y="1750"/>
                </a:cubicBezTo>
                <a:cubicBezTo>
                  <a:pt x="1356" y="1758"/>
                  <a:pt x="1367" y="1765"/>
                  <a:pt x="1382" y="1769"/>
                </a:cubicBezTo>
                <a:cubicBezTo>
                  <a:pt x="1382" y="1978"/>
                  <a:pt x="1382" y="1978"/>
                  <a:pt x="1382" y="1978"/>
                </a:cubicBezTo>
                <a:cubicBezTo>
                  <a:pt x="1371" y="1981"/>
                  <a:pt x="1360" y="1985"/>
                  <a:pt x="1349" y="1992"/>
                </a:cubicBezTo>
                <a:moveTo>
                  <a:pt x="194" y="1263"/>
                </a:moveTo>
                <a:lnTo>
                  <a:pt x="194" y="1263"/>
                </a:lnTo>
                <a:cubicBezTo>
                  <a:pt x="355" y="1167"/>
                  <a:pt x="355" y="1167"/>
                  <a:pt x="355" y="1167"/>
                </a:cubicBezTo>
                <a:cubicBezTo>
                  <a:pt x="359" y="1167"/>
                  <a:pt x="366" y="1171"/>
                  <a:pt x="370" y="1171"/>
                </a:cubicBezTo>
                <a:cubicBezTo>
                  <a:pt x="370" y="1384"/>
                  <a:pt x="370" y="1384"/>
                  <a:pt x="370" y="1384"/>
                </a:cubicBezTo>
                <a:cubicBezTo>
                  <a:pt x="362" y="1387"/>
                  <a:pt x="355" y="1391"/>
                  <a:pt x="348" y="1395"/>
                </a:cubicBezTo>
                <a:cubicBezTo>
                  <a:pt x="194" y="1303"/>
                  <a:pt x="194" y="1303"/>
                  <a:pt x="194" y="1303"/>
                </a:cubicBezTo>
                <a:cubicBezTo>
                  <a:pt x="197" y="1288"/>
                  <a:pt x="197" y="1274"/>
                  <a:pt x="194" y="1263"/>
                </a:cubicBezTo>
                <a:moveTo>
                  <a:pt x="194" y="867"/>
                </a:moveTo>
                <a:lnTo>
                  <a:pt x="194" y="867"/>
                </a:lnTo>
                <a:cubicBezTo>
                  <a:pt x="348" y="775"/>
                  <a:pt x="348" y="775"/>
                  <a:pt x="348" y="775"/>
                </a:cubicBezTo>
                <a:cubicBezTo>
                  <a:pt x="355" y="779"/>
                  <a:pt x="362" y="782"/>
                  <a:pt x="370" y="782"/>
                </a:cubicBezTo>
                <a:cubicBezTo>
                  <a:pt x="370" y="984"/>
                  <a:pt x="370" y="984"/>
                  <a:pt x="370" y="984"/>
                </a:cubicBezTo>
                <a:cubicBezTo>
                  <a:pt x="362" y="988"/>
                  <a:pt x="355" y="991"/>
                  <a:pt x="348" y="999"/>
                </a:cubicBezTo>
                <a:cubicBezTo>
                  <a:pt x="194" y="907"/>
                  <a:pt x="194" y="907"/>
                  <a:pt x="194" y="907"/>
                </a:cubicBezTo>
                <a:cubicBezTo>
                  <a:pt x="197" y="896"/>
                  <a:pt x="197" y="881"/>
                  <a:pt x="194" y="867"/>
                </a:cubicBezTo>
                <a:moveTo>
                  <a:pt x="755" y="460"/>
                </a:moveTo>
                <a:lnTo>
                  <a:pt x="755" y="460"/>
                </a:lnTo>
                <a:cubicBezTo>
                  <a:pt x="773" y="460"/>
                  <a:pt x="792" y="474"/>
                  <a:pt x="792" y="493"/>
                </a:cubicBezTo>
                <a:cubicBezTo>
                  <a:pt x="792" y="511"/>
                  <a:pt x="773" y="529"/>
                  <a:pt x="755" y="529"/>
                </a:cubicBezTo>
                <a:cubicBezTo>
                  <a:pt x="736" y="529"/>
                  <a:pt x="722" y="511"/>
                  <a:pt x="722" y="493"/>
                </a:cubicBezTo>
                <a:cubicBezTo>
                  <a:pt x="722" y="474"/>
                  <a:pt x="736" y="460"/>
                  <a:pt x="755" y="460"/>
                </a:cubicBezTo>
                <a:moveTo>
                  <a:pt x="821" y="174"/>
                </a:moveTo>
                <a:lnTo>
                  <a:pt x="821" y="174"/>
                </a:lnTo>
                <a:cubicBezTo>
                  <a:pt x="989" y="276"/>
                  <a:pt x="989" y="276"/>
                  <a:pt x="989" y="276"/>
                </a:cubicBezTo>
                <a:cubicBezTo>
                  <a:pt x="986" y="291"/>
                  <a:pt x="986" y="302"/>
                  <a:pt x="989" y="317"/>
                </a:cubicBezTo>
                <a:cubicBezTo>
                  <a:pt x="821" y="420"/>
                  <a:pt x="821" y="420"/>
                  <a:pt x="821" y="420"/>
                </a:cubicBezTo>
                <a:cubicBezTo>
                  <a:pt x="810" y="412"/>
                  <a:pt x="799" y="405"/>
                  <a:pt x="788" y="401"/>
                </a:cubicBezTo>
                <a:cubicBezTo>
                  <a:pt x="788" y="192"/>
                  <a:pt x="788" y="192"/>
                  <a:pt x="788" y="192"/>
                </a:cubicBezTo>
                <a:cubicBezTo>
                  <a:pt x="799" y="188"/>
                  <a:pt x="810" y="181"/>
                  <a:pt x="821" y="174"/>
                </a:cubicBezTo>
                <a:moveTo>
                  <a:pt x="1382" y="192"/>
                </a:moveTo>
                <a:lnTo>
                  <a:pt x="1382" y="192"/>
                </a:lnTo>
                <a:cubicBezTo>
                  <a:pt x="1382" y="401"/>
                  <a:pt x="1382" y="401"/>
                  <a:pt x="1382" y="401"/>
                </a:cubicBezTo>
                <a:cubicBezTo>
                  <a:pt x="1371" y="405"/>
                  <a:pt x="1360" y="412"/>
                  <a:pt x="1349" y="420"/>
                </a:cubicBezTo>
                <a:cubicBezTo>
                  <a:pt x="1180" y="317"/>
                  <a:pt x="1180" y="317"/>
                  <a:pt x="1180" y="317"/>
                </a:cubicBezTo>
                <a:cubicBezTo>
                  <a:pt x="1184" y="306"/>
                  <a:pt x="1184" y="291"/>
                  <a:pt x="1180" y="276"/>
                </a:cubicBezTo>
                <a:cubicBezTo>
                  <a:pt x="1349" y="174"/>
                  <a:pt x="1349" y="174"/>
                  <a:pt x="1349" y="174"/>
                </a:cubicBezTo>
                <a:cubicBezTo>
                  <a:pt x="1360" y="181"/>
                  <a:pt x="1371" y="188"/>
                  <a:pt x="1382" y="192"/>
                </a:cubicBezTo>
                <a:moveTo>
                  <a:pt x="1690" y="1413"/>
                </a:moveTo>
                <a:lnTo>
                  <a:pt x="1690" y="1413"/>
                </a:lnTo>
                <a:cubicBezTo>
                  <a:pt x="1506" y="1303"/>
                  <a:pt x="1506" y="1303"/>
                  <a:pt x="1506" y="1303"/>
                </a:cubicBezTo>
                <a:cubicBezTo>
                  <a:pt x="1510" y="1288"/>
                  <a:pt x="1510" y="1270"/>
                  <a:pt x="1506" y="1255"/>
                </a:cubicBezTo>
                <a:cubicBezTo>
                  <a:pt x="1693" y="1145"/>
                  <a:pt x="1693" y="1145"/>
                  <a:pt x="1693" y="1145"/>
                </a:cubicBezTo>
                <a:cubicBezTo>
                  <a:pt x="1704" y="1156"/>
                  <a:pt x="1716" y="1167"/>
                  <a:pt x="1734" y="1171"/>
                </a:cubicBezTo>
                <a:cubicBezTo>
                  <a:pt x="1734" y="1384"/>
                  <a:pt x="1734" y="1384"/>
                  <a:pt x="1734" y="1384"/>
                </a:cubicBezTo>
                <a:cubicBezTo>
                  <a:pt x="1716" y="1391"/>
                  <a:pt x="1701" y="1398"/>
                  <a:pt x="1690" y="1413"/>
                </a:cubicBezTo>
                <a:moveTo>
                  <a:pt x="1147" y="1794"/>
                </a:moveTo>
                <a:lnTo>
                  <a:pt x="1147" y="1794"/>
                </a:lnTo>
                <a:cubicBezTo>
                  <a:pt x="1136" y="1787"/>
                  <a:pt x="1125" y="1780"/>
                  <a:pt x="1114" y="1776"/>
                </a:cubicBezTo>
                <a:cubicBezTo>
                  <a:pt x="1114" y="1560"/>
                  <a:pt x="1114" y="1560"/>
                  <a:pt x="1114" y="1560"/>
                </a:cubicBezTo>
                <a:cubicBezTo>
                  <a:pt x="1125" y="1556"/>
                  <a:pt x="1136" y="1549"/>
                  <a:pt x="1144" y="1541"/>
                </a:cubicBezTo>
                <a:cubicBezTo>
                  <a:pt x="1316" y="1644"/>
                  <a:pt x="1316" y="1644"/>
                  <a:pt x="1316" y="1644"/>
                </a:cubicBezTo>
                <a:cubicBezTo>
                  <a:pt x="1312" y="1662"/>
                  <a:pt x="1312" y="1677"/>
                  <a:pt x="1316" y="1695"/>
                </a:cubicBezTo>
                <a:lnTo>
                  <a:pt x="1147" y="1794"/>
                </a:lnTo>
                <a:moveTo>
                  <a:pt x="722" y="1677"/>
                </a:moveTo>
                <a:lnTo>
                  <a:pt x="722" y="1677"/>
                </a:lnTo>
                <a:cubicBezTo>
                  <a:pt x="718" y="1655"/>
                  <a:pt x="736" y="1640"/>
                  <a:pt x="755" y="1640"/>
                </a:cubicBezTo>
                <a:cubicBezTo>
                  <a:pt x="773" y="1640"/>
                  <a:pt x="792" y="1655"/>
                  <a:pt x="792" y="1673"/>
                </a:cubicBezTo>
                <a:cubicBezTo>
                  <a:pt x="792" y="1695"/>
                  <a:pt x="773" y="1710"/>
                  <a:pt x="755" y="1710"/>
                </a:cubicBezTo>
                <a:cubicBezTo>
                  <a:pt x="736" y="1710"/>
                  <a:pt x="722" y="1695"/>
                  <a:pt x="722" y="1677"/>
                </a:cubicBezTo>
                <a:moveTo>
                  <a:pt x="813" y="1593"/>
                </a:moveTo>
                <a:lnTo>
                  <a:pt x="813" y="1593"/>
                </a:lnTo>
                <a:cubicBezTo>
                  <a:pt x="806" y="1589"/>
                  <a:pt x="799" y="1585"/>
                  <a:pt x="788" y="1582"/>
                </a:cubicBezTo>
                <a:cubicBezTo>
                  <a:pt x="788" y="1373"/>
                  <a:pt x="788" y="1373"/>
                  <a:pt x="788" y="1373"/>
                </a:cubicBezTo>
                <a:cubicBezTo>
                  <a:pt x="802" y="1369"/>
                  <a:pt x="813" y="1362"/>
                  <a:pt x="824" y="1351"/>
                </a:cubicBezTo>
                <a:cubicBezTo>
                  <a:pt x="989" y="1450"/>
                  <a:pt x="989" y="1450"/>
                  <a:pt x="989" y="1450"/>
                </a:cubicBezTo>
                <a:cubicBezTo>
                  <a:pt x="986" y="1461"/>
                  <a:pt x="986" y="1475"/>
                  <a:pt x="989" y="1490"/>
                </a:cubicBezTo>
                <a:lnTo>
                  <a:pt x="813" y="1593"/>
                </a:lnTo>
                <a:moveTo>
                  <a:pt x="722" y="1281"/>
                </a:moveTo>
                <a:lnTo>
                  <a:pt x="722" y="1281"/>
                </a:lnTo>
                <a:cubicBezTo>
                  <a:pt x="722" y="1263"/>
                  <a:pt x="736" y="1244"/>
                  <a:pt x="755" y="1244"/>
                </a:cubicBezTo>
                <a:cubicBezTo>
                  <a:pt x="773" y="1244"/>
                  <a:pt x="792" y="1263"/>
                  <a:pt x="792" y="1281"/>
                </a:cubicBezTo>
                <a:cubicBezTo>
                  <a:pt x="792" y="1299"/>
                  <a:pt x="773" y="1318"/>
                  <a:pt x="755" y="1318"/>
                </a:cubicBezTo>
                <a:cubicBezTo>
                  <a:pt x="736" y="1318"/>
                  <a:pt x="722" y="1299"/>
                  <a:pt x="722" y="1281"/>
                </a:cubicBezTo>
                <a:moveTo>
                  <a:pt x="476" y="757"/>
                </a:moveTo>
                <a:lnTo>
                  <a:pt x="476" y="757"/>
                </a:lnTo>
                <a:cubicBezTo>
                  <a:pt x="660" y="867"/>
                  <a:pt x="660" y="867"/>
                  <a:pt x="660" y="867"/>
                </a:cubicBezTo>
                <a:cubicBezTo>
                  <a:pt x="656" y="881"/>
                  <a:pt x="656" y="896"/>
                  <a:pt x="660" y="911"/>
                </a:cubicBezTo>
                <a:cubicBezTo>
                  <a:pt x="480" y="1017"/>
                  <a:pt x="480" y="1017"/>
                  <a:pt x="480" y="1017"/>
                </a:cubicBezTo>
                <a:cubicBezTo>
                  <a:pt x="469" y="1002"/>
                  <a:pt x="450" y="991"/>
                  <a:pt x="432" y="984"/>
                </a:cubicBezTo>
                <a:cubicBezTo>
                  <a:pt x="432" y="782"/>
                  <a:pt x="432" y="782"/>
                  <a:pt x="432" y="782"/>
                </a:cubicBezTo>
                <a:cubicBezTo>
                  <a:pt x="450" y="779"/>
                  <a:pt x="465" y="768"/>
                  <a:pt x="476" y="757"/>
                </a:cubicBezTo>
                <a:moveTo>
                  <a:pt x="1019" y="372"/>
                </a:moveTo>
                <a:lnTo>
                  <a:pt x="1019" y="372"/>
                </a:lnTo>
                <a:cubicBezTo>
                  <a:pt x="1030" y="379"/>
                  <a:pt x="1041" y="386"/>
                  <a:pt x="1052" y="390"/>
                </a:cubicBezTo>
                <a:cubicBezTo>
                  <a:pt x="1052" y="599"/>
                  <a:pt x="1052" y="599"/>
                  <a:pt x="1052" y="599"/>
                </a:cubicBezTo>
                <a:cubicBezTo>
                  <a:pt x="1037" y="603"/>
                  <a:pt x="1022" y="610"/>
                  <a:pt x="1015" y="621"/>
                </a:cubicBezTo>
                <a:cubicBezTo>
                  <a:pt x="846" y="522"/>
                  <a:pt x="846" y="522"/>
                  <a:pt x="846" y="522"/>
                </a:cubicBezTo>
                <a:cubicBezTo>
                  <a:pt x="854" y="508"/>
                  <a:pt x="854" y="489"/>
                  <a:pt x="850" y="474"/>
                </a:cubicBezTo>
                <a:lnTo>
                  <a:pt x="1019" y="372"/>
                </a:lnTo>
                <a:moveTo>
                  <a:pt x="1356" y="573"/>
                </a:moveTo>
                <a:lnTo>
                  <a:pt x="1356" y="573"/>
                </a:lnTo>
                <a:cubicBezTo>
                  <a:pt x="1364" y="581"/>
                  <a:pt x="1371" y="584"/>
                  <a:pt x="1382" y="588"/>
                </a:cubicBezTo>
                <a:cubicBezTo>
                  <a:pt x="1382" y="793"/>
                  <a:pt x="1382" y="793"/>
                  <a:pt x="1382" y="793"/>
                </a:cubicBezTo>
                <a:cubicBezTo>
                  <a:pt x="1367" y="797"/>
                  <a:pt x="1356" y="808"/>
                  <a:pt x="1345" y="815"/>
                </a:cubicBezTo>
                <a:cubicBezTo>
                  <a:pt x="1180" y="716"/>
                  <a:pt x="1180" y="716"/>
                  <a:pt x="1180" y="716"/>
                </a:cubicBezTo>
                <a:cubicBezTo>
                  <a:pt x="1184" y="705"/>
                  <a:pt x="1184" y="691"/>
                  <a:pt x="1180" y="680"/>
                </a:cubicBezTo>
                <a:lnTo>
                  <a:pt x="1356" y="573"/>
                </a:lnTo>
                <a:moveTo>
                  <a:pt x="1448" y="889"/>
                </a:moveTo>
                <a:lnTo>
                  <a:pt x="1448" y="889"/>
                </a:lnTo>
                <a:cubicBezTo>
                  <a:pt x="1448" y="903"/>
                  <a:pt x="1433" y="922"/>
                  <a:pt x="1411" y="922"/>
                </a:cubicBezTo>
                <a:cubicBezTo>
                  <a:pt x="1367" y="922"/>
                  <a:pt x="1367" y="852"/>
                  <a:pt x="1411" y="852"/>
                </a:cubicBezTo>
                <a:cubicBezTo>
                  <a:pt x="1433" y="852"/>
                  <a:pt x="1448" y="870"/>
                  <a:pt x="1448" y="889"/>
                </a:cubicBezTo>
                <a:moveTo>
                  <a:pt x="1668" y="1079"/>
                </a:moveTo>
                <a:lnTo>
                  <a:pt x="1668" y="1079"/>
                </a:lnTo>
                <a:cubicBezTo>
                  <a:pt x="1668" y="1083"/>
                  <a:pt x="1668" y="1087"/>
                  <a:pt x="1668" y="1087"/>
                </a:cubicBezTo>
                <a:cubicBezTo>
                  <a:pt x="1473" y="1204"/>
                  <a:pt x="1473" y="1204"/>
                  <a:pt x="1473" y="1204"/>
                </a:cubicBezTo>
                <a:cubicBezTo>
                  <a:pt x="1462" y="1197"/>
                  <a:pt x="1455" y="1193"/>
                  <a:pt x="1444" y="1189"/>
                </a:cubicBezTo>
                <a:cubicBezTo>
                  <a:pt x="1444" y="980"/>
                  <a:pt x="1444" y="980"/>
                  <a:pt x="1444" y="980"/>
                </a:cubicBezTo>
                <a:cubicBezTo>
                  <a:pt x="1455" y="977"/>
                  <a:pt x="1462" y="973"/>
                  <a:pt x="1473" y="966"/>
                </a:cubicBezTo>
                <a:lnTo>
                  <a:pt x="1668" y="1079"/>
                </a:lnTo>
                <a:moveTo>
                  <a:pt x="1411" y="1318"/>
                </a:moveTo>
                <a:lnTo>
                  <a:pt x="1411" y="1318"/>
                </a:lnTo>
                <a:lnTo>
                  <a:pt x="1411" y="1318"/>
                </a:lnTo>
                <a:lnTo>
                  <a:pt x="1411" y="1318"/>
                </a:lnTo>
                <a:cubicBezTo>
                  <a:pt x="1396" y="1318"/>
                  <a:pt x="1385" y="1310"/>
                  <a:pt x="1382" y="1299"/>
                </a:cubicBezTo>
                <a:cubicBezTo>
                  <a:pt x="1367" y="1270"/>
                  <a:pt x="1393" y="1241"/>
                  <a:pt x="1426" y="1252"/>
                </a:cubicBezTo>
                <a:cubicBezTo>
                  <a:pt x="1433" y="1252"/>
                  <a:pt x="1440" y="1259"/>
                  <a:pt x="1444" y="1266"/>
                </a:cubicBezTo>
                <a:cubicBezTo>
                  <a:pt x="1455" y="1292"/>
                  <a:pt x="1437" y="1318"/>
                  <a:pt x="1411" y="1318"/>
                </a:cubicBezTo>
                <a:moveTo>
                  <a:pt x="1356" y="1593"/>
                </a:moveTo>
                <a:lnTo>
                  <a:pt x="1356" y="1593"/>
                </a:lnTo>
                <a:cubicBezTo>
                  <a:pt x="1180" y="1490"/>
                  <a:pt x="1180" y="1490"/>
                  <a:pt x="1180" y="1490"/>
                </a:cubicBezTo>
                <a:cubicBezTo>
                  <a:pt x="1184" y="1475"/>
                  <a:pt x="1184" y="1464"/>
                  <a:pt x="1180" y="1450"/>
                </a:cubicBezTo>
                <a:cubicBezTo>
                  <a:pt x="1345" y="1351"/>
                  <a:pt x="1345" y="1351"/>
                  <a:pt x="1345" y="1351"/>
                </a:cubicBezTo>
                <a:cubicBezTo>
                  <a:pt x="1356" y="1362"/>
                  <a:pt x="1367" y="1369"/>
                  <a:pt x="1382" y="1373"/>
                </a:cubicBezTo>
                <a:cubicBezTo>
                  <a:pt x="1382" y="1582"/>
                  <a:pt x="1382" y="1582"/>
                  <a:pt x="1382" y="1582"/>
                </a:cubicBezTo>
                <a:cubicBezTo>
                  <a:pt x="1371" y="1585"/>
                  <a:pt x="1364" y="1589"/>
                  <a:pt x="1356" y="1593"/>
                </a:cubicBezTo>
                <a:moveTo>
                  <a:pt x="1048" y="1468"/>
                </a:moveTo>
                <a:lnTo>
                  <a:pt x="1048" y="1468"/>
                </a:lnTo>
                <a:cubicBezTo>
                  <a:pt x="1048" y="1446"/>
                  <a:pt x="1063" y="1431"/>
                  <a:pt x="1085" y="1431"/>
                </a:cubicBezTo>
                <a:cubicBezTo>
                  <a:pt x="1103" y="1431"/>
                  <a:pt x="1118" y="1446"/>
                  <a:pt x="1118" y="1468"/>
                </a:cubicBezTo>
                <a:cubicBezTo>
                  <a:pt x="1118" y="1486"/>
                  <a:pt x="1103" y="1501"/>
                  <a:pt x="1085" y="1501"/>
                </a:cubicBezTo>
                <a:cubicBezTo>
                  <a:pt x="1063" y="1501"/>
                  <a:pt x="1048" y="1486"/>
                  <a:pt x="1048" y="1468"/>
                </a:cubicBezTo>
                <a:moveTo>
                  <a:pt x="755" y="852"/>
                </a:moveTo>
                <a:lnTo>
                  <a:pt x="755" y="852"/>
                </a:lnTo>
                <a:cubicBezTo>
                  <a:pt x="773" y="852"/>
                  <a:pt x="792" y="867"/>
                  <a:pt x="792" y="889"/>
                </a:cubicBezTo>
                <a:cubicBezTo>
                  <a:pt x="792" y="907"/>
                  <a:pt x="773" y="922"/>
                  <a:pt x="755" y="922"/>
                </a:cubicBezTo>
                <a:cubicBezTo>
                  <a:pt x="736" y="922"/>
                  <a:pt x="722" y="907"/>
                  <a:pt x="722" y="889"/>
                </a:cubicBezTo>
                <a:cubicBezTo>
                  <a:pt x="722" y="867"/>
                  <a:pt x="736" y="852"/>
                  <a:pt x="755" y="852"/>
                </a:cubicBezTo>
                <a:moveTo>
                  <a:pt x="1118" y="691"/>
                </a:moveTo>
                <a:lnTo>
                  <a:pt x="1118" y="691"/>
                </a:lnTo>
                <a:cubicBezTo>
                  <a:pt x="1118" y="709"/>
                  <a:pt x="1103" y="727"/>
                  <a:pt x="1085" y="727"/>
                </a:cubicBezTo>
                <a:cubicBezTo>
                  <a:pt x="1063" y="727"/>
                  <a:pt x="1048" y="709"/>
                  <a:pt x="1048" y="691"/>
                </a:cubicBezTo>
                <a:cubicBezTo>
                  <a:pt x="1048" y="672"/>
                  <a:pt x="1063" y="658"/>
                  <a:pt x="1085" y="658"/>
                </a:cubicBezTo>
                <a:cubicBezTo>
                  <a:pt x="1103" y="658"/>
                  <a:pt x="1118" y="672"/>
                  <a:pt x="1118" y="691"/>
                </a:cubicBezTo>
                <a:moveTo>
                  <a:pt x="1026" y="771"/>
                </a:moveTo>
                <a:lnTo>
                  <a:pt x="1026" y="771"/>
                </a:lnTo>
                <a:cubicBezTo>
                  <a:pt x="1033" y="775"/>
                  <a:pt x="1041" y="782"/>
                  <a:pt x="1052" y="782"/>
                </a:cubicBezTo>
                <a:cubicBezTo>
                  <a:pt x="1052" y="819"/>
                  <a:pt x="1052" y="819"/>
                  <a:pt x="1052" y="819"/>
                </a:cubicBezTo>
                <a:cubicBezTo>
                  <a:pt x="1052" y="834"/>
                  <a:pt x="1063" y="845"/>
                  <a:pt x="1077" y="848"/>
                </a:cubicBezTo>
                <a:cubicBezTo>
                  <a:pt x="1096" y="852"/>
                  <a:pt x="1114" y="837"/>
                  <a:pt x="1114" y="819"/>
                </a:cubicBezTo>
                <a:cubicBezTo>
                  <a:pt x="1114" y="782"/>
                  <a:pt x="1114" y="782"/>
                  <a:pt x="1114" y="782"/>
                </a:cubicBezTo>
                <a:cubicBezTo>
                  <a:pt x="1125" y="782"/>
                  <a:pt x="1132" y="775"/>
                  <a:pt x="1140" y="771"/>
                </a:cubicBezTo>
                <a:cubicBezTo>
                  <a:pt x="1312" y="874"/>
                  <a:pt x="1312" y="874"/>
                  <a:pt x="1312" y="874"/>
                </a:cubicBezTo>
                <a:cubicBezTo>
                  <a:pt x="1312" y="885"/>
                  <a:pt x="1312" y="896"/>
                  <a:pt x="1316" y="907"/>
                </a:cubicBezTo>
                <a:cubicBezTo>
                  <a:pt x="1147" y="1010"/>
                  <a:pt x="1147" y="1010"/>
                  <a:pt x="1147" y="1010"/>
                </a:cubicBezTo>
                <a:cubicBezTo>
                  <a:pt x="1136" y="1002"/>
                  <a:pt x="1125" y="995"/>
                  <a:pt x="1114" y="991"/>
                </a:cubicBezTo>
                <a:cubicBezTo>
                  <a:pt x="1114" y="958"/>
                  <a:pt x="1114" y="958"/>
                  <a:pt x="1114" y="958"/>
                </a:cubicBezTo>
                <a:cubicBezTo>
                  <a:pt x="1114" y="944"/>
                  <a:pt x="1103" y="929"/>
                  <a:pt x="1088" y="925"/>
                </a:cubicBezTo>
                <a:cubicBezTo>
                  <a:pt x="1070" y="922"/>
                  <a:pt x="1052" y="936"/>
                  <a:pt x="1052" y="958"/>
                </a:cubicBezTo>
                <a:cubicBezTo>
                  <a:pt x="1052" y="991"/>
                  <a:pt x="1052" y="991"/>
                  <a:pt x="1052" y="991"/>
                </a:cubicBezTo>
                <a:cubicBezTo>
                  <a:pt x="1041" y="995"/>
                  <a:pt x="1030" y="1002"/>
                  <a:pt x="1019" y="1010"/>
                </a:cubicBezTo>
                <a:cubicBezTo>
                  <a:pt x="850" y="907"/>
                  <a:pt x="850" y="907"/>
                  <a:pt x="850" y="907"/>
                </a:cubicBezTo>
                <a:cubicBezTo>
                  <a:pt x="854" y="896"/>
                  <a:pt x="854" y="885"/>
                  <a:pt x="850" y="874"/>
                </a:cubicBezTo>
                <a:lnTo>
                  <a:pt x="1026" y="771"/>
                </a:lnTo>
                <a:moveTo>
                  <a:pt x="821" y="1208"/>
                </a:moveTo>
                <a:lnTo>
                  <a:pt x="821" y="1208"/>
                </a:lnTo>
                <a:cubicBezTo>
                  <a:pt x="810" y="1197"/>
                  <a:pt x="799" y="1193"/>
                  <a:pt x="788" y="1189"/>
                </a:cubicBezTo>
                <a:cubicBezTo>
                  <a:pt x="788" y="980"/>
                  <a:pt x="788" y="980"/>
                  <a:pt x="788" y="980"/>
                </a:cubicBezTo>
                <a:cubicBezTo>
                  <a:pt x="799" y="977"/>
                  <a:pt x="810" y="969"/>
                  <a:pt x="821" y="962"/>
                </a:cubicBezTo>
                <a:cubicBezTo>
                  <a:pt x="989" y="1065"/>
                  <a:pt x="989" y="1065"/>
                  <a:pt x="989" y="1065"/>
                </a:cubicBezTo>
                <a:cubicBezTo>
                  <a:pt x="986" y="1076"/>
                  <a:pt x="986" y="1090"/>
                  <a:pt x="989" y="1105"/>
                </a:cubicBezTo>
                <a:lnTo>
                  <a:pt x="821" y="1208"/>
                </a:lnTo>
                <a:moveTo>
                  <a:pt x="1048" y="1083"/>
                </a:moveTo>
                <a:lnTo>
                  <a:pt x="1048" y="1083"/>
                </a:lnTo>
                <a:cubicBezTo>
                  <a:pt x="1048" y="1065"/>
                  <a:pt x="1063" y="1050"/>
                  <a:pt x="1085" y="1050"/>
                </a:cubicBezTo>
                <a:cubicBezTo>
                  <a:pt x="1103" y="1050"/>
                  <a:pt x="1118" y="1065"/>
                  <a:pt x="1118" y="1083"/>
                </a:cubicBezTo>
                <a:cubicBezTo>
                  <a:pt x="1118" y="1105"/>
                  <a:pt x="1103" y="1120"/>
                  <a:pt x="1085" y="1120"/>
                </a:cubicBezTo>
                <a:cubicBezTo>
                  <a:pt x="1063" y="1120"/>
                  <a:pt x="1048" y="1105"/>
                  <a:pt x="1048" y="1083"/>
                </a:cubicBezTo>
                <a:moveTo>
                  <a:pt x="1147" y="1395"/>
                </a:moveTo>
                <a:lnTo>
                  <a:pt x="1147" y="1395"/>
                </a:lnTo>
                <a:cubicBezTo>
                  <a:pt x="1140" y="1384"/>
                  <a:pt x="1129" y="1380"/>
                  <a:pt x="1114" y="1373"/>
                </a:cubicBezTo>
                <a:cubicBezTo>
                  <a:pt x="1114" y="1178"/>
                  <a:pt x="1114" y="1178"/>
                  <a:pt x="1114" y="1178"/>
                </a:cubicBezTo>
                <a:cubicBezTo>
                  <a:pt x="1125" y="1175"/>
                  <a:pt x="1136" y="1167"/>
                  <a:pt x="1147" y="1160"/>
                </a:cubicBezTo>
                <a:cubicBezTo>
                  <a:pt x="1316" y="1259"/>
                  <a:pt x="1316" y="1259"/>
                  <a:pt x="1316" y="1259"/>
                </a:cubicBezTo>
                <a:cubicBezTo>
                  <a:pt x="1312" y="1274"/>
                  <a:pt x="1312" y="1285"/>
                  <a:pt x="1312" y="1296"/>
                </a:cubicBezTo>
                <a:lnTo>
                  <a:pt x="1147" y="1395"/>
                </a:lnTo>
                <a:moveTo>
                  <a:pt x="1382" y="1189"/>
                </a:moveTo>
                <a:lnTo>
                  <a:pt x="1382" y="1189"/>
                </a:lnTo>
                <a:cubicBezTo>
                  <a:pt x="1371" y="1193"/>
                  <a:pt x="1360" y="1197"/>
                  <a:pt x="1349" y="1208"/>
                </a:cubicBezTo>
                <a:cubicBezTo>
                  <a:pt x="1180" y="1105"/>
                  <a:pt x="1180" y="1105"/>
                  <a:pt x="1180" y="1105"/>
                </a:cubicBezTo>
                <a:cubicBezTo>
                  <a:pt x="1184" y="1090"/>
                  <a:pt x="1184" y="1076"/>
                  <a:pt x="1180" y="1065"/>
                </a:cubicBezTo>
                <a:cubicBezTo>
                  <a:pt x="1349" y="962"/>
                  <a:pt x="1349" y="962"/>
                  <a:pt x="1349" y="962"/>
                </a:cubicBezTo>
                <a:cubicBezTo>
                  <a:pt x="1360" y="969"/>
                  <a:pt x="1371" y="977"/>
                  <a:pt x="1382" y="980"/>
                </a:cubicBezTo>
                <a:cubicBezTo>
                  <a:pt x="1382" y="1189"/>
                  <a:pt x="1382" y="1189"/>
                  <a:pt x="1382" y="1189"/>
                </a:cubicBezTo>
                <a:moveTo>
                  <a:pt x="850" y="1259"/>
                </a:moveTo>
                <a:lnTo>
                  <a:pt x="850" y="1259"/>
                </a:lnTo>
                <a:cubicBezTo>
                  <a:pt x="1019" y="1160"/>
                  <a:pt x="1019" y="1160"/>
                  <a:pt x="1019" y="1160"/>
                </a:cubicBezTo>
                <a:cubicBezTo>
                  <a:pt x="1030" y="1167"/>
                  <a:pt x="1041" y="1175"/>
                  <a:pt x="1052" y="1178"/>
                </a:cubicBezTo>
                <a:cubicBezTo>
                  <a:pt x="1052" y="1373"/>
                  <a:pt x="1052" y="1373"/>
                  <a:pt x="1052" y="1373"/>
                </a:cubicBezTo>
                <a:cubicBezTo>
                  <a:pt x="1037" y="1380"/>
                  <a:pt x="1026" y="1384"/>
                  <a:pt x="1015" y="1395"/>
                </a:cubicBezTo>
                <a:cubicBezTo>
                  <a:pt x="850" y="1296"/>
                  <a:pt x="850" y="1296"/>
                  <a:pt x="850" y="1296"/>
                </a:cubicBezTo>
                <a:cubicBezTo>
                  <a:pt x="854" y="1285"/>
                  <a:pt x="854" y="1274"/>
                  <a:pt x="850" y="1259"/>
                </a:cubicBezTo>
                <a:moveTo>
                  <a:pt x="813" y="573"/>
                </a:moveTo>
                <a:lnTo>
                  <a:pt x="813" y="573"/>
                </a:lnTo>
                <a:cubicBezTo>
                  <a:pt x="989" y="680"/>
                  <a:pt x="989" y="680"/>
                  <a:pt x="989" y="680"/>
                </a:cubicBezTo>
                <a:cubicBezTo>
                  <a:pt x="986" y="691"/>
                  <a:pt x="986" y="705"/>
                  <a:pt x="989" y="716"/>
                </a:cubicBezTo>
                <a:cubicBezTo>
                  <a:pt x="824" y="815"/>
                  <a:pt x="824" y="815"/>
                  <a:pt x="824" y="815"/>
                </a:cubicBezTo>
                <a:cubicBezTo>
                  <a:pt x="813" y="808"/>
                  <a:pt x="802" y="797"/>
                  <a:pt x="788" y="793"/>
                </a:cubicBezTo>
                <a:cubicBezTo>
                  <a:pt x="788" y="588"/>
                  <a:pt x="788" y="588"/>
                  <a:pt x="788" y="588"/>
                </a:cubicBezTo>
                <a:cubicBezTo>
                  <a:pt x="799" y="584"/>
                  <a:pt x="806" y="581"/>
                  <a:pt x="813" y="573"/>
                </a:cubicBezTo>
                <a:moveTo>
                  <a:pt x="403" y="1043"/>
                </a:moveTo>
                <a:lnTo>
                  <a:pt x="403" y="1043"/>
                </a:lnTo>
                <a:cubicBezTo>
                  <a:pt x="421" y="1043"/>
                  <a:pt x="436" y="1061"/>
                  <a:pt x="436" y="1079"/>
                </a:cubicBezTo>
                <a:cubicBezTo>
                  <a:pt x="436" y="1098"/>
                  <a:pt x="421" y="1112"/>
                  <a:pt x="403" y="1112"/>
                </a:cubicBezTo>
                <a:cubicBezTo>
                  <a:pt x="384" y="1112"/>
                  <a:pt x="366" y="1098"/>
                  <a:pt x="366" y="1079"/>
                </a:cubicBezTo>
                <a:cubicBezTo>
                  <a:pt x="366" y="1061"/>
                  <a:pt x="384" y="1043"/>
                  <a:pt x="403" y="1043"/>
                </a:cubicBezTo>
                <a:moveTo>
                  <a:pt x="502" y="1079"/>
                </a:moveTo>
                <a:lnTo>
                  <a:pt x="502" y="1079"/>
                </a:lnTo>
                <a:cubicBezTo>
                  <a:pt x="696" y="966"/>
                  <a:pt x="696" y="966"/>
                  <a:pt x="696" y="966"/>
                </a:cubicBezTo>
                <a:cubicBezTo>
                  <a:pt x="707" y="973"/>
                  <a:pt x="714" y="977"/>
                  <a:pt x="725" y="980"/>
                </a:cubicBezTo>
                <a:cubicBezTo>
                  <a:pt x="725" y="1189"/>
                  <a:pt x="725" y="1189"/>
                  <a:pt x="725" y="1189"/>
                </a:cubicBezTo>
                <a:cubicBezTo>
                  <a:pt x="714" y="1193"/>
                  <a:pt x="707" y="1197"/>
                  <a:pt x="696" y="1204"/>
                </a:cubicBezTo>
                <a:cubicBezTo>
                  <a:pt x="502" y="1087"/>
                  <a:pt x="502" y="1087"/>
                  <a:pt x="502" y="1087"/>
                </a:cubicBezTo>
                <a:cubicBezTo>
                  <a:pt x="502" y="1087"/>
                  <a:pt x="502" y="1083"/>
                  <a:pt x="502" y="1079"/>
                </a:cubicBezTo>
                <a:moveTo>
                  <a:pt x="1763" y="1112"/>
                </a:moveTo>
                <a:lnTo>
                  <a:pt x="1763" y="1112"/>
                </a:lnTo>
                <a:cubicBezTo>
                  <a:pt x="1745" y="1112"/>
                  <a:pt x="1730" y="1098"/>
                  <a:pt x="1730" y="1079"/>
                </a:cubicBezTo>
                <a:cubicBezTo>
                  <a:pt x="1730" y="1061"/>
                  <a:pt x="1745" y="1043"/>
                  <a:pt x="1763" y="1043"/>
                </a:cubicBezTo>
                <a:cubicBezTo>
                  <a:pt x="1785" y="1043"/>
                  <a:pt x="1800" y="1061"/>
                  <a:pt x="1800" y="1079"/>
                </a:cubicBezTo>
                <a:cubicBezTo>
                  <a:pt x="1800" y="1098"/>
                  <a:pt x="1785" y="1112"/>
                  <a:pt x="1763" y="1112"/>
                </a:cubicBezTo>
                <a:moveTo>
                  <a:pt x="1800" y="691"/>
                </a:moveTo>
                <a:lnTo>
                  <a:pt x="1800" y="691"/>
                </a:lnTo>
                <a:cubicBezTo>
                  <a:pt x="1800" y="709"/>
                  <a:pt x="1785" y="727"/>
                  <a:pt x="1763" y="727"/>
                </a:cubicBezTo>
                <a:cubicBezTo>
                  <a:pt x="1745" y="727"/>
                  <a:pt x="1730" y="709"/>
                  <a:pt x="1730" y="691"/>
                </a:cubicBezTo>
                <a:cubicBezTo>
                  <a:pt x="1730" y="672"/>
                  <a:pt x="1745" y="658"/>
                  <a:pt x="1763" y="658"/>
                </a:cubicBezTo>
                <a:cubicBezTo>
                  <a:pt x="1785" y="658"/>
                  <a:pt x="1800" y="672"/>
                  <a:pt x="1800" y="691"/>
                </a:cubicBezTo>
                <a:moveTo>
                  <a:pt x="1734" y="782"/>
                </a:moveTo>
                <a:lnTo>
                  <a:pt x="1734" y="782"/>
                </a:lnTo>
                <a:cubicBezTo>
                  <a:pt x="1734" y="984"/>
                  <a:pt x="1734" y="984"/>
                  <a:pt x="1734" y="984"/>
                </a:cubicBezTo>
                <a:cubicBezTo>
                  <a:pt x="1712" y="991"/>
                  <a:pt x="1697" y="1002"/>
                  <a:pt x="1686" y="1017"/>
                </a:cubicBezTo>
                <a:cubicBezTo>
                  <a:pt x="1506" y="911"/>
                  <a:pt x="1506" y="911"/>
                  <a:pt x="1506" y="911"/>
                </a:cubicBezTo>
                <a:cubicBezTo>
                  <a:pt x="1510" y="896"/>
                  <a:pt x="1510" y="881"/>
                  <a:pt x="1506" y="867"/>
                </a:cubicBezTo>
                <a:cubicBezTo>
                  <a:pt x="1690" y="757"/>
                  <a:pt x="1690" y="757"/>
                  <a:pt x="1690" y="757"/>
                </a:cubicBezTo>
                <a:cubicBezTo>
                  <a:pt x="1701" y="768"/>
                  <a:pt x="1716" y="779"/>
                  <a:pt x="1734" y="782"/>
                </a:cubicBezTo>
                <a:moveTo>
                  <a:pt x="1444" y="482"/>
                </a:moveTo>
                <a:lnTo>
                  <a:pt x="1444" y="482"/>
                </a:lnTo>
                <a:cubicBezTo>
                  <a:pt x="1455" y="508"/>
                  <a:pt x="1433" y="533"/>
                  <a:pt x="1404" y="529"/>
                </a:cubicBezTo>
                <a:cubicBezTo>
                  <a:pt x="1393" y="526"/>
                  <a:pt x="1382" y="515"/>
                  <a:pt x="1378" y="500"/>
                </a:cubicBezTo>
                <a:cubicBezTo>
                  <a:pt x="1374" y="478"/>
                  <a:pt x="1389" y="460"/>
                  <a:pt x="1411" y="460"/>
                </a:cubicBezTo>
                <a:lnTo>
                  <a:pt x="1411" y="460"/>
                </a:lnTo>
                <a:cubicBezTo>
                  <a:pt x="1426" y="460"/>
                  <a:pt x="1440" y="467"/>
                  <a:pt x="1444" y="482"/>
                </a:cubicBezTo>
                <a:moveTo>
                  <a:pt x="1147" y="372"/>
                </a:moveTo>
                <a:lnTo>
                  <a:pt x="1147" y="372"/>
                </a:lnTo>
                <a:cubicBezTo>
                  <a:pt x="1316" y="474"/>
                  <a:pt x="1316" y="474"/>
                  <a:pt x="1316" y="474"/>
                </a:cubicBezTo>
                <a:cubicBezTo>
                  <a:pt x="1312" y="489"/>
                  <a:pt x="1312" y="508"/>
                  <a:pt x="1316" y="522"/>
                </a:cubicBezTo>
                <a:cubicBezTo>
                  <a:pt x="1151" y="621"/>
                  <a:pt x="1151" y="621"/>
                  <a:pt x="1151" y="621"/>
                </a:cubicBezTo>
                <a:cubicBezTo>
                  <a:pt x="1140" y="610"/>
                  <a:pt x="1129" y="603"/>
                  <a:pt x="1114" y="599"/>
                </a:cubicBezTo>
                <a:cubicBezTo>
                  <a:pt x="1114" y="390"/>
                  <a:pt x="1114" y="390"/>
                  <a:pt x="1114" y="390"/>
                </a:cubicBezTo>
                <a:cubicBezTo>
                  <a:pt x="1125" y="386"/>
                  <a:pt x="1136" y="379"/>
                  <a:pt x="1147" y="372"/>
                </a:cubicBezTo>
                <a:moveTo>
                  <a:pt x="692" y="570"/>
                </a:moveTo>
                <a:lnTo>
                  <a:pt x="692" y="570"/>
                </a:lnTo>
                <a:cubicBezTo>
                  <a:pt x="704" y="577"/>
                  <a:pt x="714" y="581"/>
                  <a:pt x="725" y="588"/>
                </a:cubicBezTo>
                <a:cubicBezTo>
                  <a:pt x="725" y="793"/>
                  <a:pt x="725" y="793"/>
                  <a:pt x="725" y="793"/>
                </a:cubicBezTo>
                <a:cubicBezTo>
                  <a:pt x="714" y="797"/>
                  <a:pt x="704" y="804"/>
                  <a:pt x="692" y="812"/>
                </a:cubicBezTo>
                <a:cubicBezTo>
                  <a:pt x="502" y="698"/>
                  <a:pt x="502" y="698"/>
                  <a:pt x="502" y="698"/>
                </a:cubicBezTo>
                <a:cubicBezTo>
                  <a:pt x="502" y="694"/>
                  <a:pt x="502" y="687"/>
                  <a:pt x="502" y="683"/>
                </a:cubicBezTo>
                <a:lnTo>
                  <a:pt x="692" y="570"/>
                </a:lnTo>
                <a:moveTo>
                  <a:pt x="436" y="691"/>
                </a:moveTo>
                <a:lnTo>
                  <a:pt x="436" y="691"/>
                </a:lnTo>
                <a:cubicBezTo>
                  <a:pt x="436" y="709"/>
                  <a:pt x="421" y="727"/>
                  <a:pt x="403" y="727"/>
                </a:cubicBezTo>
                <a:cubicBezTo>
                  <a:pt x="384" y="727"/>
                  <a:pt x="366" y="709"/>
                  <a:pt x="366" y="691"/>
                </a:cubicBezTo>
                <a:cubicBezTo>
                  <a:pt x="366" y="672"/>
                  <a:pt x="384" y="658"/>
                  <a:pt x="403" y="658"/>
                </a:cubicBezTo>
                <a:cubicBezTo>
                  <a:pt x="421" y="658"/>
                  <a:pt x="436" y="672"/>
                  <a:pt x="436" y="691"/>
                </a:cubicBezTo>
                <a:moveTo>
                  <a:pt x="366" y="1479"/>
                </a:moveTo>
                <a:lnTo>
                  <a:pt x="366" y="1479"/>
                </a:lnTo>
                <a:cubicBezTo>
                  <a:pt x="366" y="1457"/>
                  <a:pt x="384" y="1442"/>
                  <a:pt x="403" y="1442"/>
                </a:cubicBezTo>
                <a:cubicBezTo>
                  <a:pt x="421" y="1442"/>
                  <a:pt x="436" y="1457"/>
                  <a:pt x="436" y="1479"/>
                </a:cubicBezTo>
                <a:cubicBezTo>
                  <a:pt x="436" y="1497"/>
                  <a:pt x="421" y="1512"/>
                  <a:pt x="403" y="1512"/>
                </a:cubicBezTo>
                <a:cubicBezTo>
                  <a:pt x="384" y="1512"/>
                  <a:pt x="366" y="1497"/>
                  <a:pt x="366" y="1479"/>
                </a:cubicBezTo>
                <a:moveTo>
                  <a:pt x="432" y="1384"/>
                </a:moveTo>
                <a:lnTo>
                  <a:pt x="432" y="1384"/>
                </a:lnTo>
                <a:cubicBezTo>
                  <a:pt x="432" y="1171"/>
                  <a:pt x="432" y="1171"/>
                  <a:pt x="432" y="1171"/>
                </a:cubicBezTo>
                <a:cubicBezTo>
                  <a:pt x="450" y="1167"/>
                  <a:pt x="461" y="1156"/>
                  <a:pt x="472" y="1145"/>
                </a:cubicBezTo>
                <a:cubicBezTo>
                  <a:pt x="660" y="1255"/>
                  <a:pt x="660" y="1255"/>
                  <a:pt x="660" y="1255"/>
                </a:cubicBezTo>
                <a:cubicBezTo>
                  <a:pt x="656" y="1270"/>
                  <a:pt x="656" y="1288"/>
                  <a:pt x="660" y="1303"/>
                </a:cubicBezTo>
                <a:cubicBezTo>
                  <a:pt x="476" y="1413"/>
                  <a:pt x="476" y="1413"/>
                  <a:pt x="476" y="1413"/>
                </a:cubicBezTo>
                <a:cubicBezTo>
                  <a:pt x="465" y="1398"/>
                  <a:pt x="450" y="1391"/>
                  <a:pt x="432" y="1384"/>
                </a:cubicBezTo>
                <a:moveTo>
                  <a:pt x="788" y="1978"/>
                </a:moveTo>
                <a:lnTo>
                  <a:pt x="788" y="1978"/>
                </a:lnTo>
                <a:cubicBezTo>
                  <a:pt x="788" y="1769"/>
                  <a:pt x="788" y="1769"/>
                  <a:pt x="788" y="1769"/>
                </a:cubicBezTo>
                <a:cubicBezTo>
                  <a:pt x="799" y="1765"/>
                  <a:pt x="810" y="1758"/>
                  <a:pt x="821" y="1750"/>
                </a:cubicBezTo>
                <a:cubicBezTo>
                  <a:pt x="989" y="1853"/>
                  <a:pt x="989" y="1853"/>
                  <a:pt x="989" y="1853"/>
                </a:cubicBezTo>
                <a:cubicBezTo>
                  <a:pt x="986" y="1864"/>
                  <a:pt x="986" y="1879"/>
                  <a:pt x="989" y="1890"/>
                </a:cubicBezTo>
                <a:cubicBezTo>
                  <a:pt x="817" y="1992"/>
                  <a:pt x="817" y="1992"/>
                  <a:pt x="817" y="1992"/>
                </a:cubicBezTo>
                <a:cubicBezTo>
                  <a:pt x="810" y="1985"/>
                  <a:pt x="799" y="1981"/>
                  <a:pt x="788" y="1978"/>
                </a:cubicBezTo>
                <a:moveTo>
                  <a:pt x="1019" y="1798"/>
                </a:moveTo>
                <a:lnTo>
                  <a:pt x="1019" y="1798"/>
                </a:lnTo>
                <a:cubicBezTo>
                  <a:pt x="850" y="1695"/>
                  <a:pt x="850" y="1695"/>
                  <a:pt x="850" y="1695"/>
                </a:cubicBezTo>
                <a:cubicBezTo>
                  <a:pt x="854" y="1681"/>
                  <a:pt x="854" y="1662"/>
                  <a:pt x="846" y="1644"/>
                </a:cubicBezTo>
                <a:cubicBezTo>
                  <a:pt x="1019" y="1541"/>
                  <a:pt x="1019" y="1541"/>
                  <a:pt x="1019" y="1541"/>
                </a:cubicBezTo>
                <a:cubicBezTo>
                  <a:pt x="1030" y="1549"/>
                  <a:pt x="1041" y="1556"/>
                  <a:pt x="1052" y="1560"/>
                </a:cubicBezTo>
                <a:cubicBezTo>
                  <a:pt x="1052" y="1776"/>
                  <a:pt x="1052" y="1776"/>
                  <a:pt x="1052" y="1776"/>
                </a:cubicBezTo>
                <a:cubicBezTo>
                  <a:pt x="1037" y="1783"/>
                  <a:pt x="1026" y="1787"/>
                  <a:pt x="1019" y="1798"/>
                </a:cubicBezTo>
                <a:moveTo>
                  <a:pt x="1477" y="1600"/>
                </a:moveTo>
                <a:lnTo>
                  <a:pt x="1477" y="1600"/>
                </a:lnTo>
                <a:cubicBezTo>
                  <a:pt x="1466" y="1593"/>
                  <a:pt x="1455" y="1585"/>
                  <a:pt x="1444" y="1582"/>
                </a:cubicBezTo>
                <a:cubicBezTo>
                  <a:pt x="1444" y="1373"/>
                  <a:pt x="1444" y="1373"/>
                  <a:pt x="1444" y="1373"/>
                </a:cubicBezTo>
                <a:cubicBezTo>
                  <a:pt x="1455" y="1369"/>
                  <a:pt x="1466" y="1365"/>
                  <a:pt x="1477" y="1358"/>
                </a:cubicBezTo>
                <a:cubicBezTo>
                  <a:pt x="1668" y="1472"/>
                  <a:pt x="1668" y="1472"/>
                  <a:pt x="1668" y="1472"/>
                </a:cubicBezTo>
                <a:cubicBezTo>
                  <a:pt x="1668" y="1475"/>
                  <a:pt x="1668" y="1479"/>
                  <a:pt x="1668" y="1486"/>
                </a:cubicBezTo>
                <a:lnTo>
                  <a:pt x="1477" y="1600"/>
                </a:lnTo>
                <a:moveTo>
                  <a:pt x="1730" y="1479"/>
                </a:moveTo>
                <a:lnTo>
                  <a:pt x="1730" y="1479"/>
                </a:lnTo>
                <a:cubicBezTo>
                  <a:pt x="1730" y="1457"/>
                  <a:pt x="1745" y="1442"/>
                  <a:pt x="1763" y="1442"/>
                </a:cubicBezTo>
                <a:cubicBezTo>
                  <a:pt x="1785" y="1442"/>
                  <a:pt x="1800" y="1457"/>
                  <a:pt x="1800" y="1479"/>
                </a:cubicBezTo>
                <a:cubicBezTo>
                  <a:pt x="1800" y="1497"/>
                  <a:pt x="1785" y="1512"/>
                  <a:pt x="1763" y="1512"/>
                </a:cubicBezTo>
                <a:cubicBezTo>
                  <a:pt x="1745" y="1512"/>
                  <a:pt x="1730" y="1497"/>
                  <a:pt x="1730" y="1479"/>
                </a:cubicBezTo>
                <a:moveTo>
                  <a:pt x="1796" y="984"/>
                </a:moveTo>
                <a:lnTo>
                  <a:pt x="1796" y="984"/>
                </a:lnTo>
                <a:cubicBezTo>
                  <a:pt x="1796" y="782"/>
                  <a:pt x="1796" y="782"/>
                  <a:pt x="1796" y="782"/>
                </a:cubicBezTo>
                <a:cubicBezTo>
                  <a:pt x="1804" y="782"/>
                  <a:pt x="1811" y="779"/>
                  <a:pt x="1818" y="775"/>
                </a:cubicBezTo>
                <a:cubicBezTo>
                  <a:pt x="1972" y="867"/>
                  <a:pt x="1972" y="867"/>
                  <a:pt x="1972" y="867"/>
                </a:cubicBezTo>
                <a:cubicBezTo>
                  <a:pt x="1968" y="881"/>
                  <a:pt x="1968" y="892"/>
                  <a:pt x="1972" y="907"/>
                </a:cubicBezTo>
                <a:cubicBezTo>
                  <a:pt x="1818" y="999"/>
                  <a:pt x="1818" y="999"/>
                  <a:pt x="1818" y="999"/>
                </a:cubicBezTo>
                <a:cubicBezTo>
                  <a:pt x="1811" y="991"/>
                  <a:pt x="1804" y="988"/>
                  <a:pt x="1796" y="984"/>
                </a:cubicBezTo>
                <a:moveTo>
                  <a:pt x="2067" y="852"/>
                </a:moveTo>
                <a:lnTo>
                  <a:pt x="2067" y="852"/>
                </a:lnTo>
                <a:cubicBezTo>
                  <a:pt x="2086" y="852"/>
                  <a:pt x="2104" y="867"/>
                  <a:pt x="2104" y="889"/>
                </a:cubicBezTo>
                <a:cubicBezTo>
                  <a:pt x="2104" y="907"/>
                  <a:pt x="2086" y="922"/>
                  <a:pt x="2067" y="922"/>
                </a:cubicBezTo>
                <a:cubicBezTo>
                  <a:pt x="2049" y="922"/>
                  <a:pt x="2034" y="907"/>
                  <a:pt x="2034" y="889"/>
                </a:cubicBezTo>
                <a:cubicBezTo>
                  <a:pt x="2034" y="867"/>
                  <a:pt x="2049" y="852"/>
                  <a:pt x="2067" y="852"/>
                </a:cubicBezTo>
                <a:moveTo>
                  <a:pt x="2067" y="460"/>
                </a:moveTo>
                <a:lnTo>
                  <a:pt x="2067" y="460"/>
                </a:lnTo>
                <a:cubicBezTo>
                  <a:pt x="2086" y="460"/>
                  <a:pt x="2104" y="474"/>
                  <a:pt x="2104" y="493"/>
                </a:cubicBezTo>
                <a:cubicBezTo>
                  <a:pt x="2104" y="511"/>
                  <a:pt x="2086" y="529"/>
                  <a:pt x="2067" y="529"/>
                </a:cubicBezTo>
                <a:cubicBezTo>
                  <a:pt x="2049" y="529"/>
                  <a:pt x="2034" y="511"/>
                  <a:pt x="2034" y="493"/>
                </a:cubicBezTo>
                <a:cubicBezTo>
                  <a:pt x="2034" y="474"/>
                  <a:pt x="2049" y="460"/>
                  <a:pt x="2067" y="460"/>
                </a:cubicBezTo>
                <a:moveTo>
                  <a:pt x="1763" y="262"/>
                </a:moveTo>
                <a:lnTo>
                  <a:pt x="1763" y="262"/>
                </a:lnTo>
                <a:cubicBezTo>
                  <a:pt x="1785" y="262"/>
                  <a:pt x="1800" y="276"/>
                  <a:pt x="1800" y="295"/>
                </a:cubicBezTo>
                <a:cubicBezTo>
                  <a:pt x="1800" y="317"/>
                  <a:pt x="1785" y="332"/>
                  <a:pt x="1763" y="332"/>
                </a:cubicBezTo>
                <a:cubicBezTo>
                  <a:pt x="1745" y="332"/>
                  <a:pt x="1730" y="317"/>
                  <a:pt x="1730" y="295"/>
                </a:cubicBezTo>
                <a:cubicBezTo>
                  <a:pt x="1730" y="276"/>
                  <a:pt x="1745" y="262"/>
                  <a:pt x="1763" y="262"/>
                </a:cubicBezTo>
                <a:moveTo>
                  <a:pt x="1668" y="698"/>
                </a:moveTo>
                <a:lnTo>
                  <a:pt x="1668" y="698"/>
                </a:lnTo>
                <a:cubicBezTo>
                  <a:pt x="1477" y="812"/>
                  <a:pt x="1477" y="812"/>
                  <a:pt x="1477" y="812"/>
                </a:cubicBezTo>
                <a:cubicBezTo>
                  <a:pt x="1466" y="804"/>
                  <a:pt x="1455" y="797"/>
                  <a:pt x="1444" y="793"/>
                </a:cubicBezTo>
                <a:cubicBezTo>
                  <a:pt x="1444" y="588"/>
                  <a:pt x="1444" y="588"/>
                  <a:pt x="1444" y="588"/>
                </a:cubicBezTo>
                <a:cubicBezTo>
                  <a:pt x="1455" y="581"/>
                  <a:pt x="1466" y="577"/>
                  <a:pt x="1477" y="570"/>
                </a:cubicBezTo>
                <a:cubicBezTo>
                  <a:pt x="1668" y="683"/>
                  <a:pt x="1668" y="683"/>
                  <a:pt x="1668" y="683"/>
                </a:cubicBezTo>
                <a:cubicBezTo>
                  <a:pt x="1668" y="687"/>
                  <a:pt x="1668" y="694"/>
                  <a:pt x="1668" y="698"/>
                </a:cubicBezTo>
                <a:moveTo>
                  <a:pt x="1411" y="64"/>
                </a:moveTo>
                <a:lnTo>
                  <a:pt x="1411" y="64"/>
                </a:lnTo>
                <a:cubicBezTo>
                  <a:pt x="1429" y="64"/>
                  <a:pt x="1448" y="82"/>
                  <a:pt x="1448" y="100"/>
                </a:cubicBezTo>
                <a:cubicBezTo>
                  <a:pt x="1448" y="119"/>
                  <a:pt x="1429" y="133"/>
                  <a:pt x="1411" y="133"/>
                </a:cubicBezTo>
                <a:cubicBezTo>
                  <a:pt x="1393" y="133"/>
                  <a:pt x="1378" y="119"/>
                  <a:pt x="1378" y="100"/>
                </a:cubicBezTo>
                <a:cubicBezTo>
                  <a:pt x="1378" y="82"/>
                  <a:pt x="1393" y="64"/>
                  <a:pt x="1411" y="64"/>
                </a:cubicBezTo>
                <a:moveTo>
                  <a:pt x="1085" y="262"/>
                </a:moveTo>
                <a:lnTo>
                  <a:pt x="1085" y="262"/>
                </a:lnTo>
                <a:cubicBezTo>
                  <a:pt x="1103" y="262"/>
                  <a:pt x="1118" y="276"/>
                  <a:pt x="1118" y="298"/>
                </a:cubicBezTo>
                <a:cubicBezTo>
                  <a:pt x="1118" y="317"/>
                  <a:pt x="1103" y="332"/>
                  <a:pt x="1085" y="332"/>
                </a:cubicBezTo>
                <a:cubicBezTo>
                  <a:pt x="1063" y="332"/>
                  <a:pt x="1048" y="317"/>
                  <a:pt x="1048" y="298"/>
                </a:cubicBezTo>
                <a:cubicBezTo>
                  <a:pt x="1048" y="276"/>
                  <a:pt x="1063" y="262"/>
                  <a:pt x="1085" y="262"/>
                </a:cubicBezTo>
                <a:moveTo>
                  <a:pt x="755" y="64"/>
                </a:moveTo>
                <a:lnTo>
                  <a:pt x="755" y="64"/>
                </a:lnTo>
                <a:cubicBezTo>
                  <a:pt x="773" y="64"/>
                  <a:pt x="792" y="82"/>
                  <a:pt x="792" y="100"/>
                </a:cubicBezTo>
                <a:cubicBezTo>
                  <a:pt x="792" y="119"/>
                  <a:pt x="773" y="133"/>
                  <a:pt x="755" y="133"/>
                </a:cubicBezTo>
                <a:cubicBezTo>
                  <a:pt x="736" y="133"/>
                  <a:pt x="722" y="119"/>
                  <a:pt x="722" y="100"/>
                </a:cubicBezTo>
                <a:cubicBezTo>
                  <a:pt x="722" y="82"/>
                  <a:pt x="736" y="64"/>
                  <a:pt x="755" y="64"/>
                </a:cubicBezTo>
                <a:moveTo>
                  <a:pt x="660" y="515"/>
                </a:moveTo>
                <a:lnTo>
                  <a:pt x="660" y="515"/>
                </a:lnTo>
                <a:cubicBezTo>
                  <a:pt x="472" y="625"/>
                  <a:pt x="472" y="625"/>
                  <a:pt x="472" y="625"/>
                </a:cubicBezTo>
                <a:cubicBezTo>
                  <a:pt x="461" y="614"/>
                  <a:pt x="450" y="603"/>
                  <a:pt x="432" y="599"/>
                </a:cubicBezTo>
                <a:cubicBezTo>
                  <a:pt x="432" y="390"/>
                  <a:pt x="432" y="390"/>
                  <a:pt x="432" y="390"/>
                </a:cubicBezTo>
                <a:cubicBezTo>
                  <a:pt x="447" y="386"/>
                  <a:pt x="458" y="379"/>
                  <a:pt x="465" y="372"/>
                </a:cubicBezTo>
                <a:cubicBezTo>
                  <a:pt x="656" y="485"/>
                  <a:pt x="656" y="485"/>
                  <a:pt x="656" y="485"/>
                </a:cubicBezTo>
                <a:cubicBezTo>
                  <a:pt x="656" y="493"/>
                  <a:pt x="656" y="504"/>
                  <a:pt x="660" y="515"/>
                </a:cubicBezTo>
                <a:moveTo>
                  <a:pt x="403" y="262"/>
                </a:moveTo>
                <a:lnTo>
                  <a:pt x="403" y="262"/>
                </a:lnTo>
                <a:cubicBezTo>
                  <a:pt x="421" y="262"/>
                  <a:pt x="436" y="276"/>
                  <a:pt x="436" y="295"/>
                </a:cubicBezTo>
                <a:cubicBezTo>
                  <a:pt x="436" y="317"/>
                  <a:pt x="421" y="332"/>
                  <a:pt x="403" y="332"/>
                </a:cubicBezTo>
                <a:cubicBezTo>
                  <a:pt x="384" y="332"/>
                  <a:pt x="366" y="317"/>
                  <a:pt x="366" y="295"/>
                </a:cubicBezTo>
                <a:cubicBezTo>
                  <a:pt x="366" y="276"/>
                  <a:pt x="384" y="262"/>
                  <a:pt x="403" y="262"/>
                </a:cubicBezTo>
                <a:moveTo>
                  <a:pt x="98" y="529"/>
                </a:moveTo>
                <a:lnTo>
                  <a:pt x="98" y="529"/>
                </a:lnTo>
                <a:cubicBezTo>
                  <a:pt x="80" y="529"/>
                  <a:pt x="65" y="511"/>
                  <a:pt x="65" y="493"/>
                </a:cubicBezTo>
                <a:cubicBezTo>
                  <a:pt x="65" y="474"/>
                  <a:pt x="80" y="460"/>
                  <a:pt x="98" y="460"/>
                </a:cubicBezTo>
                <a:cubicBezTo>
                  <a:pt x="117" y="460"/>
                  <a:pt x="135" y="474"/>
                  <a:pt x="135" y="493"/>
                </a:cubicBezTo>
                <a:cubicBezTo>
                  <a:pt x="135" y="511"/>
                  <a:pt x="117" y="529"/>
                  <a:pt x="98" y="529"/>
                </a:cubicBezTo>
                <a:moveTo>
                  <a:pt x="98" y="922"/>
                </a:moveTo>
                <a:lnTo>
                  <a:pt x="98" y="922"/>
                </a:lnTo>
                <a:cubicBezTo>
                  <a:pt x="80" y="922"/>
                  <a:pt x="65" y="907"/>
                  <a:pt x="65" y="889"/>
                </a:cubicBezTo>
                <a:cubicBezTo>
                  <a:pt x="65" y="867"/>
                  <a:pt x="80" y="852"/>
                  <a:pt x="98" y="852"/>
                </a:cubicBezTo>
                <a:cubicBezTo>
                  <a:pt x="117" y="852"/>
                  <a:pt x="135" y="867"/>
                  <a:pt x="135" y="889"/>
                </a:cubicBezTo>
                <a:cubicBezTo>
                  <a:pt x="135" y="907"/>
                  <a:pt x="117" y="922"/>
                  <a:pt x="98" y="922"/>
                </a:cubicBezTo>
                <a:moveTo>
                  <a:pt x="98" y="1318"/>
                </a:moveTo>
                <a:lnTo>
                  <a:pt x="98" y="1318"/>
                </a:lnTo>
                <a:cubicBezTo>
                  <a:pt x="80" y="1318"/>
                  <a:pt x="65" y="1299"/>
                  <a:pt x="65" y="1281"/>
                </a:cubicBezTo>
                <a:cubicBezTo>
                  <a:pt x="65" y="1263"/>
                  <a:pt x="80" y="1244"/>
                  <a:pt x="98" y="1244"/>
                </a:cubicBezTo>
                <a:cubicBezTo>
                  <a:pt x="117" y="1244"/>
                  <a:pt x="135" y="1263"/>
                  <a:pt x="135" y="1281"/>
                </a:cubicBezTo>
                <a:cubicBezTo>
                  <a:pt x="135" y="1299"/>
                  <a:pt x="117" y="1318"/>
                  <a:pt x="98" y="1318"/>
                </a:cubicBezTo>
                <a:moveTo>
                  <a:pt x="98" y="1710"/>
                </a:moveTo>
                <a:lnTo>
                  <a:pt x="98" y="1710"/>
                </a:lnTo>
                <a:cubicBezTo>
                  <a:pt x="80" y="1710"/>
                  <a:pt x="65" y="1695"/>
                  <a:pt x="65" y="1677"/>
                </a:cubicBezTo>
                <a:cubicBezTo>
                  <a:pt x="65" y="1655"/>
                  <a:pt x="80" y="1640"/>
                  <a:pt x="98" y="1640"/>
                </a:cubicBezTo>
                <a:cubicBezTo>
                  <a:pt x="117" y="1640"/>
                  <a:pt x="135" y="1655"/>
                  <a:pt x="135" y="1677"/>
                </a:cubicBezTo>
                <a:cubicBezTo>
                  <a:pt x="135" y="1695"/>
                  <a:pt x="117" y="1710"/>
                  <a:pt x="98" y="1710"/>
                </a:cubicBezTo>
                <a:moveTo>
                  <a:pt x="403" y="1908"/>
                </a:moveTo>
                <a:lnTo>
                  <a:pt x="403" y="1908"/>
                </a:lnTo>
                <a:cubicBezTo>
                  <a:pt x="384" y="1908"/>
                  <a:pt x="366" y="1890"/>
                  <a:pt x="366" y="1871"/>
                </a:cubicBezTo>
                <a:cubicBezTo>
                  <a:pt x="366" y="1853"/>
                  <a:pt x="384" y="1838"/>
                  <a:pt x="403" y="1838"/>
                </a:cubicBezTo>
                <a:cubicBezTo>
                  <a:pt x="421" y="1838"/>
                  <a:pt x="436" y="1853"/>
                  <a:pt x="436" y="1871"/>
                </a:cubicBezTo>
                <a:cubicBezTo>
                  <a:pt x="436" y="1890"/>
                  <a:pt x="421" y="1908"/>
                  <a:pt x="403" y="1908"/>
                </a:cubicBezTo>
                <a:moveTo>
                  <a:pt x="465" y="1798"/>
                </a:moveTo>
                <a:lnTo>
                  <a:pt x="465" y="1798"/>
                </a:lnTo>
                <a:cubicBezTo>
                  <a:pt x="458" y="1787"/>
                  <a:pt x="447" y="1783"/>
                  <a:pt x="432" y="1780"/>
                </a:cubicBezTo>
                <a:cubicBezTo>
                  <a:pt x="432" y="1571"/>
                  <a:pt x="432" y="1571"/>
                  <a:pt x="432" y="1571"/>
                </a:cubicBezTo>
                <a:cubicBezTo>
                  <a:pt x="450" y="1567"/>
                  <a:pt x="461" y="1556"/>
                  <a:pt x="472" y="1545"/>
                </a:cubicBezTo>
                <a:cubicBezTo>
                  <a:pt x="491" y="1552"/>
                  <a:pt x="498" y="1563"/>
                  <a:pt x="513" y="1563"/>
                </a:cubicBezTo>
                <a:cubicBezTo>
                  <a:pt x="542" y="1563"/>
                  <a:pt x="557" y="1519"/>
                  <a:pt x="528" y="1505"/>
                </a:cubicBezTo>
                <a:cubicBezTo>
                  <a:pt x="498" y="1486"/>
                  <a:pt x="498" y="1486"/>
                  <a:pt x="498" y="1486"/>
                </a:cubicBezTo>
                <a:cubicBezTo>
                  <a:pt x="498" y="1483"/>
                  <a:pt x="498" y="1475"/>
                  <a:pt x="498" y="1472"/>
                </a:cubicBezTo>
                <a:cubicBezTo>
                  <a:pt x="689" y="1358"/>
                  <a:pt x="689" y="1358"/>
                  <a:pt x="689" y="1358"/>
                </a:cubicBezTo>
                <a:cubicBezTo>
                  <a:pt x="700" y="1365"/>
                  <a:pt x="711" y="1373"/>
                  <a:pt x="722" y="1376"/>
                </a:cubicBezTo>
                <a:cubicBezTo>
                  <a:pt x="722" y="1582"/>
                  <a:pt x="722" y="1582"/>
                  <a:pt x="722" y="1582"/>
                </a:cubicBezTo>
                <a:cubicBezTo>
                  <a:pt x="711" y="1585"/>
                  <a:pt x="700" y="1593"/>
                  <a:pt x="689" y="1600"/>
                </a:cubicBezTo>
                <a:cubicBezTo>
                  <a:pt x="645" y="1574"/>
                  <a:pt x="645" y="1574"/>
                  <a:pt x="645" y="1574"/>
                </a:cubicBezTo>
                <a:cubicBezTo>
                  <a:pt x="630" y="1563"/>
                  <a:pt x="612" y="1571"/>
                  <a:pt x="601" y="1585"/>
                </a:cubicBezTo>
                <a:cubicBezTo>
                  <a:pt x="593" y="1600"/>
                  <a:pt x="601" y="1618"/>
                  <a:pt x="616" y="1629"/>
                </a:cubicBezTo>
                <a:cubicBezTo>
                  <a:pt x="656" y="1655"/>
                  <a:pt x="656" y="1655"/>
                  <a:pt x="656" y="1655"/>
                </a:cubicBezTo>
                <a:cubicBezTo>
                  <a:pt x="656" y="1662"/>
                  <a:pt x="656" y="1673"/>
                  <a:pt x="656" y="1684"/>
                </a:cubicBezTo>
                <a:lnTo>
                  <a:pt x="465" y="1798"/>
                </a:lnTo>
                <a:moveTo>
                  <a:pt x="751" y="2102"/>
                </a:moveTo>
                <a:lnTo>
                  <a:pt x="751" y="2102"/>
                </a:lnTo>
                <a:cubicBezTo>
                  <a:pt x="733" y="2102"/>
                  <a:pt x="718" y="2087"/>
                  <a:pt x="718" y="2069"/>
                </a:cubicBezTo>
                <a:cubicBezTo>
                  <a:pt x="718" y="2051"/>
                  <a:pt x="733" y="2033"/>
                  <a:pt x="751" y="2033"/>
                </a:cubicBezTo>
                <a:cubicBezTo>
                  <a:pt x="769" y="2033"/>
                  <a:pt x="788" y="2051"/>
                  <a:pt x="788" y="2069"/>
                </a:cubicBezTo>
                <a:cubicBezTo>
                  <a:pt x="788" y="2087"/>
                  <a:pt x="769" y="2102"/>
                  <a:pt x="751" y="2102"/>
                </a:cubicBezTo>
                <a:moveTo>
                  <a:pt x="1085" y="1904"/>
                </a:moveTo>
                <a:lnTo>
                  <a:pt x="1085" y="1904"/>
                </a:lnTo>
                <a:cubicBezTo>
                  <a:pt x="1063" y="1904"/>
                  <a:pt x="1048" y="1890"/>
                  <a:pt x="1048" y="1871"/>
                </a:cubicBezTo>
                <a:cubicBezTo>
                  <a:pt x="1048" y="1853"/>
                  <a:pt x="1063" y="1835"/>
                  <a:pt x="1085" y="1835"/>
                </a:cubicBezTo>
                <a:cubicBezTo>
                  <a:pt x="1103" y="1835"/>
                  <a:pt x="1118" y="1853"/>
                  <a:pt x="1118" y="1871"/>
                </a:cubicBezTo>
                <a:cubicBezTo>
                  <a:pt x="1118" y="1890"/>
                  <a:pt x="1103" y="1904"/>
                  <a:pt x="1085" y="1904"/>
                </a:cubicBezTo>
                <a:moveTo>
                  <a:pt x="1411" y="2102"/>
                </a:moveTo>
                <a:lnTo>
                  <a:pt x="1411" y="2102"/>
                </a:lnTo>
                <a:cubicBezTo>
                  <a:pt x="1393" y="2102"/>
                  <a:pt x="1378" y="2087"/>
                  <a:pt x="1378" y="2069"/>
                </a:cubicBezTo>
                <a:cubicBezTo>
                  <a:pt x="1378" y="2051"/>
                  <a:pt x="1393" y="2033"/>
                  <a:pt x="1411" y="2033"/>
                </a:cubicBezTo>
                <a:cubicBezTo>
                  <a:pt x="1429" y="2033"/>
                  <a:pt x="1448" y="2051"/>
                  <a:pt x="1448" y="2069"/>
                </a:cubicBezTo>
                <a:cubicBezTo>
                  <a:pt x="1448" y="2087"/>
                  <a:pt x="1429" y="2102"/>
                  <a:pt x="1411" y="2102"/>
                </a:cubicBezTo>
                <a:moveTo>
                  <a:pt x="1506" y="1655"/>
                </a:moveTo>
                <a:lnTo>
                  <a:pt x="1506" y="1655"/>
                </a:lnTo>
                <a:cubicBezTo>
                  <a:pt x="1690" y="1545"/>
                  <a:pt x="1690" y="1545"/>
                  <a:pt x="1690" y="1545"/>
                </a:cubicBezTo>
                <a:cubicBezTo>
                  <a:pt x="1701" y="1556"/>
                  <a:pt x="1716" y="1567"/>
                  <a:pt x="1734" y="1571"/>
                </a:cubicBezTo>
                <a:cubicBezTo>
                  <a:pt x="1734" y="1780"/>
                  <a:pt x="1734" y="1780"/>
                  <a:pt x="1734" y="1780"/>
                </a:cubicBezTo>
                <a:cubicBezTo>
                  <a:pt x="1719" y="1783"/>
                  <a:pt x="1708" y="1791"/>
                  <a:pt x="1701" y="1798"/>
                </a:cubicBezTo>
                <a:cubicBezTo>
                  <a:pt x="1510" y="1684"/>
                  <a:pt x="1510" y="1684"/>
                  <a:pt x="1510" y="1684"/>
                </a:cubicBezTo>
                <a:cubicBezTo>
                  <a:pt x="1510" y="1673"/>
                  <a:pt x="1510" y="1662"/>
                  <a:pt x="1506" y="1655"/>
                </a:cubicBezTo>
                <a:moveTo>
                  <a:pt x="1763" y="1908"/>
                </a:moveTo>
                <a:lnTo>
                  <a:pt x="1763" y="1908"/>
                </a:lnTo>
                <a:cubicBezTo>
                  <a:pt x="1745" y="1908"/>
                  <a:pt x="1730" y="1890"/>
                  <a:pt x="1730" y="1871"/>
                </a:cubicBezTo>
                <a:cubicBezTo>
                  <a:pt x="1730" y="1853"/>
                  <a:pt x="1745" y="1838"/>
                  <a:pt x="1763" y="1838"/>
                </a:cubicBezTo>
                <a:cubicBezTo>
                  <a:pt x="1785" y="1838"/>
                  <a:pt x="1800" y="1853"/>
                  <a:pt x="1800" y="1871"/>
                </a:cubicBezTo>
                <a:cubicBezTo>
                  <a:pt x="1800" y="1890"/>
                  <a:pt x="1785" y="1908"/>
                  <a:pt x="1763" y="1908"/>
                </a:cubicBezTo>
                <a:moveTo>
                  <a:pt x="2067" y="1640"/>
                </a:moveTo>
                <a:lnTo>
                  <a:pt x="2067" y="1640"/>
                </a:lnTo>
                <a:cubicBezTo>
                  <a:pt x="2086" y="1640"/>
                  <a:pt x="2104" y="1655"/>
                  <a:pt x="2104" y="1677"/>
                </a:cubicBezTo>
                <a:cubicBezTo>
                  <a:pt x="2104" y="1695"/>
                  <a:pt x="2086" y="1710"/>
                  <a:pt x="2067" y="1710"/>
                </a:cubicBezTo>
                <a:cubicBezTo>
                  <a:pt x="2049" y="1710"/>
                  <a:pt x="2034" y="1695"/>
                  <a:pt x="2034" y="1677"/>
                </a:cubicBezTo>
                <a:cubicBezTo>
                  <a:pt x="2034" y="1655"/>
                  <a:pt x="2049" y="1640"/>
                  <a:pt x="2067" y="1640"/>
                </a:cubicBezTo>
                <a:moveTo>
                  <a:pt x="2067" y="1244"/>
                </a:moveTo>
                <a:lnTo>
                  <a:pt x="2067" y="1244"/>
                </a:lnTo>
                <a:cubicBezTo>
                  <a:pt x="2086" y="1244"/>
                  <a:pt x="2104" y="1263"/>
                  <a:pt x="2104" y="1281"/>
                </a:cubicBezTo>
                <a:cubicBezTo>
                  <a:pt x="2104" y="1299"/>
                  <a:pt x="2086" y="1318"/>
                  <a:pt x="2067" y="1318"/>
                </a:cubicBezTo>
                <a:cubicBezTo>
                  <a:pt x="2049" y="1318"/>
                  <a:pt x="2034" y="1299"/>
                  <a:pt x="2034" y="1281"/>
                </a:cubicBezTo>
                <a:cubicBezTo>
                  <a:pt x="2034" y="1263"/>
                  <a:pt x="2049" y="1244"/>
                  <a:pt x="2067" y="124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8" name="Google Shape;928;p52"/>
          <p:cNvGrpSpPr/>
          <p:nvPr/>
        </p:nvGrpSpPr>
        <p:grpSpPr>
          <a:xfrm>
            <a:off x="6209014" y="1988810"/>
            <a:ext cx="535986" cy="529060"/>
            <a:chOff x="5953154" y="2024010"/>
            <a:chExt cx="535986" cy="529060"/>
          </a:xfrm>
        </p:grpSpPr>
        <p:sp>
          <p:nvSpPr>
            <p:cNvPr id="929" name="Google Shape;929;p52"/>
            <p:cNvSpPr/>
            <p:nvPr/>
          </p:nvSpPr>
          <p:spPr>
            <a:xfrm>
              <a:off x="5953154" y="2024010"/>
              <a:ext cx="204303" cy="446696"/>
            </a:xfrm>
            <a:custGeom>
              <a:rect b="b" l="l" r="r" t="t"/>
              <a:pathLst>
                <a:path extrusionOk="0" h="1806" w="826">
                  <a:moveTo>
                    <a:pt x="539" y="1420"/>
                  </a:moveTo>
                  <a:lnTo>
                    <a:pt x="539" y="1420"/>
                  </a:lnTo>
                  <a:cubicBezTo>
                    <a:pt x="557" y="1420"/>
                    <a:pt x="568" y="1405"/>
                    <a:pt x="568" y="1387"/>
                  </a:cubicBezTo>
                  <a:cubicBezTo>
                    <a:pt x="568" y="1372"/>
                    <a:pt x="557" y="1358"/>
                    <a:pt x="539" y="1358"/>
                  </a:cubicBezTo>
                  <a:cubicBezTo>
                    <a:pt x="403" y="1358"/>
                    <a:pt x="286" y="1438"/>
                    <a:pt x="235" y="1556"/>
                  </a:cubicBezTo>
                  <a:cubicBezTo>
                    <a:pt x="169" y="1501"/>
                    <a:pt x="154" y="1409"/>
                    <a:pt x="191" y="1336"/>
                  </a:cubicBezTo>
                  <a:cubicBezTo>
                    <a:pt x="220" y="1343"/>
                    <a:pt x="246" y="1347"/>
                    <a:pt x="275" y="1347"/>
                  </a:cubicBezTo>
                  <a:cubicBezTo>
                    <a:pt x="293" y="1347"/>
                    <a:pt x="304" y="1332"/>
                    <a:pt x="304" y="1317"/>
                  </a:cubicBezTo>
                  <a:cubicBezTo>
                    <a:pt x="304" y="1299"/>
                    <a:pt x="293" y="1284"/>
                    <a:pt x="275" y="1284"/>
                  </a:cubicBezTo>
                  <a:cubicBezTo>
                    <a:pt x="154" y="1284"/>
                    <a:pt x="59" y="1185"/>
                    <a:pt x="62" y="1068"/>
                  </a:cubicBezTo>
                  <a:cubicBezTo>
                    <a:pt x="66" y="973"/>
                    <a:pt x="128" y="896"/>
                    <a:pt x="220" y="870"/>
                  </a:cubicBezTo>
                  <a:cubicBezTo>
                    <a:pt x="235" y="866"/>
                    <a:pt x="246" y="848"/>
                    <a:pt x="242" y="830"/>
                  </a:cubicBezTo>
                  <a:cubicBezTo>
                    <a:pt x="238" y="815"/>
                    <a:pt x="220" y="804"/>
                    <a:pt x="202" y="808"/>
                  </a:cubicBezTo>
                  <a:cubicBezTo>
                    <a:pt x="176" y="815"/>
                    <a:pt x="150" y="826"/>
                    <a:pt x="128" y="841"/>
                  </a:cubicBezTo>
                  <a:cubicBezTo>
                    <a:pt x="92" y="771"/>
                    <a:pt x="136" y="687"/>
                    <a:pt x="213" y="668"/>
                  </a:cubicBezTo>
                  <a:cubicBezTo>
                    <a:pt x="231" y="665"/>
                    <a:pt x="242" y="650"/>
                    <a:pt x="238" y="632"/>
                  </a:cubicBezTo>
                  <a:cubicBezTo>
                    <a:pt x="220" y="544"/>
                    <a:pt x="257" y="452"/>
                    <a:pt x="334" y="408"/>
                  </a:cubicBezTo>
                  <a:cubicBezTo>
                    <a:pt x="374" y="489"/>
                    <a:pt x="455" y="547"/>
                    <a:pt x="554" y="547"/>
                  </a:cubicBezTo>
                  <a:cubicBezTo>
                    <a:pt x="572" y="547"/>
                    <a:pt x="583" y="533"/>
                    <a:pt x="583" y="518"/>
                  </a:cubicBezTo>
                  <a:cubicBezTo>
                    <a:pt x="583" y="500"/>
                    <a:pt x="572" y="485"/>
                    <a:pt x="554" y="485"/>
                  </a:cubicBezTo>
                  <a:cubicBezTo>
                    <a:pt x="477" y="485"/>
                    <a:pt x="403" y="434"/>
                    <a:pt x="385" y="353"/>
                  </a:cubicBezTo>
                  <a:cubicBezTo>
                    <a:pt x="341" y="199"/>
                    <a:pt x="517" y="78"/>
                    <a:pt x="649" y="162"/>
                  </a:cubicBezTo>
                  <a:cubicBezTo>
                    <a:pt x="664" y="170"/>
                    <a:pt x="682" y="166"/>
                    <a:pt x="693" y="151"/>
                  </a:cubicBezTo>
                  <a:cubicBezTo>
                    <a:pt x="715" y="107"/>
                    <a:pt x="755" y="74"/>
                    <a:pt x="803" y="63"/>
                  </a:cubicBezTo>
                  <a:cubicBezTo>
                    <a:pt x="821" y="56"/>
                    <a:pt x="829" y="38"/>
                    <a:pt x="825" y="23"/>
                  </a:cubicBezTo>
                  <a:cubicBezTo>
                    <a:pt x="818" y="5"/>
                    <a:pt x="799" y="-3"/>
                    <a:pt x="785" y="1"/>
                  </a:cubicBezTo>
                  <a:cubicBezTo>
                    <a:pt x="733" y="16"/>
                    <a:pt x="686" y="49"/>
                    <a:pt x="653" y="93"/>
                  </a:cubicBezTo>
                  <a:cubicBezTo>
                    <a:pt x="484" y="12"/>
                    <a:pt x="290" y="155"/>
                    <a:pt x="315" y="346"/>
                  </a:cubicBezTo>
                  <a:cubicBezTo>
                    <a:pt x="216" y="397"/>
                    <a:pt x="158" y="503"/>
                    <a:pt x="169" y="617"/>
                  </a:cubicBezTo>
                  <a:cubicBezTo>
                    <a:pt x="62" y="657"/>
                    <a:pt x="18" y="782"/>
                    <a:pt x="77" y="881"/>
                  </a:cubicBezTo>
                  <a:cubicBezTo>
                    <a:pt x="-48" y="1009"/>
                    <a:pt x="-18" y="1218"/>
                    <a:pt x="136" y="1310"/>
                  </a:cubicBezTo>
                  <a:cubicBezTo>
                    <a:pt x="81" y="1416"/>
                    <a:pt x="110" y="1552"/>
                    <a:pt x="213" y="1618"/>
                  </a:cubicBezTo>
                  <a:cubicBezTo>
                    <a:pt x="202" y="1677"/>
                    <a:pt x="205" y="1732"/>
                    <a:pt x="220" y="1783"/>
                  </a:cubicBezTo>
                  <a:cubicBezTo>
                    <a:pt x="227" y="1801"/>
                    <a:pt x="242" y="1809"/>
                    <a:pt x="260" y="1805"/>
                  </a:cubicBezTo>
                  <a:cubicBezTo>
                    <a:pt x="279" y="1801"/>
                    <a:pt x="286" y="1783"/>
                    <a:pt x="282" y="1765"/>
                  </a:cubicBezTo>
                  <a:cubicBezTo>
                    <a:pt x="231" y="1592"/>
                    <a:pt x="359" y="1420"/>
                    <a:pt x="539" y="14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6125303" y="2121710"/>
              <a:ext cx="48973" cy="71481"/>
            </a:xfrm>
            <a:custGeom>
              <a:rect b="b" l="l" r="r" t="t"/>
              <a:pathLst>
                <a:path extrusionOk="0" h="289" w="198">
                  <a:moveTo>
                    <a:pt x="129" y="39"/>
                  </a:moveTo>
                  <a:lnTo>
                    <a:pt x="129" y="39"/>
                  </a:lnTo>
                  <a:cubicBezTo>
                    <a:pt x="151" y="119"/>
                    <a:pt x="103" y="204"/>
                    <a:pt x="23" y="226"/>
                  </a:cubicBezTo>
                  <a:cubicBezTo>
                    <a:pt x="4" y="230"/>
                    <a:pt x="-3" y="248"/>
                    <a:pt x="1" y="266"/>
                  </a:cubicBezTo>
                  <a:cubicBezTo>
                    <a:pt x="4" y="281"/>
                    <a:pt x="23" y="292"/>
                    <a:pt x="41" y="288"/>
                  </a:cubicBezTo>
                  <a:cubicBezTo>
                    <a:pt x="155" y="255"/>
                    <a:pt x="221" y="138"/>
                    <a:pt x="191" y="24"/>
                  </a:cubicBezTo>
                  <a:cubicBezTo>
                    <a:pt x="188" y="6"/>
                    <a:pt x="169" y="-5"/>
                    <a:pt x="151" y="2"/>
                  </a:cubicBezTo>
                  <a:cubicBezTo>
                    <a:pt x="136" y="6"/>
                    <a:pt x="125" y="24"/>
                    <a:pt x="129" y="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6115409" y="2399473"/>
              <a:ext cx="44769" cy="49221"/>
            </a:xfrm>
            <a:custGeom>
              <a:rect b="b" l="l" r="r" t="t"/>
              <a:pathLst>
                <a:path extrusionOk="0" h="199" w="181">
                  <a:moveTo>
                    <a:pt x="30" y="137"/>
                  </a:moveTo>
                  <a:lnTo>
                    <a:pt x="30" y="137"/>
                  </a:lnTo>
                  <a:cubicBezTo>
                    <a:pt x="11" y="140"/>
                    <a:pt x="0" y="155"/>
                    <a:pt x="0" y="170"/>
                  </a:cubicBezTo>
                  <a:cubicBezTo>
                    <a:pt x="4" y="188"/>
                    <a:pt x="19" y="203"/>
                    <a:pt x="37" y="199"/>
                  </a:cubicBezTo>
                  <a:cubicBezTo>
                    <a:pt x="121" y="192"/>
                    <a:pt x="187" y="115"/>
                    <a:pt x="180" y="27"/>
                  </a:cubicBezTo>
                  <a:cubicBezTo>
                    <a:pt x="176" y="12"/>
                    <a:pt x="162" y="-3"/>
                    <a:pt x="143" y="1"/>
                  </a:cubicBezTo>
                  <a:cubicBezTo>
                    <a:pt x="125" y="1"/>
                    <a:pt x="114" y="16"/>
                    <a:pt x="114" y="34"/>
                  </a:cubicBezTo>
                  <a:cubicBezTo>
                    <a:pt x="121" y="85"/>
                    <a:pt x="81" y="133"/>
                    <a:pt x="30" y="1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6625" lIns="90000" spcFirstLastPara="1" rIns="90000" wrap="square" tIns="26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6054811" y="2259973"/>
              <a:ext cx="44274" cy="44521"/>
            </a:xfrm>
            <a:custGeom>
              <a:rect b="b" l="l" r="r" t="t"/>
              <a:pathLst>
                <a:path extrusionOk="0" h="180" w="179">
                  <a:moveTo>
                    <a:pt x="29" y="0"/>
                  </a:moveTo>
                  <a:lnTo>
                    <a:pt x="29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4" y="66"/>
                    <a:pt x="29" y="66"/>
                  </a:cubicBezTo>
                  <a:lnTo>
                    <a:pt x="33" y="66"/>
                  </a:lnTo>
                  <a:cubicBezTo>
                    <a:pt x="77" y="66"/>
                    <a:pt x="113" y="103"/>
                    <a:pt x="113" y="147"/>
                  </a:cubicBezTo>
                  <a:cubicBezTo>
                    <a:pt x="113" y="165"/>
                    <a:pt x="128" y="180"/>
                    <a:pt x="146" y="180"/>
                  </a:cubicBezTo>
                  <a:lnTo>
                    <a:pt x="146" y="180"/>
                  </a:lnTo>
                  <a:cubicBezTo>
                    <a:pt x="165" y="180"/>
                    <a:pt x="179" y="165"/>
                    <a:pt x="179" y="147"/>
                  </a:cubicBezTo>
                  <a:cubicBezTo>
                    <a:pt x="179" y="66"/>
                    <a:pt x="110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19800" lIns="90000" spcFirstLastPara="1" rIns="90000" wrap="square" tIns="19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6025624" y="2025000"/>
              <a:ext cx="463515" cy="528071"/>
            </a:xfrm>
            <a:custGeom>
              <a:rect b="b" l="l" r="r" t="t"/>
              <a:pathLst>
                <a:path extrusionOk="0" h="2135" w="1874">
                  <a:moveTo>
                    <a:pt x="1683" y="958"/>
                  </a:moveTo>
                  <a:lnTo>
                    <a:pt x="1683" y="958"/>
                  </a:lnTo>
                  <a:cubicBezTo>
                    <a:pt x="1698" y="994"/>
                    <a:pt x="1735" y="1020"/>
                    <a:pt x="1775" y="1020"/>
                  </a:cubicBezTo>
                  <a:cubicBezTo>
                    <a:pt x="1830" y="1020"/>
                    <a:pt x="1874" y="976"/>
                    <a:pt x="1874" y="925"/>
                  </a:cubicBezTo>
                  <a:cubicBezTo>
                    <a:pt x="1874" y="870"/>
                    <a:pt x="1830" y="826"/>
                    <a:pt x="1775" y="826"/>
                  </a:cubicBezTo>
                  <a:cubicBezTo>
                    <a:pt x="1735" y="826"/>
                    <a:pt x="1698" y="855"/>
                    <a:pt x="1683" y="892"/>
                  </a:cubicBezTo>
                  <a:cubicBezTo>
                    <a:pt x="1350" y="892"/>
                    <a:pt x="1350" y="892"/>
                    <a:pt x="1350" y="892"/>
                  </a:cubicBezTo>
                  <a:cubicBezTo>
                    <a:pt x="1350" y="826"/>
                    <a:pt x="1350" y="826"/>
                    <a:pt x="1350" y="826"/>
                  </a:cubicBezTo>
                  <a:cubicBezTo>
                    <a:pt x="1445" y="826"/>
                    <a:pt x="1445" y="826"/>
                    <a:pt x="1445" y="826"/>
                  </a:cubicBezTo>
                  <a:cubicBezTo>
                    <a:pt x="1463" y="826"/>
                    <a:pt x="1478" y="815"/>
                    <a:pt x="1478" y="796"/>
                  </a:cubicBezTo>
                  <a:cubicBezTo>
                    <a:pt x="1482" y="778"/>
                    <a:pt x="1467" y="763"/>
                    <a:pt x="1449" y="763"/>
                  </a:cubicBezTo>
                  <a:cubicBezTo>
                    <a:pt x="1350" y="763"/>
                    <a:pt x="1350" y="763"/>
                    <a:pt x="1350" y="763"/>
                  </a:cubicBezTo>
                  <a:cubicBezTo>
                    <a:pt x="1350" y="697"/>
                    <a:pt x="1350" y="697"/>
                    <a:pt x="1350" y="697"/>
                  </a:cubicBezTo>
                  <a:cubicBezTo>
                    <a:pt x="1350" y="664"/>
                    <a:pt x="1320" y="635"/>
                    <a:pt x="1287" y="635"/>
                  </a:cubicBezTo>
                  <a:cubicBezTo>
                    <a:pt x="1218" y="635"/>
                    <a:pt x="1218" y="635"/>
                    <a:pt x="1218" y="635"/>
                  </a:cubicBezTo>
                  <a:cubicBezTo>
                    <a:pt x="1218" y="562"/>
                    <a:pt x="1218" y="562"/>
                    <a:pt x="1218" y="562"/>
                  </a:cubicBezTo>
                  <a:cubicBezTo>
                    <a:pt x="1291" y="562"/>
                    <a:pt x="1291" y="562"/>
                    <a:pt x="1291" y="562"/>
                  </a:cubicBezTo>
                  <a:cubicBezTo>
                    <a:pt x="1306" y="602"/>
                    <a:pt x="1346" y="631"/>
                    <a:pt x="1394" y="628"/>
                  </a:cubicBezTo>
                  <a:cubicBezTo>
                    <a:pt x="1438" y="624"/>
                    <a:pt x="1474" y="587"/>
                    <a:pt x="1478" y="543"/>
                  </a:cubicBezTo>
                  <a:cubicBezTo>
                    <a:pt x="1485" y="485"/>
                    <a:pt x="1441" y="433"/>
                    <a:pt x="1383" y="433"/>
                  </a:cubicBezTo>
                  <a:cubicBezTo>
                    <a:pt x="1339" y="433"/>
                    <a:pt x="1302" y="463"/>
                    <a:pt x="1291" y="499"/>
                  </a:cubicBezTo>
                  <a:cubicBezTo>
                    <a:pt x="1185" y="499"/>
                    <a:pt x="1185" y="499"/>
                    <a:pt x="1185" y="499"/>
                  </a:cubicBezTo>
                  <a:cubicBezTo>
                    <a:pt x="1170" y="499"/>
                    <a:pt x="1155" y="514"/>
                    <a:pt x="1155" y="533"/>
                  </a:cubicBezTo>
                  <a:cubicBezTo>
                    <a:pt x="1155" y="635"/>
                    <a:pt x="1155" y="635"/>
                    <a:pt x="1155" y="635"/>
                  </a:cubicBezTo>
                  <a:cubicBezTo>
                    <a:pt x="1086" y="635"/>
                    <a:pt x="1086" y="635"/>
                    <a:pt x="1086" y="635"/>
                  </a:cubicBezTo>
                  <a:cubicBezTo>
                    <a:pt x="1086" y="437"/>
                    <a:pt x="1086" y="437"/>
                    <a:pt x="1086" y="437"/>
                  </a:cubicBezTo>
                  <a:cubicBezTo>
                    <a:pt x="1185" y="437"/>
                    <a:pt x="1185" y="437"/>
                    <a:pt x="1185" y="437"/>
                  </a:cubicBezTo>
                  <a:cubicBezTo>
                    <a:pt x="1203" y="437"/>
                    <a:pt x="1218" y="422"/>
                    <a:pt x="1218" y="404"/>
                  </a:cubicBezTo>
                  <a:cubicBezTo>
                    <a:pt x="1218" y="298"/>
                    <a:pt x="1218" y="298"/>
                    <a:pt x="1218" y="298"/>
                  </a:cubicBezTo>
                  <a:cubicBezTo>
                    <a:pt x="1258" y="283"/>
                    <a:pt x="1284" y="243"/>
                    <a:pt x="1280" y="199"/>
                  </a:cubicBezTo>
                  <a:cubicBezTo>
                    <a:pt x="1276" y="151"/>
                    <a:pt x="1240" y="114"/>
                    <a:pt x="1196" y="111"/>
                  </a:cubicBezTo>
                  <a:cubicBezTo>
                    <a:pt x="1137" y="103"/>
                    <a:pt x="1086" y="151"/>
                    <a:pt x="1086" y="206"/>
                  </a:cubicBezTo>
                  <a:cubicBezTo>
                    <a:pt x="1086" y="250"/>
                    <a:pt x="1115" y="287"/>
                    <a:pt x="1155" y="301"/>
                  </a:cubicBezTo>
                  <a:cubicBezTo>
                    <a:pt x="1155" y="375"/>
                    <a:pt x="1155" y="375"/>
                    <a:pt x="1155" y="375"/>
                  </a:cubicBezTo>
                  <a:cubicBezTo>
                    <a:pt x="1056" y="375"/>
                    <a:pt x="1056" y="375"/>
                    <a:pt x="1056" y="375"/>
                  </a:cubicBezTo>
                  <a:cubicBezTo>
                    <a:pt x="1038" y="375"/>
                    <a:pt x="1023" y="386"/>
                    <a:pt x="1023" y="404"/>
                  </a:cubicBezTo>
                  <a:cubicBezTo>
                    <a:pt x="1023" y="635"/>
                    <a:pt x="1023" y="635"/>
                    <a:pt x="1023" y="635"/>
                  </a:cubicBezTo>
                  <a:cubicBezTo>
                    <a:pt x="954" y="635"/>
                    <a:pt x="954" y="635"/>
                    <a:pt x="954" y="635"/>
                  </a:cubicBezTo>
                  <a:cubicBezTo>
                    <a:pt x="954" y="540"/>
                    <a:pt x="954" y="540"/>
                    <a:pt x="954" y="540"/>
                  </a:cubicBezTo>
                  <a:cubicBezTo>
                    <a:pt x="954" y="521"/>
                    <a:pt x="943" y="507"/>
                    <a:pt x="928" y="507"/>
                  </a:cubicBezTo>
                  <a:cubicBezTo>
                    <a:pt x="910" y="503"/>
                    <a:pt x="891" y="518"/>
                    <a:pt x="891" y="536"/>
                  </a:cubicBezTo>
                  <a:cubicBezTo>
                    <a:pt x="891" y="635"/>
                    <a:pt x="891" y="635"/>
                    <a:pt x="891" y="635"/>
                  </a:cubicBezTo>
                  <a:cubicBezTo>
                    <a:pt x="818" y="635"/>
                    <a:pt x="818" y="635"/>
                    <a:pt x="818" y="635"/>
                  </a:cubicBezTo>
                  <a:cubicBezTo>
                    <a:pt x="818" y="243"/>
                    <a:pt x="818" y="243"/>
                    <a:pt x="818" y="243"/>
                  </a:cubicBezTo>
                  <a:cubicBezTo>
                    <a:pt x="818" y="137"/>
                    <a:pt x="752" y="37"/>
                    <a:pt x="646" y="1"/>
                  </a:cubicBezTo>
                  <a:cubicBezTo>
                    <a:pt x="631" y="-3"/>
                    <a:pt x="613" y="5"/>
                    <a:pt x="605" y="23"/>
                  </a:cubicBezTo>
                  <a:cubicBezTo>
                    <a:pt x="602" y="37"/>
                    <a:pt x="609" y="56"/>
                    <a:pt x="627" y="63"/>
                  </a:cubicBezTo>
                  <a:cubicBezTo>
                    <a:pt x="704" y="89"/>
                    <a:pt x="756" y="162"/>
                    <a:pt x="756" y="243"/>
                  </a:cubicBezTo>
                  <a:cubicBezTo>
                    <a:pt x="756" y="1181"/>
                    <a:pt x="756" y="1181"/>
                    <a:pt x="756" y="1181"/>
                  </a:cubicBezTo>
                  <a:cubicBezTo>
                    <a:pt x="591" y="1181"/>
                    <a:pt x="591" y="1181"/>
                    <a:pt x="591" y="1181"/>
                  </a:cubicBezTo>
                  <a:cubicBezTo>
                    <a:pt x="572" y="1181"/>
                    <a:pt x="558" y="1167"/>
                    <a:pt x="558" y="1148"/>
                  </a:cubicBezTo>
                  <a:cubicBezTo>
                    <a:pt x="558" y="1068"/>
                    <a:pt x="558" y="1068"/>
                    <a:pt x="558" y="1068"/>
                  </a:cubicBezTo>
                  <a:cubicBezTo>
                    <a:pt x="558" y="1064"/>
                    <a:pt x="558" y="1060"/>
                    <a:pt x="554" y="1060"/>
                  </a:cubicBezTo>
                  <a:cubicBezTo>
                    <a:pt x="525" y="1035"/>
                    <a:pt x="495" y="1053"/>
                    <a:pt x="495" y="1079"/>
                  </a:cubicBezTo>
                  <a:cubicBezTo>
                    <a:pt x="495" y="1086"/>
                    <a:pt x="488" y="1134"/>
                    <a:pt x="525" y="1185"/>
                  </a:cubicBezTo>
                  <a:cubicBezTo>
                    <a:pt x="466" y="1199"/>
                    <a:pt x="422" y="1255"/>
                    <a:pt x="429" y="1321"/>
                  </a:cubicBezTo>
                  <a:cubicBezTo>
                    <a:pt x="429" y="1324"/>
                    <a:pt x="429" y="1328"/>
                    <a:pt x="433" y="1328"/>
                  </a:cubicBezTo>
                  <a:cubicBezTo>
                    <a:pt x="459" y="1354"/>
                    <a:pt x="492" y="1335"/>
                    <a:pt x="492" y="1310"/>
                  </a:cubicBezTo>
                  <a:cubicBezTo>
                    <a:pt x="492" y="1273"/>
                    <a:pt x="521" y="1244"/>
                    <a:pt x="558" y="1244"/>
                  </a:cubicBezTo>
                  <a:cubicBezTo>
                    <a:pt x="756" y="1244"/>
                    <a:pt x="756" y="1244"/>
                    <a:pt x="756" y="1244"/>
                  </a:cubicBezTo>
                  <a:cubicBezTo>
                    <a:pt x="756" y="1834"/>
                    <a:pt x="756" y="1834"/>
                    <a:pt x="756" y="1834"/>
                  </a:cubicBezTo>
                  <a:cubicBezTo>
                    <a:pt x="759" y="1959"/>
                    <a:pt x="657" y="2072"/>
                    <a:pt x="517" y="2072"/>
                  </a:cubicBezTo>
                  <a:cubicBezTo>
                    <a:pt x="389" y="2072"/>
                    <a:pt x="283" y="1962"/>
                    <a:pt x="283" y="1834"/>
                  </a:cubicBezTo>
                  <a:cubicBezTo>
                    <a:pt x="283" y="1816"/>
                    <a:pt x="268" y="1801"/>
                    <a:pt x="250" y="1801"/>
                  </a:cubicBezTo>
                  <a:cubicBezTo>
                    <a:pt x="231" y="1801"/>
                    <a:pt x="217" y="1816"/>
                    <a:pt x="217" y="1834"/>
                  </a:cubicBezTo>
                  <a:cubicBezTo>
                    <a:pt x="217" y="1874"/>
                    <a:pt x="228" y="1915"/>
                    <a:pt x="242" y="1951"/>
                  </a:cubicBezTo>
                  <a:cubicBezTo>
                    <a:pt x="169" y="1951"/>
                    <a:pt x="103" y="1922"/>
                    <a:pt x="55" y="1871"/>
                  </a:cubicBezTo>
                  <a:cubicBezTo>
                    <a:pt x="41" y="1860"/>
                    <a:pt x="22" y="1860"/>
                    <a:pt x="8" y="1871"/>
                  </a:cubicBezTo>
                  <a:cubicBezTo>
                    <a:pt x="-3" y="1885"/>
                    <a:pt x="-3" y="1904"/>
                    <a:pt x="8" y="1915"/>
                  </a:cubicBezTo>
                  <a:cubicBezTo>
                    <a:pt x="81" y="1992"/>
                    <a:pt x="180" y="2024"/>
                    <a:pt x="279" y="2014"/>
                  </a:cubicBezTo>
                  <a:cubicBezTo>
                    <a:pt x="334" y="2091"/>
                    <a:pt x="426" y="2135"/>
                    <a:pt x="521" y="2135"/>
                  </a:cubicBezTo>
                  <a:cubicBezTo>
                    <a:pt x="686" y="2135"/>
                    <a:pt x="825" y="1834"/>
                    <a:pt x="825" y="1834"/>
                  </a:cubicBezTo>
                  <a:cubicBezTo>
                    <a:pt x="825" y="1486"/>
                    <a:pt x="825" y="1486"/>
                    <a:pt x="825" y="1486"/>
                  </a:cubicBezTo>
                  <a:cubicBezTo>
                    <a:pt x="891" y="1486"/>
                    <a:pt x="891" y="1486"/>
                    <a:pt x="891" y="1486"/>
                  </a:cubicBezTo>
                  <a:cubicBezTo>
                    <a:pt x="891" y="1717"/>
                    <a:pt x="891" y="1717"/>
                    <a:pt x="891" y="1717"/>
                  </a:cubicBezTo>
                  <a:cubicBezTo>
                    <a:pt x="891" y="1735"/>
                    <a:pt x="906" y="1746"/>
                    <a:pt x="924" y="1746"/>
                  </a:cubicBezTo>
                  <a:cubicBezTo>
                    <a:pt x="1023" y="1746"/>
                    <a:pt x="1023" y="1746"/>
                    <a:pt x="1023" y="1746"/>
                  </a:cubicBezTo>
                  <a:cubicBezTo>
                    <a:pt x="1023" y="1889"/>
                    <a:pt x="1023" y="1889"/>
                    <a:pt x="1023" y="1889"/>
                  </a:cubicBezTo>
                  <a:cubicBezTo>
                    <a:pt x="983" y="1900"/>
                    <a:pt x="954" y="1944"/>
                    <a:pt x="957" y="1988"/>
                  </a:cubicBezTo>
                  <a:cubicBezTo>
                    <a:pt x="961" y="2032"/>
                    <a:pt x="998" y="2068"/>
                    <a:pt x="1042" y="2076"/>
                  </a:cubicBezTo>
                  <a:cubicBezTo>
                    <a:pt x="1100" y="2083"/>
                    <a:pt x="1152" y="2036"/>
                    <a:pt x="1152" y="1980"/>
                  </a:cubicBezTo>
                  <a:cubicBezTo>
                    <a:pt x="1152" y="1936"/>
                    <a:pt x="1126" y="1900"/>
                    <a:pt x="1086" y="1889"/>
                  </a:cubicBezTo>
                  <a:cubicBezTo>
                    <a:pt x="1086" y="1717"/>
                    <a:pt x="1086" y="1717"/>
                    <a:pt x="1086" y="1717"/>
                  </a:cubicBezTo>
                  <a:cubicBezTo>
                    <a:pt x="1086" y="1698"/>
                    <a:pt x="1071" y="1684"/>
                    <a:pt x="1056" y="1684"/>
                  </a:cubicBezTo>
                  <a:cubicBezTo>
                    <a:pt x="954" y="1684"/>
                    <a:pt x="954" y="1684"/>
                    <a:pt x="954" y="1684"/>
                  </a:cubicBezTo>
                  <a:cubicBezTo>
                    <a:pt x="954" y="1486"/>
                    <a:pt x="954" y="1486"/>
                    <a:pt x="954" y="1486"/>
                  </a:cubicBezTo>
                  <a:cubicBezTo>
                    <a:pt x="1023" y="1486"/>
                    <a:pt x="1023" y="1486"/>
                    <a:pt x="1023" y="1486"/>
                  </a:cubicBezTo>
                  <a:cubicBezTo>
                    <a:pt x="1023" y="1588"/>
                    <a:pt x="1023" y="1588"/>
                    <a:pt x="1023" y="1588"/>
                  </a:cubicBezTo>
                  <a:cubicBezTo>
                    <a:pt x="1023" y="1603"/>
                    <a:pt x="1034" y="1618"/>
                    <a:pt x="1049" y="1621"/>
                  </a:cubicBezTo>
                  <a:cubicBezTo>
                    <a:pt x="1071" y="1621"/>
                    <a:pt x="1086" y="1607"/>
                    <a:pt x="1086" y="1588"/>
                  </a:cubicBezTo>
                  <a:cubicBezTo>
                    <a:pt x="1086" y="1486"/>
                    <a:pt x="1086" y="1486"/>
                    <a:pt x="1086" y="1486"/>
                  </a:cubicBezTo>
                  <a:cubicBezTo>
                    <a:pt x="1155" y="1486"/>
                    <a:pt x="1155" y="1486"/>
                    <a:pt x="1155" y="1486"/>
                  </a:cubicBezTo>
                  <a:cubicBezTo>
                    <a:pt x="1155" y="1585"/>
                    <a:pt x="1155" y="1585"/>
                    <a:pt x="1155" y="1585"/>
                  </a:cubicBezTo>
                  <a:cubicBezTo>
                    <a:pt x="1155" y="1603"/>
                    <a:pt x="1170" y="1618"/>
                    <a:pt x="1185" y="1618"/>
                  </a:cubicBezTo>
                  <a:cubicBezTo>
                    <a:pt x="1284" y="1618"/>
                    <a:pt x="1284" y="1618"/>
                    <a:pt x="1284" y="1618"/>
                  </a:cubicBezTo>
                  <a:cubicBezTo>
                    <a:pt x="1284" y="1757"/>
                    <a:pt x="1284" y="1757"/>
                    <a:pt x="1284" y="1757"/>
                  </a:cubicBezTo>
                  <a:cubicBezTo>
                    <a:pt x="1243" y="1772"/>
                    <a:pt x="1214" y="1812"/>
                    <a:pt x="1221" y="1860"/>
                  </a:cubicBezTo>
                  <a:cubicBezTo>
                    <a:pt x="1225" y="1904"/>
                    <a:pt x="1262" y="1940"/>
                    <a:pt x="1306" y="1944"/>
                  </a:cubicBezTo>
                  <a:cubicBezTo>
                    <a:pt x="1364" y="1951"/>
                    <a:pt x="1412" y="1907"/>
                    <a:pt x="1412" y="1848"/>
                  </a:cubicBezTo>
                  <a:cubicBezTo>
                    <a:pt x="1412" y="1805"/>
                    <a:pt x="1386" y="1772"/>
                    <a:pt x="1350" y="1757"/>
                  </a:cubicBezTo>
                  <a:cubicBezTo>
                    <a:pt x="1350" y="1585"/>
                    <a:pt x="1350" y="1585"/>
                    <a:pt x="1350" y="1585"/>
                  </a:cubicBezTo>
                  <a:cubicBezTo>
                    <a:pt x="1350" y="1566"/>
                    <a:pt x="1335" y="1552"/>
                    <a:pt x="1317" y="1552"/>
                  </a:cubicBezTo>
                  <a:cubicBezTo>
                    <a:pt x="1218" y="1552"/>
                    <a:pt x="1218" y="1552"/>
                    <a:pt x="1218" y="1552"/>
                  </a:cubicBezTo>
                  <a:cubicBezTo>
                    <a:pt x="1218" y="1486"/>
                    <a:pt x="1218" y="1486"/>
                    <a:pt x="1218" y="1486"/>
                  </a:cubicBezTo>
                  <a:cubicBezTo>
                    <a:pt x="1287" y="1486"/>
                    <a:pt x="1287" y="1486"/>
                    <a:pt x="1287" y="1486"/>
                  </a:cubicBezTo>
                  <a:cubicBezTo>
                    <a:pt x="1320" y="1486"/>
                    <a:pt x="1350" y="1456"/>
                    <a:pt x="1350" y="1423"/>
                  </a:cubicBezTo>
                  <a:cubicBezTo>
                    <a:pt x="1350" y="1350"/>
                    <a:pt x="1350" y="1350"/>
                    <a:pt x="1350" y="1350"/>
                  </a:cubicBezTo>
                  <a:cubicBezTo>
                    <a:pt x="1485" y="1350"/>
                    <a:pt x="1485" y="1350"/>
                    <a:pt x="1485" y="1350"/>
                  </a:cubicBezTo>
                  <a:cubicBezTo>
                    <a:pt x="1485" y="1427"/>
                    <a:pt x="1485" y="1427"/>
                    <a:pt x="1485" y="1427"/>
                  </a:cubicBezTo>
                  <a:cubicBezTo>
                    <a:pt x="1445" y="1442"/>
                    <a:pt x="1416" y="1482"/>
                    <a:pt x="1419" y="1526"/>
                  </a:cubicBezTo>
                  <a:cubicBezTo>
                    <a:pt x="1423" y="1581"/>
                    <a:pt x="1471" y="1621"/>
                    <a:pt x="1522" y="1618"/>
                  </a:cubicBezTo>
                  <a:cubicBezTo>
                    <a:pt x="1573" y="1614"/>
                    <a:pt x="1614" y="1566"/>
                    <a:pt x="1610" y="1511"/>
                  </a:cubicBezTo>
                  <a:lnTo>
                    <a:pt x="1610" y="1511"/>
                  </a:lnTo>
                  <a:cubicBezTo>
                    <a:pt x="1606" y="1475"/>
                    <a:pt x="1581" y="1442"/>
                    <a:pt x="1548" y="1431"/>
                  </a:cubicBezTo>
                  <a:cubicBezTo>
                    <a:pt x="1548" y="1317"/>
                    <a:pt x="1548" y="1317"/>
                    <a:pt x="1548" y="1317"/>
                  </a:cubicBezTo>
                  <a:cubicBezTo>
                    <a:pt x="1548" y="1302"/>
                    <a:pt x="1533" y="1288"/>
                    <a:pt x="1515" y="1288"/>
                  </a:cubicBezTo>
                  <a:cubicBezTo>
                    <a:pt x="1350" y="1288"/>
                    <a:pt x="1350" y="1288"/>
                    <a:pt x="1350" y="1288"/>
                  </a:cubicBezTo>
                  <a:cubicBezTo>
                    <a:pt x="1350" y="1218"/>
                    <a:pt x="1350" y="1218"/>
                    <a:pt x="1350" y="1218"/>
                  </a:cubicBezTo>
                  <a:cubicBezTo>
                    <a:pt x="1445" y="1218"/>
                    <a:pt x="1445" y="1218"/>
                    <a:pt x="1445" y="1218"/>
                  </a:cubicBezTo>
                  <a:cubicBezTo>
                    <a:pt x="1463" y="1218"/>
                    <a:pt x="1478" y="1207"/>
                    <a:pt x="1478" y="1192"/>
                  </a:cubicBezTo>
                  <a:cubicBezTo>
                    <a:pt x="1482" y="1170"/>
                    <a:pt x="1467" y="1156"/>
                    <a:pt x="1449" y="1156"/>
                  </a:cubicBezTo>
                  <a:cubicBezTo>
                    <a:pt x="1350" y="1156"/>
                    <a:pt x="1350" y="1156"/>
                    <a:pt x="1350" y="1156"/>
                  </a:cubicBezTo>
                  <a:cubicBezTo>
                    <a:pt x="1346" y="1090"/>
                    <a:pt x="1346" y="1090"/>
                    <a:pt x="1346" y="1090"/>
                  </a:cubicBezTo>
                  <a:cubicBezTo>
                    <a:pt x="1496" y="1090"/>
                    <a:pt x="1496" y="1090"/>
                    <a:pt x="1496" y="1090"/>
                  </a:cubicBezTo>
                  <a:cubicBezTo>
                    <a:pt x="1624" y="1222"/>
                    <a:pt x="1617" y="1214"/>
                    <a:pt x="1621" y="1214"/>
                  </a:cubicBezTo>
                  <a:cubicBezTo>
                    <a:pt x="1599" y="1251"/>
                    <a:pt x="1610" y="1302"/>
                    <a:pt x="1643" y="1332"/>
                  </a:cubicBezTo>
                  <a:cubicBezTo>
                    <a:pt x="1683" y="1365"/>
                    <a:pt x="1746" y="1361"/>
                    <a:pt x="1779" y="1321"/>
                  </a:cubicBezTo>
                  <a:cubicBezTo>
                    <a:pt x="1815" y="1280"/>
                    <a:pt x="1812" y="1218"/>
                    <a:pt x="1771" y="1185"/>
                  </a:cubicBezTo>
                  <a:cubicBezTo>
                    <a:pt x="1738" y="1159"/>
                    <a:pt x="1698" y="1152"/>
                    <a:pt x="1665" y="1170"/>
                  </a:cubicBezTo>
                  <a:cubicBezTo>
                    <a:pt x="1665" y="1167"/>
                    <a:pt x="1672" y="1178"/>
                    <a:pt x="1533" y="1035"/>
                  </a:cubicBezTo>
                  <a:cubicBezTo>
                    <a:pt x="1526" y="1027"/>
                    <a:pt x="1518" y="1024"/>
                    <a:pt x="1507" y="1024"/>
                  </a:cubicBezTo>
                  <a:cubicBezTo>
                    <a:pt x="1346" y="1024"/>
                    <a:pt x="1346" y="1024"/>
                    <a:pt x="1346" y="1024"/>
                  </a:cubicBezTo>
                  <a:cubicBezTo>
                    <a:pt x="1346" y="958"/>
                    <a:pt x="1346" y="958"/>
                    <a:pt x="1346" y="958"/>
                  </a:cubicBezTo>
                  <a:cubicBezTo>
                    <a:pt x="1683" y="958"/>
                    <a:pt x="1683" y="958"/>
                    <a:pt x="1683" y="958"/>
                  </a:cubicBezTo>
                  <a:moveTo>
                    <a:pt x="1775" y="892"/>
                  </a:moveTo>
                  <a:lnTo>
                    <a:pt x="1775" y="892"/>
                  </a:lnTo>
                  <a:cubicBezTo>
                    <a:pt x="1793" y="892"/>
                    <a:pt x="1808" y="906"/>
                    <a:pt x="1808" y="925"/>
                  </a:cubicBezTo>
                  <a:cubicBezTo>
                    <a:pt x="1808" y="943"/>
                    <a:pt x="1793" y="958"/>
                    <a:pt x="1775" y="958"/>
                  </a:cubicBezTo>
                  <a:cubicBezTo>
                    <a:pt x="1756" y="958"/>
                    <a:pt x="1742" y="943"/>
                    <a:pt x="1742" y="925"/>
                  </a:cubicBezTo>
                  <a:cubicBezTo>
                    <a:pt x="1742" y="906"/>
                    <a:pt x="1756" y="892"/>
                    <a:pt x="1775" y="892"/>
                  </a:cubicBezTo>
                  <a:moveTo>
                    <a:pt x="1383" y="496"/>
                  </a:moveTo>
                  <a:lnTo>
                    <a:pt x="1383" y="496"/>
                  </a:lnTo>
                  <a:cubicBezTo>
                    <a:pt x="1401" y="496"/>
                    <a:pt x="1416" y="510"/>
                    <a:pt x="1416" y="529"/>
                  </a:cubicBezTo>
                  <a:cubicBezTo>
                    <a:pt x="1416" y="547"/>
                    <a:pt x="1401" y="562"/>
                    <a:pt x="1383" y="562"/>
                  </a:cubicBezTo>
                  <a:cubicBezTo>
                    <a:pt x="1364" y="562"/>
                    <a:pt x="1350" y="547"/>
                    <a:pt x="1350" y="529"/>
                  </a:cubicBezTo>
                  <a:cubicBezTo>
                    <a:pt x="1350" y="510"/>
                    <a:pt x="1364" y="496"/>
                    <a:pt x="1383" y="496"/>
                  </a:cubicBezTo>
                  <a:moveTo>
                    <a:pt x="1185" y="173"/>
                  </a:moveTo>
                  <a:lnTo>
                    <a:pt x="1185" y="173"/>
                  </a:lnTo>
                  <a:cubicBezTo>
                    <a:pt x="1203" y="173"/>
                    <a:pt x="1218" y="188"/>
                    <a:pt x="1218" y="206"/>
                  </a:cubicBezTo>
                  <a:cubicBezTo>
                    <a:pt x="1218" y="225"/>
                    <a:pt x="1203" y="239"/>
                    <a:pt x="1185" y="239"/>
                  </a:cubicBezTo>
                  <a:cubicBezTo>
                    <a:pt x="1166" y="239"/>
                    <a:pt x="1152" y="225"/>
                    <a:pt x="1152" y="206"/>
                  </a:cubicBezTo>
                  <a:cubicBezTo>
                    <a:pt x="1152" y="188"/>
                    <a:pt x="1166" y="173"/>
                    <a:pt x="1185" y="173"/>
                  </a:cubicBezTo>
                  <a:moveTo>
                    <a:pt x="1053" y="2014"/>
                  </a:moveTo>
                  <a:lnTo>
                    <a:pt x="1053" y="2014"/>
                  </a:lnTo>
                  <a:cubicBezTo>
                    <a:pt x="1034" y="2014"/>
                    <a:pt x="1020" y="1999"/>
                    <a:pt x="1020" y="1980"/>
                  </a:cubicBezTo>
                  <a:cubicBezTo>
                    <a:pt x="1020" y="1962"/>
                    <a:pt x="1034" y="1948"/>
                    <a:pt x="1053" y="1948"/>
                  </a:cubicBezTo>
                  <a:cubicBezTo>
                    <a:pt x="1071" y="1948"/>
                    <a:pt x="1086" y="1962"/>
                    <a:pt x="1086" y="1980"/>
                  </a:cubicBezTo>
                  <a:cubicBezTo>
                    <a:pt x="1086" y="1999"/>
                    <a:pt x="1071" y="2014"/>
                    <a:pt x="1053" y="2014"/>
                  </a:cubicBezTo>
                  <a:moveTo>
                    <a:pt x="1317" y="1882"/>
                  </a:moveTo>
                  <a:lnTo>
                    <a:pt x="1317" y="1882"/>
                  </a:lnTo>
                  <a:cubicBezTo>
                    <a:pt x="1298" y="1882"/>
                    <a:pt x="1284" y="1867"/>
                    <a:pt x="1284" y="1848"/>
                  </a:cubicBezTo>
                  <a:cubicBezTo>
                    <a:pt x="1284" y="1830"/>
                    <a:pt x="1298" y="1816"/>
                    <a:pt x="1317" y="1816"/>
                  </a:cubicBezTo>
                  <a:cubicBezTo>
                    <a:pt x="1335" y="1816"/>
                    <a:pt x="1350" y="1830"/>
                    <a:pt x="1350" y="1848"/>
                  </a:cubicBezTo>
                  <a:cubicBezTo>
                    <a:pt x="1350" y="1867"/>
                    <a:pt x="1335" y="1882"/>
                    <a:pt x="1317" y="1882"/>
                  </a:cubicBezTo>
                  <a:moveTo>
                    <a:pt x="1515" y="1552"/>
                  </a:moveTo>
                  <a:lnTo>
                    <a:pt x="1515" y="1552"/>
                  </a:lnTo>
                  <a:cubicBezTo>
                    <a:pt x="1496" y="1555"/>
                    <a:pt x="1482" y="1541"/>
                    <a:pt x="1478" y="1522"/>
                  </a:cubicBezTo>
                  <a:cubicBezTo>
                    <a:pt x="1478" y="1504"/>
                    <a:pt x="1493" y="1489"/>
                    <a:pt x="1511" y="1486"/>
                  </a:cubicBezTo>
                  <a:lnTo>
                    <a:pt x="1515" y="1486"/>
                  </a:lnTo>
                  <a:cubicBezTo>
                    <a:pt x="1529" y="1486"/>
                    <a:pt x="1544" y="1500"/>
                    <a:pt x="1548" y="1519"/>
                  </a:cubicBezTo>
                  <a:cubicBezTo>
                    <a:pt x="1548" y="1537"/>
                    <a:pt x="1533" y="1552"/>
                    <a:pt x="1515" y="1552"/>
                  </a:cubicBezTo>
                  <a:moveTo>
                    <a:pt x="1709" y="1222"/>
                  </a:moveTo>
                  <a:lnTo>
                    <a:pt x="1709" y="1222"/>
                  </a:lnTo>
                  <a:cubicBezTo>
                    <a:pt x="1727" y="1222"/>
                    <a:pt x="1742" y="1236"/>
                    <a:pt x="1742" y="1255"/>
                  </a:cubicBezTo>
                  <a:lnTo>
                    <a:pt x="1742" y="1255"/>
                  </a:lnTo>
                  <a:cubicBezTo>
                    <a:pt x="1742" y="1273"/>
                    <a:pt x="1731" y="1288"/>
                    <a:pt x="1713" y="1291"/>
                  </a:cubicBezTo>
                  <a:cubicBezTo>
                    <a:pt x="1694" y="1291"/>
                    <a:pt x="1676" y="1277"/>
                    <a:pt x="1676" y="1258"/>
                  </a:cubicBezTo>
                  <a:cubicBezTo>
                    <a:pt x="1672" y="1240"/>
                    <a:pt x="1691" y="1222"/>
                    <a:pt x="1709" y="1222"/>
                  </a:cubicBezTo>
                  <a:moveTo>
                    <a:pt x="1284" y="1423"/>
                  </a:moveTo>
                  <a:lnTo>
                    <a:pt x="1284" y="1423"/>
                  </a:lnTo>
                  <a:cubicBezTo>
                    <a:pt x="825" y="1423"/>
                    <a:pt x="825" y="1423"/>
                    <a:pt x="825" y="1423"/>
                  </a:cubicBezTo>
                  <a:cubicBezTo>
                    <a:pt x="825" y="1354"/>
                    <a:pt x="825" y="1354"/>
                    <a:pt x="825" y="1354"/>
                  </a:cubicBezTo>
                  <a:cubicBezTo>
                    <a:pt x="1185" y="1354"/>
                    <a:pt x="1185" y="1354"/>
                    <a:pt x="1185" y="1354"/>
                  </a:cubicBezTo>
                  <a:cubicBezTo>
                    <a:pt x="1203" y="1354"/>
                    <a:pt x="1218" y="1339"/>
                    <a:pt x="1218" y="1321"/>
                  </a:cubicBezTo>
                  <a:cubicBezTo>
                    <a:pt x="1218" y="1049"/>
                    <a:pt x="1218" y="1049"/>
                    <a:pt x="1218" y="1049"/>
                  </a:cubicBezTo>
                  <a:cubicBezTo>
                    <a:pt x="1218" y="1042"/>
                    <a:pt x="1214" y="1038"/>
                    <a:pt x="1210" y="1035"/>
                  </a:cubicBezTo>
                  <a:cubicBezTo>
                    <a:pt x="1185" y="1013"/>
                    <a:pt x="1155" y="1031"/>
                    <a:pt x="1155" y="1057"/>
                  </a:cubicBezTo>
                  <a:cubicBezTo>
                    <a:pt x="1155" y="1291"/>
                    <a:pt x="1155" y="1291"/>
                    <a:pt x="1155" y="1291"/>
                  </a:cubicBezTo>
                  <a:cubicBezTo>
                    <a:pt x="825" y="1291"/>
                    <a:pt x="825" y="1291"/>
                    <a:pt x="825" y="1291"/>
                  </a:cubicBezTo>
                  <a:cubicBezTo>
                    <a:pt x="825" y="829"/>
                    <a:pt x="825" y="829"/>
                    <a:pt x="825" y="829"/>
                  </a:cubicBezTo>
                  <a:cubicBezTo>
                    <a:pt x="1155" y="829"/>
                    <a:pt x="1155" y="829"/>
                    <a:pt x="1155" y="829"/>
                  </a:cubicBezTo>
                  <a:cubicBezTo>
                    <a:pt x="1155" y="917"/>
                    <a:pt x="1155" y="917"/>
                    <a:pt x="1155" y="917"/>
                  </a:cubicBezTo>
                  <a:cubicBezTo>
                    <a:pt x="1155" y="936"/>
                    <a:pt x="1166" y="950"/>
                    <a:pt x="1181" y="950"/>
                  </a:cubicBezTo>
                  <a:cubicBezTo>
                    <a:pt x="1199" y="954"/>
                    <a:pt x="1218" y="939"/>
                    <a:pt x="1218" y="921"/>
                  </a:cubicBezTo>
                  <a:cubicBezTo>
                    <a:pt x="1218" y="829"/>
                    <a:pt x="1218" y="829"/>
                    <a:pt x="1218" y="829"/>
                  </a:cubicBezTo>
                  <a:cubicBezTo>
                    <a:pt x="1218" y="793"/>
                    <a:pt x="1188" y="767"/>
                    <a:pt x="1155" y="767"/>
                  </a:cubicBezTo>
                  <a:cubicBezTo>
                    <a:pt x="825" y="767"/>
                    <a:pt x="825" y="767"/>
                    <a:pt x="825" y="767"/>
                  </a:cubicBezTo>
                  <a:cubicBezTo>
                    <a:pt x="825" y="697"/>
                    <a:pt x="825" y="697"/>
                    <a:pt x="825" y="697"/>
                  </a:cubicBezTo>
                  <a:cubicBezTo>
                    <a:pt x="1284" y="697"/>
                    <a:pt x="1284" y="697"/>
                    <a:pt x="1284" y="697"/>
                  </a:cubicBezTo>
                  <a:lnTo>
                    <a:pt x="1284" y="14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p52"/>
          <p:cNvSpPr/>
          <p:nvPr/>
        </p:nvSpPr>
        <p:spPr>
          <a:xfrm>
            <a:off x="6971017" y="1988810"/>
            <a:ext cx="535986" cy="529060"/>
          </a:xfrm>
          <a:custGeom>
            <a:rect b="b" l="l" r="r" t="t"/>
            <a:pathLst>
              <a:path extrusionOk="0" h="2139" w="2167">
                <a:moveTo>
                  <a:pt x="1976" y="1416"/>
                </a:moveTo>
                <a:lnTo>
                  <a:pt x="1976" y="1416"/>
                </a:lnTo>
                <a:cubicBezTo>
                  <a:pt x="1866" y="1292"/>
                  <a:pt x="1866" y="1292"/>
                  <a:pt x="1866" y="1292"/>
                </a:cubicBezTo>
                <a:cubicBezTo>
                  <a:pt x="1976" y="1171"/>
                  <a:pt x="1976" y="1171"/>
                  <a:pt x="1976" y="1171"/>
                </a:cubicBezTo>
                <a:cubicBezTo>
                  <a:pt x="2060" y="1215"/>
                  <a:pt x="2167" y="1152"/>
                  <a:pt x="2167" y="1057"/>
                </a:cubicBezTo>
                <a:cubicBezTo>
                  <a:pt x="2167" y="958"/>
                  <a:pt x="2064" y="896"/>
                  <a:pt x="1976" y="940"/>
                </a:cubicBezTo>
                <a:cubicBezTo>
                  <a:pt x="1866" y="815"/>
                  <a:pt x="1866" y="815"/>
                  <a:pt x="1866" y="815"/>
                </a:cubicBezTo>
                <a:cubicBezTo>
                  <a:pt x="1976" y="694"/>
                  <a:pt x="1976" y="694"/>
                  <a:pt x="1976" y="694"/>
                </a:cubicBezTo>
                <a:cubicBezTo>
                  <a:pt x="1994" y="705"/>
                  <a:pt x="2016" y="709"/>
                  <a:pt x="2038" y="709"/>
                </a:cubicBezTo>
                <a:cubicBezTo>
                  <a:pt x="2082" y="709"/>
                  <a:pt x="2082" y="646"/>
                  <a:pt x="2035" y="646"/>
                </a:cubicBezTo>
                <a:cubicBezTo>
                  <a:pt x="1998" y="646"/>
                  <a:pt x="1969" y="617"/>
                  <a:pt x="1969" y="581"/>
                </a:cubicBezTo>
                <a:cubicBezTo>
                  <a:pt x="1969" y="544"/>
                  <a:pt x="1998" y="511"/>
                  <a:pt x="2035" y="511"/>
                </a:cubicBezTo>
                <a:cubicBezTo>
                  <a:pt x="2071" y="511"/>
                  <a:pt x="2104" y="540"/>
                  <a:pt x="2104" y="577"/>
                </a:cubicBezTo>
                <a:cubicBezTo>
                  <a:pt x="2104" y="595"/>
                  <a:pt x="2119" y="610"/>
                  <a:pt x="2134" y="610"/>
                </a:cubicBezTo>
                <a:cubicBezTo>
                  <a:pt x="2152" y="610"/>
                  <a:pt x="2167" y="595"/>
                  <a:pt x="2167" y="577"/>
                </a:cubicBezTo>
                <a:cubicBezTo>
                  <a:pt x="2167" y="507"/>
                  <a:pt x="2108" y="449"/>
                  <a:pt x="2035" y="449"/>
                </a:cubicBezTo>
                <a:cubicBezTo>
                  <a:pt x="1991" y="449"/>
                  <a:pt x="1954" y="470"/>
                  <a:pt x="1928" y="503"/>
                </a:cubicBezTo>
                <a:cubicBezTo>
                  <a:pt x="1529" y="353"/>
                  <a:pt x="1529" y="353"/>
                  <a:pt x="1529" y="353"/>
                </a:cubicBezTo>
                <a:cubicBezTo>
                  <a:pt x="1540" y="273"/>
                  <a:pt x="1477" y="206"/>
                  <a:pt x="1400" y="206"/>
                </a:cubicBezTo>
                <a:cubicBezTo>
                  <a:pt x="1356" y="206"/>
                  <a:pt x="1316" y="229"/>
                  <a:pt x="1294" y="261"/>
                </a:cubicBezTo>
                <a:cubicBezTo>
                  <a:pt x="894" y="115"/>
                  <a:pt x="894" y="115"/>
                  <a:pt x="894" y="115"/>
                </a:cubicBezTo>
                <a:cubicBezTo>
                  <a:pt x="898" y="78"/>
                  <a:pt x="887" y="38"/>
                  <a:pt x="858" y="9"/>
                </a:cubicBezTo>
                <a:cubicBezTo>
                  <a:pt x="847" y="-3"/>
                  <a:pt x="825" y="-3"/>
                  <a:pt x="814" y="9"/>
                </a:cubicBezTo>
                <a:cubicBezTo>
                  <a:pt x="799" y="23"/>
                  <a:pt x="799" y="41"/>
                  <a:pt x="814" y="56"/>
                </a:cubicBezTo>
                <a:cubicBezTo>
                  <a:pt x="854" y="97"/>
                  <a:pt x="825" y="170"/>
                  <a:pt x="766" y="170"/>
                </a:cubicBezTo>
                <a:cubicBezTo>
                  <a:pt x="707" y="170"/>
                  <a:pt x="674" y="97"/>
                  <a:pt x="718" y="56"/>
                </a:cubicBezTo>
                <a:cubicBezTo>
                  <a:pt x="729" y="41"/>
                  <a:pt x="729" y="23"/>
                  <a:pt x="718" y="12"/>
                </a:cubicBezTo>
                <a:cubicBezTo>
                  <a:pt x="707" y="-3"/>
                  <a:pt x="685" y="-3"/>
                  <a:pt x="674" y="12"/>
                </a:cubicBezTo>
                <a:cubicBezTo>
                  <a:pt x="645" y="38"/>
                  <a:pt x="634" y="78"/>
                  <a:pt x="638" y="115"/>
                </a:cubicBezTo>
                <a:cubicBezTo>
                  <a:pt x="238" y="261"/>
                  <a:pt x="238" y="261"/>
                  <a:pt x="238" y="261"/>
                </a:cubicBezTo>
                <a:cubicBezTo>
                  <a:pt x="216" y="229"/>
                  <a:pt x="176" y="206"/>
                  <a:pt x="132" y="206"/>
                </a:cubicBezTo>
                <a:cubicBezTo>
                  <a:pt x="58" y="206"/>
                  <a:pt x="0" y="265"/>
                  <a:pt x="0" y="335"/>
                </a:cubicBezTo>
                <a:cubicBezTo>
                  <a:pt x="0" y="408"/>
                  <a:pt x="58" y="467"/>
                  <a:pt x="132" y="467"/>
                </a:cubicBezTo>
                <a:cubicBezTo>
                  <a:pt x="154" y="467"/>
                  <a:pt x="172" y="463"/>
                  <a:pt x="190" y="452"/>
                </a:cubicBezTo>
                <a:cubicBezTo>
                  <a:pt x="300" y="573"/>
                  <a:pt x="300" y="573"/>
                  <a:pt x="300" y="573"/>
                </a:cubicBezTo>
                <a:cubicBezTo>
                  <a:pt x="190" y="698"/>
                  <a:pt x="190" y="698"/>
                  <a:pt x="190" y="698"/>
                </a:cubicBezTo>
                <a:cubicBezTo>
                  <a:pt x="172" y="687"/>
                  <a:pt x="154" y="683"/>
                  <a:pt x="132" y="683"/>
                </a:cubicBezTo>
                <a:cubicBezTo>
                  <a:pt x="58" y="683"/>
                  <a:pt x="0" y="742"/>
                  <a:pt x="0" y="811"/>
                </a:cubicBezTo>
                <a:cubicBezTo>
                  <a:pt x="0" y="910"/>
                  <a:pt x="106" y="973"/>
                  <a:pt x="190" y="929"/>
                </a:cubicBezTo>
                <a:cubicBezTo>
                  <a:pt x="300" y="1053"/>
                  <a:pt x="300" y="1053"/>
                  <a:pt x="300" y="1053"/>
                </a:cubicBezTo>
                <a:cubicBezTo>
                  <a:pt x="190" y="1174"/>
                  <a:pt x="190" y="1174"/>
                  <a:pt x="190" y="1174"/>
                </a:cubicBezTo>
                <a:cubicBezTo>
                  <a:pt x="106" y="1130"/>
                  <a:pt x="0" y="1189"/>
                  <a:pt x="0" y="1288"/>
                </a:cubicBezTo>
                <a:cubicBezTo>
                  <a:pt x="0" y="1387"/>
                  <a:pt x="106" y="1449"/>
                  <a:pt x="190" y="1405"/>
                </a:cubicBezTo>
                <a:cubicBezTo>
                  <a:pt x="300" y="1530"/>
                  <a:pt x="300" y="1530"/>
                  <a:pt x="300" y="1530"/>
                </a:cubicBezTo>
                <a:cubicBezTo>
                  <a:pt x="190" y="1651"/>
                  <a:pt x="190" y="1651"/>
                  <a:pt x="190" y="1651"/>
                </a:cubicBezTo>
                <a:cubicBezTo>
                  <a:pt x="106" y="1603"/>
                  <a:pt x="0" y="1666"/>
                  <a:pt x="0" y="1765"/>
                </a:cubicBezTo>
                <a:cubicBezTo>
                  <a:pt x="0" y="1889"/>
                  <a:pt x="165" y="1944"/>
                  <a:pt x="238" y="1842"/>
                </a:cubicBezTo>
                <a:cubicBezTo>
                  <a:pt x="638" y="1992"/>
                  <a:pt x="638" y="1992"/>
                  <a:pt x="638" y="1992"/>
                </a:cubicBezTo>
                <a:cubicBezTo>
                  <a:pt x="627" y="2069"/>
                  <a:pt x="689" y="2139"/>
                  <a:pt x="766" y="2139"/>
                </a:cubicBezTo>
                <a:cubicBezTo>
                  <a:pt x="843" y="2139"/>
                  <a:pt x="905" y="2069"/>
                  <a:pt x="894" y="1992"/>
                </a:cubicBezTo>
                <a:cubicBezTo>
                  <a:pt x="1026" y="1944"/>
                  <a:pt x="1026" y="1944"/>
                  <a:pt x="1026" y="1944"/>
                </a:cubicBezTo>
                <a:cubicBezTo>
                  <a:pt x="1041" y="1937"/>
                  <a:pt x="1052" y="1919"/>
                  <a:pt x="1045" y="1900"/>
                </a:cubicBezTo>
                <a:cubicBezTo>
                  <a:pt x="1037" y="1886"/>
                  <a:pt x="1019" y="1878"/>
                  <a:pt x="1004" y="1882"/>
                </a:cubicBezTo>
                <a:cubicBezTo>
                  <a:pt x="876" y="1933"/>
                  <a:pt x="876" y="1933"/>
                  <a:pt x="876" y="1933"/>
                </a:cubicBezTo>
                <a:cubicBezTo>
                  <a:pt x="1092" y="1684"/>
                  <a:pt x="1092" y="1684"/>
                  <a:pt x="1092" y="1684"/>
                </a:cubicBezTo>
                <a:cubicBezTo>
                  <a:pt x="1272" y="1750"/>
                  <a:pt x="1272" y="1750"/>
                  <a:pt x="1272" y="1750"/>
                </a:cubicBezTo>
                <a:cubicBezTo>
                  <a:pt x="1272" y="1761"/>
                  <a:pt x="1272" y="1772"/>
                  <a:pt x="1272" y="1779"/>
                </a:cubicBezTo>
                <a:cubicBezTo>
                  <a:pt x="1133" y="1834"/>
                  <a:pt x="1133" y="1834"/>
                  <a:pt x="1133" y="1834"/>
                </a:cubicBezTo>
                <a:cubicBezTo>
                  <a:pt x="1114" y="1842"/>
                  <a:pt x="1107" y="1860"/>
                  <a:pt x="1114" y="1875"/>
                </a:cubicBezTo>
                <a:cubicBezTo>
                  <a:pt x="1118" y="1893"/>
                  <a:pt x="1136" y="1900"/>
                  <a:pt x="1155" y="1893"/>
                </a:cubicBezTo>
                <a:cubicBezTo>
                  <a:pt x="1294" y="1842"/>
                  <a:pt x="1294" y="1842"/>
                  <a:pt x="1294" y="1842"/>
                </a:cubicBezTo>
                <a:cubicBezTo>
                  <a:pt x="1320" y="1875"/>
                  <a:pt x="1356" y="1896"/>
                  <a:pt x="1400" y="1896"/>
                </a:cubicBezTo>
                <a:cubicBezTo>
                  <a:pt x="1477" y="1896"/>
                  <a:pt x="1540" y="1831"/>
                  <a:pt x="1532" y="1750"/>
                </a:cubicBezTo>
                <a:cubicBezTo>
                  <a:pt x="1928" y="1603"/>
                  <a:pt x="1928" y="1603"/>
                  <a:pt x="1928" y="1603"/>
                </a:cubicBezTo>
                <a:cubicBezTo>
                  <a:pt x="2002" y="1710"/>
                  <a:pt x="2167" y="1658"/>
                  <a:pt x="2167" y="1530"/>
                </a:cubicBezTo>
                <a:cubicBezTo>
                  <a:pt x="2167" y="1435"/>
                  <a:pt x="2064" y="1372"/>
                  <a:pt x="1976" y="1416"/>
                </a:cubicBezTo>
                <a:moveTo>
                  <a:pt x="1928" y="1457"/>
                </a:moveTo>
                <a:lnTo>
                  <a:pt x="1928" y="1457"/>
                </a:lnTo>
                <a:cubicBezTo>
                  <a:pt x="1774" y="1398"/>
                  <a:pt x="1774" y="1398"/>
                  <a:pt x="1774" y="1398"/>
                </a:cubicBezTo>
                <a:cubicBezTo>
                  <a:pt x="1826" y="1339"/>
                  <a:pt x="1826" y="1339"/>
                  <a:pt x="1826" y="1339"/>
                </a:cubicBezTo>
                <a:lnTo>
                  <a:pt x="1928" y="1457"/>
                </a:lnTo>
                <a:moveTo>
                  <a:pt x="1463" y="1651"/>
                </a:moveTo>
                <a:lnTo>
                  <a:pt x="1463" y="1651"/>
                </a:lnTo>
                <a:cubicBezTo>
                  <a:pt x="1422" y="1629"/>
                  <a:pt x="1378" y="1629"/>
                  <a:pt x="1342" y="1651"/>
                </a:cubicBezTo>
                <a:cubicBezTo>
                  <a:pt x="1232" y="1530"/>
                  <a:pt x="1232" y="1530"/>
                  <a:pt x="1232" y="1530"/>
                </a:cubicBezTo>
                <a:cubicBezTo>
                  <a:pt x="1342" y="1405"/>
                  <a:pt x="1342" y="1405"/>
                  <a:pt x="1342" y="1405"/>
                </a:cubicBezTo>
                <a:cubicBezTo>
                  <a:pt x="1397" y="1435"/>
                  <a:pt x="1470" y="1420"/>
                  <a:pt x="1507" y="1365"/>
                </a:cubicBezTo>
                <a:cubicBezTo>
                  <a:pt x="1664" y="1424"/>
                  <a:pt x="1664" y="1424"/>
                  <a:pt x="1664" y="1424"/>
                </a:cubicBezTo>
                <a:lnTo>
                  <a:pt x="1463" y="1651"/>
                </a:lnTo>
                <a:moveTo>
                  <a:pt x="260" y="1277"/>
                </a:moveTo>
                <a:lnTo>
                  <a:pt x="260" y="1277"/>
                </a:lnTo>
                <a:cubicBezTo>
                  <a:pt x="440" y="1211"/>
                  <a:pt x="440" y="1211"/>
                  <a:pt x="440" y="1211"/>
                </a:cubicBezTo>
                <a:cubicBezTo>
                  <a:pt x="513" y="1292"/>
                  <a:pt x="513" y="1292"/>
                  <a:pt x="513" y="1292"/>
                </a:cubicBezTo>
                <a:cubicBezTo>
                  <a:pt x="440" y="1372"/>
                  <a:pt x="440" y="1372"/>
                  <a:pt x="440" y="1372"/>
                </a:cubicBezTo>
                <a:cubicBezTo>
                  <a:pt x="260" y="1306"/>
                  <a:pt x="260" y="1306"/>
                  <a:pt x="260" y="1306"/>
                </a:cubicBezTo>
                <a:cubicBezTo>
                  <a:pt x="260" y="1295"/>
                  <a:pt x="260" y="1284"/>
                  <a:pt x="260" y="1277"/>
                </a:cubicBezTo>
                <a:moveTo>
                  <a:pt x="260" y="800"/>
                </a:moveTo>
                <a:lnTo>
                  <a:pt x="260" y="800"/>
                </a:lnTo>
                <a:cubicBezTo>
                  <a:pt x="440" y="734"/>
                  <a:pt x="440" y="734"/>
                  <a:pt x="440" y="734"/>
                </a:cubicBezTo>
                <a:cubicBezTo>
                  <a:pt x="513" y="815"/>
                  <a:pt x="513" y="815"/>
                  <a:pt x="513" y="815"/>
                </a:cubicBezTo>
                <a:cubicBezTo>
                  <a:pt x="440" y="896"/>
                  <a:pt x="440" y="896"/>
                  <a:pt x="440" y="896"/>
                </a:cubicBezTo>
                <a:cubicBezTo>
                  <a:pt x="260" y="830"/>
                  <a:pt x="260" y="830"/>
                  <a:pt x="260" y="830"/>
                </a:cubicBezTo>
                <a:cubicBezTo>
                  <a:pt x="260" y="819"/>
                  <a:pt x="260" y="808"/>
                  <a:pt x="260" y="800"/>
                </a:cubicBezTo>
                <a:moveTo>
                  <a:pt x="1463" y="452"/>
                </a:moveTo>
                <a:lnTo>
                  <a:pt x="1463" y="452"/>
                </a:lnTo>
                <a:cubicBezTo>
                  <a:pt x="1664" y="683"/>
                  <a:pt x="1664" y="683"/>
                  <a:pt x="1664" y="683"/>
                </a:cubicBezTo>
                <a:cubicBezTo>
                  <a:pt x="1510" y="738"/>
                  <a:pt x="1510" y="738"/>
                  <a:pt x="1510" y="738"/>
                </a:cubicBezTo>
                <a:cubicBezTo>
                  <a:pt x="1470" y="683"/>
                  <a:pt x="1397" y="668"/>
                  <a:pt x="1338" y="698"/>
                </a:cubicBezTo>
                <a:cubicBezTo>
                  <a:pt x="1228" y="577"/>
                  <a:pt x="1228" y="577"/>
                  <a:pt x="1228" y="577"/>
                </a:cubicBezTo>
                <a:cubicBezTo>
                  <a:pt x="1342" y="452"/>
                  <a:pt x="1342" y="452"/>
                  <a:pt x="1342" y="452"/>
                </a:cubicBezTo>
                <a:cubicBezTo>
                  <a:pt x="1378" y="470"/>
                  <a:pt x="1422" y="470"/>
                  <a:pt x="1463" y="452"/>
                </a:cubicBezTo>
                <a:moveTo>
                  <a:pt x="1906" y="1068"/>
                </a:moveTo>
                <a:lnTo>
                  <a:pt x="1906" y="1068"/>
                </a:lnTo>
                <a:cubicBezTo>
                  <a:pt x="1727" y="1134"/>
                  <a:pt x="1727" y="1134"/>
                  <a:pt x="1727" y="1134"/>
                </a:cubicBezTo>
                <a:cubicBezTo>
                  <a:pt x="1657" y="1053"/>
                  <a:pt x="1657" y="1053"/>
                  <a:pt x="1657" y="1053"/>
                </a:cubicBezTo>
                <a:cubicBezTo>
                  <a:pt x="1727" y="973"/>
                  <a:pt x="1727" y="973"/>
                  <a:pt x="1727" y="973"/>
                </a:cubicBezTo>
                <a:cubicBezTo>
                  <a:pt x="1906" y="1039"/>
                  <a:pt x="1906" y="1039"/>
                  <a:pt x="1906" y="1039"/>
                </a:cubicBezTo>
                <a:cubicBezTo>
                  <a:pt x="1906" y="1050"/>
                  <a:pt x="1906" y="1061"/>
                  <a:pt x="1906" y="1068"/>
                </a:cubicBezTo>
                <a:moveTo>
                  <a:pt x="707" y="1416"/>
                </a:moveTo>
                <a:lnTo>
                  <a:pt x="707" y="1416"/>
                </a:lnTo>
                <a:cubicBezTo>
                  <a:pt x="597" y="1292"/>
                  <a:pt x="597" y="1292"/>
                  <a:pt x="597" y="1292"/>
                </a:cubicBezTo>
                <a:cubicBezTo>
                  <a:pt x="704" y="1171"/>
                  <a:pt x="704" y="1171"/>
                  <a:pt x="704" y="1171"/>
                </a:cubicBezTo>
                <a:cubicBezTo>
                  <a:pt x="744" y="1189"/>
                  <a:pt x="788" y="1189"/>
                  <a:pt x="828" y="1171"/>
                </a:cubicBezTo>
                <a:cubicBezTo>
                  <a:pt x="935" y="1292"/>
                  <a:pt x="935" y="1292"/>
                  <a:pt x="935" y="1292"/>
                </a:cubicBezTo>
                <a:cubicBezTo>
                  <a:pt x="825" y="1416"/>
                  <a:pt x="825" y="1416"/>
                  <a:pt x="825" y="1416"/>
                </a:cubicBezTo>
                <a:cubicBezTo>
                  <a:pt x="788" y="1398"/>
                  <a:pt x="744" y="1394"/>
                  <a:pt x="707" y="1416"/>
                </a:cubicBezTo>
                <a:moveTo>
                  <a:pt x="704" y="694"/>
                </a:moveTo>
                <a:lnTo>
                  <a:pt x="704" y="694"/>
                </a:lnTo>
                <a:cubicBezTo>
                  <a:pt x="744" y="712"/>
                  <a:pt x="788" y="716"/>
                  <a:pt x="828" y="694"/>
                </a:cubicBezTo>
                <a:cubicBezTo>
                  <a:pt x="935" y="815"/>
                  <a:pt x="935" y="815"/>
                  <a:pt x="935" y="815"/>
                </a:cubicBezTo>
                <a:cubicBezTo>
                  <a:pt x="825" y="940"/>
                  <a:pt x="825" y="940"/>
                  <a:pt x="825" y="940"/>
                </a:cubicBezTo>
                <a:cubicBezTo>
                  <a:pt x="788" y="921"/>
                  <a:pt x="744" y="921"/>
                  <a:pt x="707" y="940"/>
                </a:cubicBezTo>
                <a:cubicBezTo>
                  <a:pt x="597" y="815"/>
                  <a:pt x="597" y="815"/>
                  <a:pt x="597" y="815"/>
                </a:cubicBezTo>
                <a:lnTo>
                  <a:pt x="704" y="694"/>
                </a:lnTo>
                <a:moveTo>
                  <a:pt x="1463" y="1174"/>
                </a:moveTo>
                <a:lnTo>
                  <a:pt x="1463" y="1174"/>
                </a:lnTo>
                <a:cubicBezTo>
                  <a:pt x="1422" y="1152"/>
                  <a:pt x="1378" y="1152"/>
                  <a:pt x="1342" y="1174"/>
                </a:cubicBezTo>
                <a:cubicBezTo>
                  <a:pt x="1232" y="1053"/>
                  <a:pt x="1232" y="1053"/>
                  <a:pt x="1232" y="1053"/>
                </a:cubicBezTo>
                <a:cubicBezTo>
                  <a:pt x="1342" y="929"/>
                  <a:pt x="1342" y="929"/>
                  <a:pt x="1342" y="929"/>
                </a:cubicBezTo>
                <a:cubicBezTo>
                  <a:pt x="1378" y="947"/>
                  <a:pt x="1422" y="947"/>
                  <a:pt x="1463" y="929"/>
                </a:cubicBezTo>
                <a:cubicBezTo>
                  <a:pt x="1569" y="1053"/>
                  <a:pt x="1569" y="1053"/>
                  <a:pt x="1569" y="1053"/>
                </a:cubicBezTo>
                <a:lnTo>
                  <a:pt x="1463" y="1174"/>
                </a:lnTo>
                <a:moveTo>
                  <a:pt x="700" y="1057"/>
                </a:moveTo>
                <a:lnTo>
                  <a:pt x="700" y="1057"/>
                </a:lnTo>
                <a:cubicBezTo>
                  <a:pt x="700" y="1017"/>
                  <a:pt x="729" y="987"/>
                  <a:pt x="766" y="987"/>
                </a:cubicBezTo>
                <a:cubicBezTo>
                  <a:pt x="803" y="987"/>
                  <a:pt x="832" y="1017"/>
                  <a:pt x="832" y="1057"/>
                </a:cubicBezTo>
                <a:cubicBezTo>
                  <a:pt x="832" y="1094"/>
                  <a:pt x="803" y="1123"/>
                  <a:pt x="766" y="1123"/>
                </a:cubicBezTo>
                <a:cubicBezTo>
                  <a:pt x="729" y="1123"/>
                  <a:pt x="700" y="1094"/>
                  <a:pt x="700" y="1057"/>
                </a:cubicBezTo>
                <a:moveTo>
                  <a:pt x="894" y="1068"/>
                </a:moveTo>
                <a:lnTo>
                  <a:pt x="894" y="1068"/>
                </a:lnTo>
                <a:cubicBezTo>
                  <a:pt x="898" y="1061"/>
                  <a:pt x="898" y="1050"/>
                  <a:pt x="894" y="1039"/>
                </a:cubicBezTo>
                <a:cubicBezTo>
                  <a:pt x="1074" y="973"/>
                  <a:pt x="1074" y="973"/>
                  <a:pt x="1074" y="973"/>
                </a:cubicBezTo>
                <a:cubicBezTo>
                  <a:pt x="1147" y="1053"/>
                  <a:pt x="1147" y="1053"/>
                  <a:pt x="1147" y="1053"/>
                </a:cubicBezTo>
                <a:cubicBezTo>
                  <a:pt x="1074" y="1134"/>
                  <a:pt x="1074" y="1134"/>
                  <a:pt x="1074" y="1134"/>
                </a:cubicBezTo>
                <a:lnTo>
                  <a:pt x="894" y="1068"/>
                </a:lnTo>
                <a:moveTo>
                  <a:pt x="1030" y="1185"/>
                </a:moveTo>
                <a:lnTo>
                  <a:pt x="1030" y="1185"/>
                </a:lnTo>
                <a:cubicBezTo>
                  <a:pt x="979" y="1244"/>
                  <a:pt x="979" y="1244"/>
                  <a:pt x="979" y="1244"/>
                </a:cubicBezTo>
                <a:cubicBezTo>
                  <a:pt x="876" y="1130"/>
                  <a:pt x="876" y="1130"/>
                  <a:pt x="876" y="1130"/>
                </a:cubicBezTo>
                <a:lnTo>
                  <a:pt x="1030" y="1185"/>
                </a:lnTo>
                <a:moveTo>
                  <a:pt x="876" y="980"/>
                </a:moveTo>
                <a:lnTo>
                  <a:pt x="876" y="980"/>
                </a:lnTo>
                <a:cubicBezTo>
                  <a:pt x="979" y="863"/>
                  <a:pt x="979" y="863"/>
                  <a:pt x="979" y="863"/>
                </a:cubicBezTo>
                <a:cubicBezTo>
                  <a:pt x="1030" y="921"/>
                  <a:pt x="1030" y="921"/>
                  <a:pt x="1030" y="921"/>
                </a:cubicBezTo>
                <a:lnTo>
                  <a:pt x="876" y="980"/>
                </a:lnTo>
                <a:moveTo>
                  <a:pt x="1136" y="947"/>
                </a:moveTo>
                <a:lnTo>
                  <a:pt x="1136" y="947"/>
                </a:lnTo>
                <a:cubicBezTo>
                  <a:pt x="1290" y="888"/>
                  <a:pt x="1290" y="888"/>
                  <a:pt x="1290" y="888"/>
                </a:cubicBezTo>
                <a:cubicBezTo>
                  <a:pt x="1188" y="1006"/>
                  <a:pt x="1188" y="1006"/>
                  <a:pt x="1188" y="1006"/>
                </a:cubicBezTo>
                <a:lnTo>
                  <a:pt x="1136" y="947"/>
                </a:lnTo>
                <a:moveTo>
                  <a:pt x="1191" y="1101"/>
                </a:moveTo>
                <a:lnTo>
                  <a:pt x="1191" y="1101"/>
                </a:lnTo>
                <a:cubicBezTo>
                  <a:pt x="1294" y="1215"/>
                  <a:pt x="1294" y="1215"/>
                  <a:pt x="1294" y="1215"/>
                </a:cubicBezTo>
                <a:cubicBezTo>
                  <a:pt x="1136" y="1160"/>
                  <a:pt x="1136" y="1160"/>
                  <a:pt x="1136" y="1160"/>
                </a:cubicBezTo>
                <a:lnTo>
                  <a:pt x="1191" y="1101"/>
                </a:lnTo>
                <a:moveTo>
                  <a:pt x="1400" y="881"/>
                </a:moveTo>
                <a:lnTo>
                  <a:pt x="1400" y="881"/>
                </a:lnTo>
                <a:cubicBezTo>
                  <a:pt x="1364" y="881"/>
                  <a:pt x="1334" y="848"/>
                  <a:pt x="1334" y="811"/>
                </a:cubicBezTo>
                <a:cubicBezTo>
                  <a:pt x="1334" y="775"/>
                  <a:pt x="1364" y="745"/>
                  <a:pt x="1400" y="745"/>
                </a:cubicBezTo>
                <a:cubicBezTo>
                  <a:pt x="1437" y="745"/>
                  <a:pt x="1466" y="775"/>
                  <a:pt x="1466" y="811"/>
                </a:cubicBezTo>
                <a:cubicBezTo>
                  <a:pt x="1466" y="848"/>
                  <a:pt x="1437" y="881"/>
                  <a:pt x="1400" y="881"/>
                </a:cubicBezTo>
                <a:moveTo>
                  <a:pt x="1272" y="800"/>
                </a:moveTo>
                <a:lnTo>
                  <a:pt x="1272" y="800"/>
                </a:lnTo>
                <a:cubicBezTo>
                  <a:pt x="1272" y="808"/>
                  <a:pt x="1272" y="819"/>
                  <a:pt x="1272" y="830"/>
                </a:cubicBezTo>
                <a:cubicBezTo>
                  <a:pt x="1092" y="896"/>
                  <a:pt x="1092" y="896"/>
                  <a:pt x="1092" y="896"/>
                </a:cubicBezTo>
                <a:cubicBezTo>
                  <a:pt x="1019" y="815"/>
                  <a:pt x="1019" y="815"/>
                  <a:pt x="1019" y="815"/>
                </a:cubicBezTo>
                <a:cubicBezTo>
                  <a:pt x="1092" y="734"/>
                  <a:pt x="1092" y="734"/>
                  <a:pt x="1092" y="734"/>
                </a:cubicBezTo>
                <a:lnTo>
                  <a:pt x="1272" y="800"/>
                </a:lnTo>
                <a:moveTo>
                  <a:pt x="1136" y="683"/>
                </a:moveTo>
                <a:lnTo>
                  <a:pt x="1136" y="683"/>
                </a:lnTo>
                <a:cubicBezTo>
                  <a:pt x="1188" y="628"/>
                  <a:pt x="1188" y="628"/>
                  <a:pt x="1188" y="628"/>
                </a:cubicBezTo>
                <a:cubicBezTo>
                  <a:pt x="1290" y="738"/>
                  <a:pt x="1290" y="738"/>
                  <a:pt x="1290" y="738"/>
                </a:cubicBezTo>
                <a:lnTo>
                  <a:pt x="1136" y="683"/>
                </a:lnTo>
                <a:moveTo>
                  <a:pt x="979" y="767"/>
                </a:moveTo>
                <a:lnTo>
                  <a:pt x="979" y="767"/>
                </a:lnTo>
                <a:cubicBezTo>
                  <a:pt x="876" y="654"/>
                  <a:pt x="876" y="654"/>
                  <a:pt x="876" y="654"/>
                </a:cubicBezTo>
                <a:cubicBezTo>
                  <a:pt x="1030" y="709"/>
                  <a:pt x="1030" y="709"/>
                  <a:pt x="1030" y="709"/>
                </a:cubicBezTo>
                <a:lnTo>
                  <a:pt x="979" y="767"/>
                </a:lnTo>
                <a:moveTo>
                  <a:pt x="979" y="1339"/>
                </a:moveTo>
                <a:lnTo>
                  <a:pt x="979" y="1339"/>
                </a:lnTo>
                <a:cubicBezTo>
                  <a:pt x="1030" y="1398"/>
                  <a:pt x="1030" y="1398"/>
                  <a:pt x="1030" y="1398"/>
                </a:cubicBezTo>
                <a:cubicBezTo>
                  <a:pt x="876" y="1457"/>
                  <a:pt x="876" y="1457"/>
                  <a:pt x="876" y="1457"/>
                </a:cubicBezTo>
                <a:lnTo>
                  <a:pt x="979" y="1339"/>
                </a:lnTo>
                <a:moveTo>
                  <a:pt x="1019" y="1292"/>
                </a:moveTo>
                <a:lnTo>
                  <a:pt x="1019" y="1292"/>
                </a:lnTo>
                <a:cubicBezTo>
                  <a:pt x="1092" y="1211"/>
                  <a:pt x="1092" y="1211"/>
                  <a:pt x="1092" y="1211"/>
                </a:cubicBezTo>
                <a:cubicBezTo>
                  <a:pt x="1272" y="1277"/>
                  <a:pt x="1272" y="1277"/>
                  <a:pt x="1272" y="1277"/>
                </a:cubicBezTo>
                <a:cubicBezTo>
                  <a:pt x="1272" y="1284"/>
                  <a:pt x="1272" y="1295"/>
                  <a:pt x="1272" y="1306"/>
                </a:cubicBezTo>
                <a:cubicBezTo>
                  <a:pt x="1092" y="1372"/>
                  <a:pt x="1092" y="1372"/>
                  <a:pt x="1092" y="1372"/>
                </a:cubicBezTo>
                <a:lnTo>
                  <a:pt x="1019" y="1292"/>
                </a:lnTo>
                <a:moveTo>
                  <a:pt x="1334" y="1288"/>
                </a:moveTo>
                <a:lnTo>
                  <a:pt x="1334" y="1288"/>
                </a:lnTo>
                <a:cubicBezTo>
                  <a:pt x="1334" y="1251"/>
                  <a:pt x="1364" y="1222"/>
                  <a:pt x="1400" y="1222"/>
                </a:cubicBezTo>
                <a:cubicBezTo>
                  <a:pt x="1437" y="1222"/>
                  <a:pt x="1466" y="1251"/>
                  <a:pt x="1466" y="1288"/>
                </a:cubicBezTo>
                <a:cubicBezTo>
                  <a:pt x="1466" y="1325"/>
                  <a:pt x="1437" y="1358"/>
                  <a:pt x="1400" y="1358"/>
                </a:cubicBezTo>
                <a:cubicBezTo>
                  <a:pt x="1364" y="1358"/>
                  <a:pt x="1334" y="1325"/>
                  <a:pt x="1334" y="1288"/>
                </a:cubicBezTo>
                <a:moveTo>
                  <a:pt x="1613" y="1101"/>
                </a:moveTo>
                <a:lnTo>
                  <a:pt x="1613" y="1101"/>
                </a:lnTo>
                <a:cubicBezTo>
                  <a:pt x="1664" y="1160"/>
                  <a:pt x="1664" y="1160"/>
                  <a:pt x="1664" y="1160"/>
                </a:cubicBezTo>
                <a:cubicBezTo>
                  <a:pt x="1510" y="1215"/>
                  <a:pt x="1510" y="1215"/>
                  <a:pt x="1510" y="1215"/>
                </a:cubicBezTo>
                <a:lnTo>
                  <a:pt x="1613" y="1101"/>
                </a:lnTo>
                <a:moveTo>
                  <a:pt x="1613" y="1006"/>
                </a:moveTo>
                <a:lnTo>
                  <a:pt x="1613" y="1006"/>
                </a:lnTo>
                <a:cubicBezTo>
                  <a:pt x="1510" y="888"/>
                  <a:pt x="1510" y="888"/>
                  <a:pt x="1510" y="888"/>
                </a:cubicBezTo>
                <a:cubicBezTo>
                  <a:pt x="1664" y="947"/>
                  <a:pt x="1664" y="947"/>
                  <a:pt x="1664" y="947"/>
                </a:cubicBezTo>
                <a:lnTo>
                  <a:pt x="1613" y="1006"/>
                </a:lnTo>
                <a:moveTo>
                  <a:pt x="1529" y="830"/>
                </a:moveTo>
                <a:lnTo>
                  <a:pt x="1529" y="830"/>
                </a:lnTo>
                <a:cubicBezTo>
                  <a:pt x="1532" y="819"/>
                  <a:pt x="1532" y="808"/>
                  <a:pt x="1532" y="800"/>
                </a:cubicBezTo>
                <a:cubicBezTo>
                  <a:pt x="1708" y="734"/>
                  <a:pt x="1708" y="734"/>
                  <a:pt x="1708" y="734"/>
                </a:cubicBezTo>
                <a:cubicBezTo>
                  <a:pt x="1782" y="815"/>
                  <a:pt x="1782" y="815"/>
                  <a:pt x="1782" y="815"/>
                </a:cubicBezTo>
                <a:cubicBezTo>
                  <a:pt x="1708" y="896"/>
                  <a:pt x="1708" y="896"/>
                  <a:pt x="1708" y="896"/>
                </a:cubicBezTo>
                <a:lnTo>
                  <a:pt x="1529" y="830"/>
                </a:lnTo>
                <a:moveTo>
                  <a:pt x="1188" y="533"/>
                </a:moveTo>
                <a:lnTo>
                  <a:pt x="1188" y="533"/>
                </a:lnTo>
                <a:cubicBezTo>
                  <a:pt x="1133" y="474"/>
                  <a:pt x="1133" y="474"/>
                  <a:pt x="1133" y="474"/>
                </a:cubicBezTo>
                <a:cubicBezTo>
                  <a:pt x="1290" y="412"/>
                  <a:pt x="1290" y="412"/>
                  <a:pt x="1290" y="412"/>
                </a:cubicBezTo>
                <a:lnTo>
                  <a:pt x="1188" y="533"/>
                </a:lnTo>
                <a:moveTo>
                  <a:pt x="1144" y="581"/>
                </a:moveTo>
                <a:lnTo>
                  <a:pt x="1144" y="581"/>
                </a:lnTo>
                <a:cubicBezTo>
                  <a:pt x="1074" y="657"/>
                  <a:pt x="1074" y="657"/>
                  <a:pt x="1074" y="657"/>
                </a:cubicBezTo>
                <a:cubicBezTo>
                  <a:pt x="894" y="591"/>
                  <a:pt x="894" y="591"/>
                  <a:pt x="894" y="591"/>
                </a:cubicBezTo>
                <a:cubicBezTo>
                  <a:pt x="898" y="584"/>
                  <a:pt x="898" y="573"/>
                  <a:pt x="894" y="562"/>
                </a:cubicBezTo>
                <a:cubicBezTo>
                  <a:pt x="1070" y="496"/>
                  <a:pt x="1070" y="496"/>
                  <a:pt x="1070" y="496"/>
                </a:cubicBezTo>
                <a:lnTo>
                  <a:pt x="1144" y="581"/>
                </a:lnTo>
                <a:moveTo>
                  <a:pt x="832" y="581"/>
                </a:moveTo>
                <a:lnTo>
                  <a:pt x="832" y="581"/>
                </a:lnTo>
                <a:cubicBezTo>
                  <a:pt x="832" y="617"/>
                  <a:pt x="803" y="646"/>
                  <a:pt x="766" y="646"/>
                </a:cubicBezTo>
                <a:cubicBezTo>
                  <a:pt x="729" y="646"/>
                  <a:pt x="700" y="617"/>
                  <a:pt x="700" y="581"/>
                </a:cubicBezTo>
                <a:cubicBezTo>
                  <a:pt x="700" y="544"/>
                  <a:pt x="729" y="511"/>
                  <a:pt x="766" y="511"/>
                </a:cubicBezTo>
                <a:cubicBezTo>
                  <a:pt x="803" y="511"/>
                  <a:pt x="832" y="544"/>
                  <a:pt x="832" y="581"/>
                </a:cubicBezTo>
                <a:moveTo>
                  <a:pt x="638" y="591"/>
                </a:moveTo>
                <a:lnTo>
                  <a:pt x="638" y="591"/>
                </a:lnTo>
                <a:cubicBezTo>
                  <a:pt x="458" y="657"/>
                  <a:pt x="458" y="657"/>
                  <a:pt x="458" y="657"/>
                </a:cubicBezTo>
                <a:cubicBezTo>
                  <a:pt x="385" y="573"/>
                  <a:pt x="385" y="573"/>
                  <a:pt x="385" y="573"/>
                </a:cubicBezTo>
                <a:cubicBezTo>
                  <a:pt x="454" y="493"/>
                  <a:pt x="454" y="493"/>
                  <a:pt x="454" y="493"/>
                </a:cubicBezTo>
                <a:cubicBezTo>
                  <a:pt x="638" y="562"/>
                  <a:pt x="638" y="562"/>
                  <a:pt x="638" y="562"/>
                </a:cubicBezTo>
                <a:cubicBezTo>
                  <a:pt x="634" y="573"/>
                  <a:pt x="634" y="584"/>
                  <a:pt x="638" y="591"/>
                </a:cubicBezTo>
                <a:moveTo>
                  <a:pt x="656" y="654"/>
                </a:moveTo>
                <a:lnTo>
                  <a:pt x="656" y="654"/>
                </a:lnTo>
                <a:cubicBezTo>
                  <a:pt x="553" y="767"/>
                  <a:pt x="553" y="767"/>
                  <a:pt x="553" y="767"/>
                </a:cubicBezTo>
                <a:cubicBezTo>
                  <a:pt x="502" y="709"/>
                  <a:pt x="502" y="709"/>
                  <a:pt x="502" y="709"/>
                </a:cubicBezTo>
                <a:lnTo>
                  <a:pt x="656" y="654"/>
                </a:lnTo>
                <a:moveTo>
                  <a:pt x="553" y="863"/>
                </a:moveTo>
                <a:lnTo>
                  <a:pt x="553" y="863"/>
                </a:lnTo>
                <a:cubicBezTo>
                  <a:pt x="656" y="980"/>
                  <a:pt x="656" y="980"/>
                  <a:pt x="656" y="980"/>
                </a:cubicBezTo>
                <a:cubicBezTo>
                  <a:pt x="502" y="921"/>
                  <a:pt x="502" y="921"/>
                  <a:pt x="502" y="921"/>
                </a:cubicBezTo>
                <a:lnTo>
                  <a:pt x="553" y="863"/>
                </a:lnTo>
                <a:moveTo>
                  <a:pt x="638" y="1039"/>
                </a:moveTo>
                <a:lnTo>
                  <a:pt x="638" y="1039"/>
                </a:lnTo>
                <a:cubicBezTo>
                  <a:pt x="634" y="1050"/>
                  <a:pt x="634" y="1061"/>
                  <a:pt x="638" y="1068"/>
                </a:cubicBezTo>
                <a:cubicBezTo>
                  <a:pt x="458" y="1134"/>
                  <a:pt x="458" y="1134"/>
                  <a:pt x="458" y="1134"/>
                </a:cubicBezTo>
                <a:cubicBezTo>
                  <a:pt x="385" y="1053"/>
                  <a:pt x="385" y="1053"/>
                  <a:pt x="385" y="1053"/>
                </a:cubicBezTo>
                <a:cubicBezTo>
                  <a:pt x="458" y="973"/>
                  <a:pt x="458" y="973"/>
                  <a:pt x="458" y="973"/>
                </a:cubicBezTo>
                <a:lnTo>
                  <a:pt x="638" y="1039"/>
                </a:lnTo>
                <a:moveTo>
                  <a:pt x="656" y="1130"/>
                </a:moveTo>
                <a:lnTo>
                  <a:pt x="656" y="1130"/>
                </a:lnTo>
                <a:cubicBezTo>
                  <a:pt x="553" y="1244"/>
                  <a:pt x="553" y="1244"/>
                  <a:pt x="553" y="1244"/>
                </a:cubicBezTo>
                <a:cubicBezTo>
                  <a:pt x="502" y="1185"/>
                  <a:pt x="502" y="1185"/>
                  <a:pt x="502" y="1185"/>
                </a:cubicBezTo>
                <a:lnTo>
                  <a:pt x="656" y="1130"/>
                </a:lnTo>
                <a:moveTo>
                  <a:pt x="553" y="1339"/>
                </a:moveTo>
                <a:lnTo>
                  <a:pt x="553" y="1339"/>
                </a:lnTo>
                <a:cubicBezTo>
                  <a:pt x="656" y="1457"/>
                  <a:pt x="656" y="1457"/>
                  <a:pt x="656" y="1457"/>
                </a:cubicBezTo>
                <a:cubicBezTo>
                  <a:pt x="502" y="1398"/>
                  <a:pt x="502" y="1398"/>
                  <a:pt x="502" y="1398"/>
                </a:cubicBezTo>
                <a:lnTo>
                  <a:pt x="553" y="1339"/>
                </a:lnTo>
                <a:moveTo>
                  <a:pt x="638" y="1515"/>
                </a:moveTo>
                <a:lnTo>
                  <a:pt x="638" y="1515"/>
                </a:lnTo>
                <a:cubicBezTo>
                  <a:pt x="634" y="1526"/>
                  <a:pt x="634" y="1537"/>
                  <a:pt x="638" y="1545"/>
                </a:cubicBezTo>
                <a:cubicBezTo>
                  <a:pt x="458" y="1611"/>
                  <a:pt x="458" y="1611"/>
                  <a:pt x="458" y="1611"/>
                </a:cubicBezTo>
                <a:cubicBezTo>
                  <a:pt x="385" y="1530"/>
                  <a:pt x="385" y="1530"/>
                  <a:pt x="385" y="1530"/>
                </a:cubicBezTo>
                <a:cubicBezTo>
                  <a:pt x="458" y="1449"/>
                  <a:pt x="458" y="1449"/>
                  <a:pt x="458" y="1449"/>
                </a:cubicBezTo>
                <a:lnTo>
                  <a:pt x="638" y="1515"/>
                </a:lnTo>
                <a:moveTo>
                  <a:pt x="766" y="1464"/>
                </a:moveTo>
                <a:lnTo>
                  <a:pt x="766" y="1464"/>
                </a:lnTo>
                <a:cubicBezTo>
                  <a:pt x="803" y="1464"/>
                  <a:pt x="832" y="1493"/>
                  <a:pt x="832" y="1530"/>
                </a:cubicBezTo>
                <a:cubicBezTo>
                  <a:pt x="832" y="1567"/>
                  <a:pt x="803" y="1600"/>
                  <a:pt x="766" y="1600"/>
                </a:cubicBezTo>
                <a:cubicBezTo>
                  <a:pt x="729" y="1600"/>
                  <a:pt x="700" y="1567"/>
                  <a:pt x="700" y="1530"/>
                </a:cubicBezTo>
                <a:cubicBezTo>
                  <a:pt x="700" y="1493"/>
                  <a:pt x="729" y="1464"/>
                  <a:pt x="766" y="1464"/>
                </a:cubicBezTo>
                <a:moveTo>
                  <a:pt x="894" y="1515"/>
                </a:moveTo>
                <a:lnTo>
                  <a:pt x="894" y="1515"/>
                </a:lnTo>
                <a:cubicBezTo>
                  <a:pt x="1074" y="1449"/>
                  <a:pt x="1074" y="1449"/>
                  <a:pt x="1074" y="1449"/>
                </a:cubicBezTo>
                <a:cubicBezTo>
                  <a:pt x="1147" y="1530"/>
                  <a:pt x="1147" y="1530"/>
                  <a:pt x="1147" y="1530"/>
                </a:cubicBezTo>
                <a:cubicBezTo>
                  <a:pt x="1074" y="1611"/>
                  <a:pt x="1074" y="1611"/>
                  <a:pt x="1074" y="1611"/>
                </a:cubicBezTo>
                <a:cubicBezTo>
                  <a:pt x="894" y="1545"/>
                  <a:pt x="894" y="1545"/>
                  <a:pt x="894" y="1545"/>
                </a:cubicBezTo>
                <a:cubicBezTo>
                  <a:pt x="898" y="1537"/>
                  <a:pt x="898" y="1526"/>
                  <a:pt x="894" y="1515"/>
                </a:cubicBezTo>
                <a:moveTo>
                  <a:pt x="1136" y="1424"/>
                </a:moveTo>
                <a:lnTo>
                  <a:pt x="1136" y="1424"/>
                </a:lnTo>
                <a:cubicBezTo>
                  <a:pt x="1290" y="1365"/>
                  <a:pt x="1290" y="1365"/>
                  <a:pt x="1290" y="1365"/>
                </a:cubicBezTo>
                <a:cubicBezTo>
                  <a:pt x="1188" y="1482"/>
                  <a:pt x="1188" y="1482"/>
                  <a:pt x="1188" y="1482"/>
                </a:cubicBezTo>
                <a:lnTo>
                  <a:pt x="1136" y="1424"/>
                </a:lnTo>
                <a:moveTo>
                  <a:pt x="1529" y="1306"/>
                </a:moveTo>
                <a:lnTo>
                  <a:pt x="1529" y="1306"/>
                </a:lnTo>
                <a:cubicBezTo>
                  <a:pt x="1532" y="1295"/>
                  <a:pt x="1532" y="1284"/>
                  <a:pt x="1532" y="1277"/>
                </a:cubicBezTo>
                <a:cubicBezTo>
                  <a:pt x="1708" y="1211"/>
                  <a:pt x="1708" y="1211"/>
                  <a:pt x="1708" y="1211"/>
                </a:cubicBezTo>
                <a:cubicBezTo>
                  <a:pt x="1782" y="1292"/>
                  <a:pt x="1782" y="1292"/>
                  <a:pt x="1782" y="1292"/>
                </a:cubicBezTo>
                <a:cubicBezTo>
                  <a:pt x="1708" y="1372"/>
                  <a:pt x="1708" y="1372"/>
                  <a:pt x="1708" y="1372"/>
                </a:cubicBezTo>
                <a:lnTo>
                  <a:pt x="1529" y="1306"/>
                </a:lnTo>
                <a:moveTo>
                  <a:pt x="1774" y="1185"/>
                </a:moveTo>
                <a:lnTo>
                  <a:pt x="1774" y="1185"/>
                </a:lnTo>
                <a:cubicBezTo>
                  <a:pt x="1928" y="1130"/>
                  <a:pt x="1928" y="1130"/>
                  <a:pt x="1928" y="1130"/>
                </a:cubicBezTo>
                <a:cubicBezTo>
                  <a:pt x="1826" y="1244"/>
                  <a:pt x="1826" y="1244"/>
                  <a:pt x="1826" y="1244"/>
                </a:cubicBezTo>
                <a:lnTo>
                  <a:pt x="1774" y="1185"/>
                </a:lnTo>
                <a:moveTo>
                  <a:pt x="2104" y="1057"/>
                </a:moveTo>
                <a:lnTo>
                  <a:pt x="2104" y="1057"/>
                </a:lnTo>
                <a:cubicBezTo>
                  <a:pt x="2104" y="1094"/>
                  <a:pt x="2071" y="1123"/>
                  <a:pt x="2035" y="1123"/>
                </a:cubicBezTo>
                <a:cubicBezTo>
                  <a:pt x="1998" y="1123"/>
                  <a:pt x="1969" y="1094"/>
                  <a:pt x="1969" y="1057"/>
                </a:cubicBezTo>
                <a:cubicBezTo>
                  <a:pt x="1969" y="1017"/>
                  <a:pt x="1998" y="987"/>
                  <a:pt x="2035" y="987"/>
                </a:cubicBezTo>
                <a:cubicBezTo>
                  <a:pt x="2071" y="987"/>
                  <a:pt x="2104" y="1017"/>
                  <a:pt x="2104" y="1057"/>
                </a:cubicBezTo>
                <a:moveTo>
                  <a:pt x="1928" y="980"/>
                </a:moveTo>
                <a:lnTo>
                  <a:pt x="1928" y="980"/>
                </a:lnTo>
                <a:cubicBezTo>
                  <a:pt x="1774" y="921"/>
                  <a:pt x="1774" y="921"/>
                  <a:pt x="1774" y="921"/>
                </a:cubicBezTo>
                <a:cubicBezTo>
                  <a:pt x="1826" y="863"/>
                  <a:pt x="1826" y="863"/>
                  <a:pt x="1826" y="863"/>
                </a:cubicBezTo>
                <a:lnTo>
                  <a:pt x="1928" y="980"/>
                </a:lnTo>
                <a:moveTo>
                  <a:pt x="1774" y="709"/>
                </a:moveTo>
                <a:lnTo>
                  <a:pt x="1774" y="709"/>
                </a:lnTo>
                <a:cubicBezTo>
                  <a:pt x="1928" y="654"/>
                  <a:pt x="1928" y="654"/>
                  <a:pt x="1928" y="654"/>
                </a:cubicBezTo>
                <a:cubicBezTo>
                  <a:pt x="1826" y="767"/>
                  <a:pt x="1826" y="767"/>
                  <a:pt x="1826" y="767"/>
                </a:cubicBezTo>
                <a:lnTo>
                  <a:pt x="1774" y="709"/>
                </a:lnTo>
                <a:moveTo>
                  <a:pt x="1906" y="591"/>
                </a:moveTo>
                <a:lnTo>
                  <a:pt x="1906" y="591"/>
                </a:lnTo>
                <a:cubicBezTo>
                  <a:pt x="1727" y="657"/>
                  <a:pt x="1727" y="657"/>
                  <a:pt x="1727" y="657"/>
                </a:cubicBezTo>
                <a:cubicBezTo>
                  <a:pt x="1510" y="412"/>
                  <a:pt x="1510" y="412"/>
                  <a:pt x="1510" y="412"/>
                </a:cubicBezTo>
                <a:cubicBezTo>
                  <a:pt x="1906" y="562"/>
                  <a:pt x="1906" y="562"/>
                  <a:pt x="1906" y="562"/>
                </a:cubicBezTo>
                <a:cubicBezTo>
                  <a:pt x="1906" y="573"/>
                  <a:pt x="1906" y="584"/>
                  <a:pt x="1906" y="591"/>
                </a:cubicBezTo>
                <a:moveTo>
                  <a:pt x="1400" y="269"/>
                </a:moveTo>
                <a:lnTo>
                  <a:pt x="1400" y="269"/>
                </a:lnTo>
                <a:cubicBezTo>
                  <a:pt x="1437" y="269"/>
                  <a:pt x="1466" y="298"/>
                  <a:pt x="1466" y="335"/>
                </a:cubicBezTo>
                <a:cubicBezTo>
                  <a:pt x="1466" y="375"/>
                  <a:pt x="1437" y="405"/>
                  <a:pt x="1400" y="405"/>
                </a:cubicBezTo>
                <a:cubicBezTo>
                  <a:pt x="1364" y="405"/>
                  <a:pt x="1334" y="375"/>
                  <a:pt x="1334" y="335"/>
                </a:cubicBezTo>
                <a:cubicBezTo>
                  <a:pt x="1334" y="298"/>
                  <a:pt x="1364" y="269"/>
                  <a:pt x="1400" y="269"/>
                </a:cubicBezTo>
                <a:moveTo>
                  <a:pt x="1272" y="324"/>
                </a:moveTo>
                <a:lnTo>
                  <a:pt x="1272" y="324"/>
                </a:lnTo>
                <a:cubicBezTo>
                  <a:pt x="1272" y="331"/>
                  <a:pt x="1272" y="342"/>
                  <a:pt x="1272" y="353"/>
                </a:cubicBezTo>
                <a:cubicBezTo>
                  <a:pt x="1089" y="423"/>
                  <a:pt x="1089" y="423"/>
                  <a:pt x="1089" y="423"/>
                </a:cubicBezTo>
                <a:cubicBezTo>
                  <a:pt x="869" y="185"/>
                  <a:pt x="869" y="185"/>
                  <a:pt x="869" y="185"/>
                </a:cubicBezTo>
                <a:cubicBezTo>
                  <a:pt x="869" y="181"/>
                  <a:pt x="872" y="177"/>
                  <a:pt x="872" y="177"/>
                </a:cubicBezTo>
                <a:lnTo>
                  <a:pt x="1272" y="324"/>
                </a:lnTo>
                <a:moveTo>
                  <a:pt x="817" y="221"/>
                </a:moveTo>
                <a:lnTo>
                  <a:pt x="817" y="221"/>
                </a:lnTo>
                <a:cubicBezTo>
                  <a:pt x="1023" y="449"/>
                  <a:pt x="1023" y="449"/>
                  <a:pt x="1023" y="449"/>
                </a:cubicBezTo>
                <a:cubicBezTo>
                  <a:pt x="872" y="503"/>
                  <a:pt x="872" y="503"/>
                  <a:pt x="872" y="503"/>
                </a:cubicBezTo>
                <a:cubicBezTo>
                  <a:pt x="821" y="430"/>
                  <a:pt x="711" y="430"/>
                  <a:pt x="660" y="503"/>
                </a:cubicBezTo>
                <a:cubicBezTo>
                  <a:pt x="498" y="445"/>
                  <a:pt x="498" y="445"/>
                  <a:pt x="498" y="445"/>
                </a:cubicBezTo>
                <a:cubicBezTo>
                  <a:pt x="700" y="214"/>
                  <a:pt x="700" y="214"/>
                  <a:pt x="700" y="214"/>
                </a:cubicBezTo>
                <a:cubicBezTo>
                  <a:pt x="737" y="236"/>
                  <a:pt x="781" y="239"/>
                  <a:pt x="817" y="221"/>
                </a:cubicBezTo>
                <a:moveTo>
                  <a:pt x="649" y="181"/>
                </a:moveTo>
                <a:lnTo>
                  <a:pt x="649" y="181"/>
                </a:lnTo>
                <a:cubicBezTo>
                  <a:pt x="436" y="419"/>
                  <a:pt x="436" y="419"/>
                  <a:pt x="436" y="419"/>
                </a:cubicBezTo>
                <a:cubicBezTo>
                  <a:pt x="260" y="353"/>
                  <a:pt x="260" y="353"/>
                  <a:pt x="260" y="353"/>
                </a:cubicBezTo>
                <a:cubicBezTo>
                  <a:pt x="260" y="342"/>
                  <a:pt x="260" y="331"/>
                  <a:pt x="260" y="324"/>
                </a:cubicBezTo>
                <a:lnTo>
                  <a:pt x="649" y="181"/>
                </a:lnTo>
                <a:moveTo>
                  <a:pt x="66" y="335"/>
                </a:moveTo>
                <a:lnTo>
                  <a:pt x="66" y="335"/>
                </a:lnTo>
                <a:cubicBezTo>
                  <a:pt x="66" y="298"/>
                  <a:pt x="95" y="269"/>
                  <a:pt x="132" y="269"/>
                </a:cubicBezTo>
                <a:cubicBezTo>
                  <a:pt x="168" y="269"/>
                  <a:pt x="198" y="298"/>
                  <a:pt x="198" y="335"/>
                </a:cubicBezTo>
                <a:cubicBezTo>
                  <a:pt x="198" y="375"/>
                  <a:pt x="168" y="405"/>
                  <a:pt x="132" y="405"/>
                </a:cubicBezTo>
                <a:cubicBezTo>
                  <a:pt x="95" y="405"/>
                  <a:pt x="66" y="375"/>
                  <a:pt x="66" y="335"/>
                </a:cubicBezTo>
                <a:moveTo>
                  <a:pt x="242" y="412"/>
                </a:moveTo>
                <a:lnTo>
                  <a:pt x="242" y="412"/>
                </a:lnTo>
                <a:cubicBezTo>
                  <a:pt x="392" y="470"/>
                  <a:pt x="392" y="470"/>
                  <a:pt x="392" y="470"/>
                </a:cubicBezTo>
                <a:cubicBezTo>
                  <a:pt x="341" y="525"/>
                  <a:pt x="341" y="525"/>
                  <a:pt x="341" y="525"/>
                </a:cubicBezTo>
                <a:lnTo>
                  <a:pt x="242" y="412"/>
                </a:lnTo>
                <a:moveTo>
                  <a:pt x="396" y="683"/>
                </a:moveTo>
                <a:lnTo>
                  <a:pt x="396" y="683"/>
                </a:lnTo>
                <a:cubicBezTo>
                  <a:pt x="238" y="738"/>
                  <a:pt x="238" y="738"/>
                  <a:pt x="238" y="738"/>
                </a:cubicBezTo>
                <a:lnTo>
                  <a:pt x="238" y="738"/>
                </a:lnTo>
                <a:cubicBezTo>
                  <a:pt x="341" y="625"/>
                  <a:pt x="341" y="625"/>
                  <a:pt x="341" y="625"/>
                </a:cubicBezTo>
                <a:lnTo>
                  <a:pt x="396" y="683"/>
                </a:lnTo>
                <a:moveTo>
                  <a:pt x="66" y="811"/>
                </a:moveTo>
                <a:lnTo>
                  <a:pt x="66" y="811"/>
                </a:lnTo>
                <a:cubicBezTo>
                  <a:pt x="66" y="775"/>
                  <a:pt x="95" y="745"/>
                  <a:pt x="132" y="745"/>
                </a:cubicBezTo>
                <a:cubicBezTo>
                  <a:pt x="168" y="745"/>
                  <a:pt x="198" y="775"/>
                  <a:pt x="198" y="811"/>
                </a:cubicBezTo>
                <a:cubicBezTo>
                  <a:pt x="198" y="848"/>
                  <a:pt x="168" y="881"/>
                  <a:pt x="132" y="881"/>
                </a:cubicBezTo>
                <a:cubicBezTo>
                  <a:pt x="95" y="881"/>
                  <a:pt x="66" y="848"/>
                  <a:pt x="66" y="811"/>
                </a:cubicBezTo>
                <a:moveTo>
                  <a:pt x="242" y="888"/>
                </a:moveTo>
                <a:lnTo>
                  <a:pt x="242" y="888"/>
                </a:lnTo>
                <a:cubicBezTo>
                  <a:pt x="396" y="947"/>
                  <a:pt x="396" y="947"/>
                  <a:pt x="396" y="947"/>
                </a:cubicBezTo>
                <a:cubicBezTo>
                  <a:pt x="344" y="1006"/>
                  <a:pt x="344" y="1006"/>
                  <a:pt x="344" y="1006"/>
                </a:cubicBezTo>
                <a:lnTo>
                  <a:pt x="242" y="888"/>
                </a:lnTo>
                <a:moveTo>
                  <a:pt x="396" y="1160"/>
                </a:moveTo>
                <a:lnTo>
                  <a:pt x="396" y="1160"/>
                </a:lnTo>
                <a:cubicBezTo>
                  <a:pt x="238" y="1215"/>
                  <a:pt x="238" y="1215"/>
                  <a:pt x="238" y="1215"/>
                </a:cubicBezTo>
                <a:cubicBezTo>
                  <a:pt x="341" y="1101"/>
                  <a:pt x="341" y="1101"/>
                  <a:pt x="341" y="1101"/>
                </a:cubicBezTo>
                <a:lnTo>
                  <a:pt x="396" y="1160"/>
                </a:lnTo>
                <a:moveTo>
                  <a:pt x="66" y="1288"/>
                </a:moveTo>
                <a:lnTo>
                  <a:pt x="66" y="1288"/>
                </a:lnTo>
                <a:cubicBezTo>
                  <a:pt x="66" y="1251"/>
                  <a:pt x="95" y="1222"/>
                  <a:pt x="132" y="1222"/>
                </a:cubicBezTo>
                <a:cubicBezTo>
                  <a:pt x="168" y="1222"/>
                  <a:pt x="198" y="1251"/>
                  <a:pt x="198" y="1288"/>
                </a:cubicBezTo>
                <a:cubicBezTo>
                  <a:pt x="198" y="1325"/>
                  <a:pt x="168" y="1358"/>
                  <a:pt x="132" y="1358"/>
                </a:cubicBezTo>
                <a:cubicBezTo>
                  <a:pt x="95" y="1358"/>
                  <a:pt x="66" y="1325"/>
                  <a:pt x="66" y="1288"/>
                </a:cubicBezTo>
                <a:moveTo>
                  <a:pt x="242" y="1365"/>
                </a:moveTo>
                <a:lnTo>
                  <a:pt x="242" y="1365"/>
                </a:lnTo>
                <a:cubicBezTo>
                  <a:pt x="396" y="1424"/>
                  <a:pt x="396" y="1424"/>
                  <a:pt x="396" y="1424"/>
                </a:cubicBezTo>
                <a:cubicBezTo>
                  <a:pt x="344" y="1482"/>
                  <a:pt x="344" y="1482"/>
                  <a:pt x="344" y="1482"/>
                </a:cubicBezTo>
                <a:lnTo>
                  <a:pt x="242" y="1365"/>
                </a:lnTo>
                <a:moveTo>
                  <a:pt x="396" y="1636"/>
                </a:moveTo>
                <a:lnTo>
                  <a:pt x="396" y="1636"/>
                </a:lnTo>
                <a:cubicBezTo>
                  <a:pt x="238" y="1691"/>
                  <a:pt x="238" y="1691"/>
                  <a:pt x="238" y="1691"/>
                </a:cubicBezTo>
                <a:cubicBezTo>
                  <a:pt x="341" y="1578"/>
                  <a:pt x="341" y="1578"/>
                  <a:pt x="341" y="1578"/>
                </a:cubicBezTo>
                <a:lnTo>
                  <a:pt x="396" y="1636"/>
                </a:lnTo>
                <a:moveTo>
                  <a:pt x="132" y="1831"/>
                </a:moveTo>
                <a:lnTo>
                  <a:pt x="132" y="1831"/>
                </a:lnTo>
                <a:cubicBezTo>
                  <a:pt x="95" y="1831"/>
                  <a:pt x="66" y="1801"/>
                  <a:pt x="66" y="1765"/>
                </a:cubicBezTo>
                <a:cubicBezTo>
                  <a:pt x="66" y="1728"/>
                  <a:pt x="95" y="1699"/>
                  <a:pt x="132" y="1699"/>
                </a:cubicBezTo>
                <a:cubicBezTo>
                  <a:pt x="168" y="1699"/>
                  <a:pt x="198" y="1728"/>
                  <a:pt x="198" y="1765"/>
                </a:cubicBezTo>
                <a:cubicBezTo>
                  <a:pt x="198" y="1801"/>
                  <a:pt x="168" y="1831"/>
                  <a:pt x="132" y="1831"/>
                </a:cubicBezTo>
                <a:moveTo>
                  <a:pt x="260" y="1750"/>
                </a:moveTo>
                <a:lnTo>
                  <a:pt x="260" y="1750"/>
                </a:lnTo>
                <a:cubicBezTo>
                  <a:pt x="440" y="1684"/>
                  <a:pt x="440" y="1684"/>
                  <a:pt x="440" y="1684"/>
                </a:cubicBezTo>
                <a:cubicBezTo>
                  <a:pt x="656" y="1933"/>
                  <a:pt x="656" y="1933"/>
                  <a:pt x="656" y="1933"/>
                </a:cubicBezTo>
                <a:cubicBezTo>
                  <a:pt x="260" y="1779"/>
                  <a:pt x="260" y="1779"/>
                  <a:pt x="260" y="1779"/>
                </a:cubicBezTo>
                <a:cubicBezTo>
                  <a:pt x="260" y="1772"/>
                  <a:pt x="260" y="1761"/>
                  <a:pt x="260" y="1750"/>
                </a:cubicBezTo>
                <a:moveTo>
                  <a:pt x="766" y="2076"/>
                </a:moveTo>
                <a:lnTo>
                  <a:pt x="766" y="2076"/>
                </a:lnTo>
                <a:cubicBezTo>
                  <a:pt x="729" y="2076"/>
                  <a:pt x="700" y="2043"/>
                  <a:pt x="700" y="2007"/>
                </a:cubicBezTo>
                <a:cubicBezTo>
                  <a:pt x="700" y="1970"/>
                  <a:pt x="729" y="1940"/>
                  <a:pt x="766" y="1940"/>
                </a:cubicBezTo>
                <a:cubicBezTo>
                  <a:pt x="803" y="1940"/>
                  <a:pt x="832" y="1970"/>
                  <a:pt x="832" y="2007"/>
                </a:cubicBezTo>
                <a:cubicBezTo>
                  <a:pt x="832" y="2043"/>
                  <a:pt x="803" y="2076"/>
                  <a:pt x="766" y="2076"/>
                </a:cubicBezTo>
                <a:moveTo>
                  <a:pt x="825" y="1893"/>
                </a:moveTo>
                <a:lnTo>
                  <a:pt x="825" y="1893"/>
                </a:lnTo>
                <a:cubicBezTo>
                  <a:pt x="788" y="1875"/>
                  <a:pt x="744" y="1871"/>
                  <a:pt x="707" y="1893"/>
                </a:cubicBezTo>
                <a:cubicBezTo>
                  <a:pt x="502" y="1662"/>
                  <a:pt x="502" y="1662"/>
                  <a:pt x="502" y="1662"/>
                </a:cubicBezTo>
                <a:cubicBezTo>
                  <a:pt x="660" y="1603"/>
                  <a:pt x="660" y="1603"/>
                  <a:pt x="660" y="1603"/>
                </a:cubicBezTo>
                <a:cubicBezTo>
                  <a:pt x="711" y="1680"/>
                  <a:pt x="821" y="1680"/>
                  <a:pt x="872" y="1603"/>
                </a:cubicBezTo>
                <a:cubicBezTo>
                  <a:pt x="1030" y="1662"/>
                  <a:pt x="1030" y="1662"/>
                  <a:pt x="1030" y="1662"/>
                </a:cubicBezTo>
                <a:lnTo>
                  <a:pt x="825" y="1893"/>
                </a:lnTo>
                <a:moveTo>
                  <a:pt x="1191" y="1578"/>
                </a:moveTo>
                <a:lnTo>
                  <a:pt x="1191" y="1578"/>
                </a:lnTo>
                <a:cubicBezTo>
                  <a:pt x="1294" y="1691"/>
                  <a:pt x="1294" y="1691"/>
                  <a:pt x="1294" y="1691"/>
                </a:cubicBezTo>
                <a:cubicBezTo>
                  <a:pt x="1136" y="1636"/>
                  <a:pt x="1136" y="1636"/>
                  <a:pt x="1136" y="1636"/>
                </a:cubicBezTo>
                <a:lnTo>
                  <a:pt x="1191" y="1578"/>
                </a:lnTo>
                <a:moveTo>
                  <a:pt x="1400" y="1831"/>
                </a:moveTo>
                <a:lnTo>
                  <a:pt x="1400" y="1831"/>
                </a:lnTo>
                <a:cubicBezTo>
                  <a:pt x="1364" y="1831"/>
                  <a:pt x="1334" y="1801"/>
                  <a:pt x="1334" y="1765"/>
                </a:cubicBezTo>
                <a:cubicBezTo>
                  <a:pt x="1334" y="1728"/>
                  <a:pt x="1364" y="1699"/>
                  <a:pt x="1400" y="1699"/>
                </a:cubicBezTo>
                <a:cubicBezTo>
                  <a:pt x="1437" y="1699"/>
                  <a:pt x="1466" y="1728"/>
                  <a:pt x="1466" y="1765"/>
                </a:cubicBezTo>
                <a:cubicBezTo>
                  <a:pt x="1466" y="1801"/>
                  <a:pt x="1437" y="1831"/>
                  <a:pt x="1400" y="1831"/>
                </a:cubicBezTo>
                <a:moveTo>
                  <a:pt x="1510" y="1691"/>
                </a:moveTo>
                <a:lnTo>
                  <a:pt x="1510" y="1691"/>
                </a:lnTo>
                <a:cubicBezTo>
                  <a:pt x="1727" y="1449"/>
                  <a:pt x="1727" y="1449"/>
                  <a:pt x="1727" y="1449"/>
                </a:cubicBezTo>
                <a:cubicBezTo>
                  <a:pt x="1906" y="1515"/>
                  <a:pt x="1906" y="1515"/>
                  <a:pt x="1906" y="1515"/>
                </a:cubicBezTo>
                <a:cubicBezTo>
                  <a:pt x="1906" y="1526"/>
                  <a:pt x="1906" y="1537"/>
                  <a:pt x="1906" y="1545"/>
                </a:cubicBezTo>
                <a:lnTo>
                  <a:pt x="1510" y="1691"/>
                </a:lnTo>
                <a:moveTo>
                  <a:pt x="2035" y="1600"/>
                </a:moveTo>
                <a:lnTo>
                  <a:pt x="2035" y="1600"/>
                </a:lnTo>
                <a:cubicBezTo>
                  <a:pt x="1998" y="1600"/>
                  <a:pt x="1969" y="1567"/>
                  <a:pt x="1969" y="1530"/>
                </a:cubicBezTo>
                <a:cubicBezTo>
                  <a:pt x="1969" y="1493"/>
                  <a:pt x="1998" y="1464"/>
                  <a:pt x="2035" y="1464"/>
                </a:cubicBezTo>
                <a:cubicBezTo>
                  <a:pt x="2071" y="1464"/>
                  <a:pt x="2104" y="1493"/>
                  <a:pt x="2104" y="1530"/>
                </a:cubicBezTo>
                <a:cubicBezTo>
                  <a:pt x="2104" y="1567"/>
                  <a:pt x="2071" y="1600"/>
                  <a:pt x="2035" y="16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5" name="Google Shape;935;p52"/>
          <p:cNvGrpSpPr/>
          <p:nvPr/>
        </p:nvGrpSpPr>
        <p:grpSpPr>
          <a:xfrm>
            <a:off x="7735777" y="1992643"/>
            <a:ext cx="536234" cy="521393"/>
            <a:chOff x="7177491" y="2027968"/>
            <a:chExt cx="536234" cy="521393"/>
          </a:xfrm>
        </p:grpSpPr>
        <p:sp>
          <p:nvSpPr>
            <p:cNvPr id="936" name="Google Shape;936;p52"/>
            <p:cNvSpPr/>
            <p:nvPr/>
          </p:nvSpPr>
          <p:spPr>
            <a:xfrm>
              <a:off x="7177491" y="2027968"/>
              <a:ext cx="438781" cy="438781"/>
            </a:xfrm>
            <a:custGeom>
              <a:rect b="b" l="l" r="r" t="t"/>
              <a:pathLst>
                <a:path extrusionOk="0" h="1774" w="1774">
                  <a:moveTo>
                    <a:pt x="671" y="1628"/>
                  </a:moveTo>
                  <a:lnTo>
                    <a:pt x="671" y="1628"/>
                  </a:lnTo>
                  <a:cubicBezTo>
                    <a:pt x="649" y="1734"/>
                    <a:pt x="649" y="1734"/>
                    <a:pt x="649" y="1734"/>
                  </a:cubicBezTo>
                  <a:cubicBezTo>
                    <a:pt x="645" y="1749"/>
                    <a:pt x="656" y="1767"/>
                    <a:pt x="667" y="1771"/>
                  </a:cubicBezTo>
                  <a:cubicBezTo>
                    <a:pt x="675" y="1774"/>
                    <a:pt x="678" y="1774"/>
                    <a:pt x="682" y="1774"/>
                  </a:cubicBezTo>
                  <a:cubicBezTo>
                    <a:pt x="697" y="1774"/>
                    <a:pt x="708" y="1763"/>
                    <a:pt x="711" y="1749"/>
                  </a:cubicBezTo>
                  <a:cubicBezTo>
                    <a:pt x="733" y="1639"/>
                    <a:pt x="733" y="1639"/>
                    <a:pt x="733" y="1639"/>
                  </a:cubicBezTo>
                  <a:cubicBezTo>
                    <a:pt x="741" y="1598"/>
                    <a:pt x="730" y="1551"/>
                    <a:pt x="708" y="1510"/>
                  </a:cubicBezTo>
                  <a:cubicBezTo>
                    <a:pt x="777" y="1510"/>
                    <a:pt x="777" y="1510"/>
                    <a:pt x="777" y="1510"/>
                  </a:cubicBezTo>
                  <a:cubicBezTo>
                    <a:pt x="818" y="1510"/>
                    <a:pt x="851" y="1477"/>
                    <a:pt x="851" y="1437"/>
                  </a:cubicBezTo>
                  <a:cubicBezTo>
                    <a:pt x="851" y="1122"/>
                    <a:pt x="851" y="1122"/>
                    <a:pt x="851" y="1122"/>
                  </a:cubicBezTo>
                  <a:cubicBezTo>
                    <a:pt x="851" y="1081"/>
                    <a:pt x="818" y="1048"/>
                    <a:pt x="777" y="1048"/>
                  </a:cubicBezTo>
                  <a:cubicBezTo>
                    <a:pt x="719" y="1048"/>
                    <a:pt x="719" y="1048"/>
                    <a:pt x="719" y="1048"/>
                  </a:cubicBezTo>
                  <a:cubicBezTo>
                    <a:pt x="719" y="949"/>
                    <a:pt x="719" y="949"/>
                    <a:pt x="719" y="949"/>
                  </a:cubicBezTo>
                  <a:cubicBezTo>
                    <a:pt x="719" y="913"/>
                    <a:pt x="682" y="905"/>
                    <a:pt x="664" y="927"/>
                  </a:cubicBezTo>
                  <a:cubicBezTo>
                    <a:pt x="557" y="1048"/>
                    <a:pt x="557" y="1048"/>
                    <a:pt x="557" y="1048"/>
                  </a:cubicBezTo>
                  <a:cubicBezTo>
                    <a:pt x="433" y="1048"/>
                    <a:pt x="433" y="1048"/>
                    <a:pt x="433" y="1048"/>
                  </a:cubicBezTo>
                  <a:cubicBezTo>
                    <a:pt x="418" y="993"/>
                    <a:pt x="414" y="935"/>
                    <a:pt x="414" y="880"/>
                  </a:cubicBezTo>
                  <a:cubicBezTo>
                    <a:pt x="414" y="759"/>
                    <a:pt x="440" y="641"/>
                    <a:pt x="495" y="535"/>
                  </a:cubicBezTo>
                  <a:cubicBezTo>
                    <a:pt x="535" y="579"/>
                    <a:pt x="535" y="579"/>
                    <a:pt x="535" y="579"/>
                  </a:cubicBezTo>
                  <a:cubicBezTo>
                    <a:pt x="550" y="597"/>
                    <a:pt x="590" y="586"/>
                    <a:pt x="590" y="557"/>
                  </a:cubicBezTo>
                  <a:cubicBezTo>
                    <a:pt x="590" y="458"/>
                    <a:pt x="590" y="458"/>
                    <a:pt x="590" y="458"/>
                  </a:cubicBezTo>
                  <a:cubicBezTo>
                    <a:pt x="645" y="458"/>
                    <a:pt x="645" y="458"/>
                    <a:pt x="645" y="458"/>
                  </a:cubicBezTo>
                  <a:cubicBezTo>
                    <a:pt x="686" y="458"/>
                    <a:pt x="719" y="425"/>
                    <a:pt x="719" y="385"/>
                  </a:cubicBezTo>
                  <a:cubicBezTo>
                    <a:pt x="719" y="260"/>
                    <a:pt x="719" y="260"/>
                    <a:pt x="719" y="260"/>
                  </a:cubicBezTo>
                  <a:cubicBezTo>
                    <a:pt x="858" y="154"/>
                    <a:pt x="1019" y="99"/>
                    <a:pt x="1195" y="99"/>
                  </a:cubicBezTo>
                  <a:cubicBezTo>
                    <a:pt x="1444" y="99"/>
                    <a:pt x="1632" y="231"/>
                    <a:pt x="1720" y="308"/>
                  </a:cubicBezTo>
                  <a:cubicBezTo>
                    <a:pt x="1734" y="319"/>
                    <a:pt x="1756" y="319"/>
                    <a:pt x="1767" y="301"/>
                  </a:cubicBezTo>
                  <a:cubicBezTo>
                    <a:pt x="1778" y="289"/>
                    <a:pt x="1775" y="271"/>
                    <a:pt x="1760" y="260"/>
                  </a:cubicBezTo>
                  <a:cubicBezTo>
                    <a:pt x="1664" y="176"/>
                    <a:pt x="1463" y="37"/>
                    <a:pt x="1195" y="37"/>
                  </a:cubicBezTo>
                  <a:cubicBezTo>
                    <a:pt x="1023" y="37"/>
                    <a:pt x="858" y="84"/>
                    <a:pt x="719" y="179"/>
                  </a:cubicBezTo>
                  <a:cubicBezTo>
                    <a:pt x="719" y="73"/>
                    <a:pt x="719" y="73"/>
                    <a:pt x="719" y="73"/>
                  </a:cubicBezTo>
                  <a:cubicBezTo>
                    <a:pt x="719" y="33"/>
                    <a:pt x="686" y="0"/>
                    <a:pt x="64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385"/>
                    <a:pt x="0" y="385"/>
                    <a:pt x="0" y="385"/>
                  </a:cubicBezTo>
                  <a:cubicBezTo>
                    <a:pt x="0" y="425"/>
                    <a:pt x="33" y="458"/>
                    <a:pt x="73" y="458"/>
                  </a:cubicBezTo>
                  <a:cubicBezTo>
                    <a:pt x="425" y="458"/>
                    <a:pt x="425" y="458"/>
                    <a:pt x="425" y="458"/>
                  </a:cubicBezTo>
                  <a:cubicBezTo>
                    <a:pt x="447" y="484"/>
                    <a:pt x="447" y="484"/>
                    <a:pt x="447" y="484"/>
                  </a:cubicBezTo>
                  <a:cubicBezTo>
                    <a:pt x="385" y="605"/>
                    <a:pt x="348" y="740"/>
                    <a:pt x="348" y="880"/>
                  </a:cubicBezTo>
                  <a:cubicBezTo>
                    <a:pt x="348" y="935"/>
                    <a:pt x="356" y="993"/>
                    <a:pt x="367" y="1048"/>
                  </a:cubicBezTo>
                  <a:cubicBezTo>
                    <a:pt x="205" y="1048"/>
                    <a:pt x="205" y="1048"/>
                    <a:pt x="205" y="1048"/>
                  </a:cubicBezTo>
                  <a:cubicBezTo>
                    <a:pt x="165" y="1048"/>
                    <a:pt x="132" y="1081"/>
                    <a:pt x="132" y="1122"/>
                  </a:cubicBezTo>
                  <a:cubicBezTo>
                    <a:pt x="132" y="1437"/>
                    <a:pt x="132" y="1437"/>
                    <a:pt x="132" y="1437"/>
                  </a:cubicBezTo>
                  <a:cubicBezTo>
                    <a:pt x="132" y="1477"/>
                    <a:pt x="165" y="1510"/>
                    <a:pt x="205" y="1510"/>
                  </a:cubicBezTo>
                  <a:cubicBezTo>
                    <a:pt x="631" y="1510"/>
                    <a:pt x="631" y="1510"/>
                    <a:pt x="631" y="1510"/>
                  </a:cubicBezTo>
                  <a:cubicBezTo>
                    <a:pt x="660" y="1540"/>
                    <a:pt x="675" y="1595"/>
                    <a:pt x="671" y="1628"/>
                  </a:cubicBezTo>
                  <a:moveTo>
                    <a:pt x="73" y="392"/>
                  </a:moveTo>
                  <a:lnTo>
                    <a:pt x="73" y="392"/>
                  </a:lnTo>
                  <a:cubicBezTo>
                    <a:pt x="70" y="392"/>
                    <a:pt x="66" y="389"/>
                    <a:pt x="66" y="38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6" y="69"/>
                    <a:pt x="70" y="62"/>
                    <a:pt x="73" y="62"/>
                  </a:cubicBezTo>
                  <a:cubicBezTo>
                    <a:pt x="645" y="62"/>
                    <a:pt x="645" y="62"/>
                    <a:pt x="645" y="62"/>
                  </a:cubicBezTo>
                  <a:cubicBezTo>
                    <a:pt x="653" y="62"/>
                    <a:pt x="656" y="69"/>
                    <a:pt x="656" y="73"/>
                  </a:cubicBezTo>
                  <a:cubicBezTo>
                    <a:pt x="656" y="385"/>
                    <a:pt x="656" y="385"/>
                    <a:pt x="656" y="385"/>
                  </a:cubicBezTo>
                  <a:cubicBezTo>
                    <a:pt x="656" y="389"/>
                    <a:pt x="653" y="392"/>
                    <a:pt x="645" y="392"/>
                  </a:cubicBezTo>
                  <a:cubicBezTo>
                    <a:pt x="557" y="392"/>
                    <a:pt x="557" y="392"/>
                    <a:pt x="557" y="392"/>
                  </a:cubicBezTo>
                  <a:cubicBezTo>
                    <a:pt x="539" y="392"/>
                    <a:pt x="524" y="407"/>
                    <a:pt x="524" y="425"/>
                  </a:cubicBezTo>
                  <a:cubicBezTo>
                    <a:pt x="524" y="473"/>
                    <a:pt x="524" y="473"/>
                    <a:pt x="524" y="473"/>
                  </a:cubicBezTo>
                  <a:cubicBezTo>
                    <a:pt x="462" y="403"/>
                    <a:pt x="462" y="403"/>
                    <a:pt x="462" y="403"/>
                  </a:cubicBezTo>
                  <a:cubicBezTo>
                    <a:pt x="458" y="396"/>
                    <a:pt x="447" y="392"/>
                    <a:pt x="440" y="392"/>
                  </a:cubicBezTo>
                  <a:lnTo>
                    <a:pt x="73" y="392"/>
                  </a:lnTo>
                  <a:moveTo>
                    <a:pt x="194" y="1437"/>
                  </a:moveTo>
                  <a:lnTo>
                    <a:pt x="194" y="1437"/>
                  </a:lnTo>
                  <a:cubicBezTo>
                    <a:pt x="194" y="1125"/>
                    <a:pt x="194" y="1125"/>
                    <a:pt x="194" y="1125"/>
                  </a:cubicBezTo>
                  <a:cubicBezTo>
                    <a:pt x="194" y="1122"/>
                    <a:pt x="198" y="1118"/>
                    <a:pt x="202" y="1118"/>
                  </a:cubicBezTo>
                  <a:cubicBezTo>
                    <a:pt x="576" y="1118"/>
                    <a:pt x="576" y="1118"/>
                    <a:pt x="576" y="1118"/>
                  </a:cubicBezTo>
                  <a:cubicBezTo>
                    <a:pt x="583" y="1118"/>
                    <a:pt x="587" y="1114"/>
                    <a:pt x="590" y="1111"/>
                  </a:cubicBezTo>
                  <a:cubicBezTo>
                    <a:pt x="656" y="1037"/>
                    <a:pt x="656" y="1037"/>
                    <a:pt x="656" y="1037"/>
                  </a:cubicBezTo>
                  <a:cubicBezTo>
                    <a:pt x="656" y="1096"/>
                    <a:pt x="656" y="1096"/>
                    <a:pt x="656" y="1096"/>
                  </a:cubicBezTo>
                  <a:cubicBezTo>
                    <a:pt x="656" y="1107"/>
                    <a:pt x="667" y="1118"/>
                    <a:pt x="678" y="1118"/>
                  </a:cubicBezTo>
                  <a:cubicBezTo>
                    <a:pt x="777" y="1118"/>
                    <a:pt x="777" y="1118"/>
                    <a:pt x="777" y="1118"/>
                  </a:cubicBezTo>
                  <a:cubicBezTo>
                    <a:pt x="785" y="1118"/>
                    <a:pt x="788" y="1122"/>
                    <a:pt x="788" y="1129"/>
                  </a:cubicBezTo>
                  <a:cubicBezTo>
                    <a:pt x="788" y="1437"/>
                    <a:pt x="788" y="1437"/>
                    <a:pt x="788" y="1437"/>
                  </a:cubicBezTo>
                  <a:cubicBezTo>
                    <a:pt x="788" y="1441"/>
                    <a:pt x="785" y="1448"/>
                    <a:pt x="777" y="1448"/>
                  </a:cubicBezTo>
                  <a:cubicBezTo>
                    <a:pt x="205" y="1448"/>
                    <a:pt x="205" y="1448"/>
                    <a:pt x="205" y="1448"/>
                  </a:cubicBezTo>
                  <a:cubicBezTo>
                    <a:pt x="202" y="1448"/>
                    <a:pt x="194" y="1441"/>
                    <a:pt x="194" y="1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7322680" y="2115774"/>
              <a:ext cx="391045" cy="433587"/>
            </a:xfrm>
            <a:custGeom>
              <a:rect b="b" l="l" r="r" t="t"/>
              <a:pathLst>
                <a:path extrusionOk="0" h="1753" w="1581">
                  <a:moveTo>
                    <a:pt x="1463" y="719"/>
                  </a:moveTo>
                  <a:lnTo>
                    <a:pt x="1463" y="719"/>
                  </a:lnTo>
                  <a:cubicBezTo>
                    <a:pt x="1422" y="671"/>
                    <a:pt x="1429" y="565"/>
                    <a:pt x="1437" y="528"/>
                  </a:cubicBezTo>
                  <a:lnTo>
                    <a:pt x="1437" y="525"/>
                  </a:lnTo>
                  <a:cubicBezTo>
                    <a:pt x="1477" y="261"/>
                    <a:pt x="1301" y="37"/>
                    <a:pt x="1279" y="11"/>
                  </a:cubicBezTo>
                  <a:cubicBezTo>
                    <a:pt x="1268" y="-3"/>
                    <a:pt x="1250" y="-3"/>
                    <a:pt x="1235" y="8"/>
                  </a:cubicBezTo>
                  <a:cubicBezTo>
                    <a:pt x="1221" y="19"/>
                    <a:pt x="1221" y="37"/>
                    <a:pt x="1232" y="52"/>
                  </a:cubicBezTo>
                  <a:cubicBezTo>
                    <a:pt x="1297" y="132"/>
                    <a:pt x="1404" y="323"/>
                    <a:pt x="1375" y="517"/>
                  </a:cubicBezTo>
                  <a:cubicBezTo>
                    <a:pt x="1371" y="528"/>
                    <a:pt x="1345" y="682"/>
                    <a:pt x="1415" y="759"/>
                  </a:cubicBezTo>
                  <a:lnTo>
                    <a:pt x="1415" y="763"/>
                  </a:lnTo>
                  <a:cubicBezTo>
                    <a:pt x="1459" y="807"/>
                    <a:pt x="1525" y="895"/>
                    <a:pt x="1517" y="935"/>
                  </a:cubicBezTo>
                  <a:cubicBezTo>
                    <a:pt x="1517" y="950"/>
                    <a:pt x="1470" y="965"/>
                    <a:pt x="1463" y="968"/>
                  </a:cubicBezTo>
                  <a:cubicBezTo>
                    <a:pt x="1426" y="987"/>
                    <a:pt x="1408" y="1027"/>
                    <a:pt x="1419" y="1067"/>
                  </a:cubicBezTo>
                  <a:cubicBezTo>
                    <a:pt x="1429" y="1111"/>
                    <a:pt x="1429" y="1111"/>
                    <a:pt x="1429" y="1111"/>
                  </a:cubicBezTo>
                  <a:cubicBezTo>
                    <a:pt x="1429" y="1126"/>
                    <a:pt x="1426" y="1148"/>
                    <a:pt x="1400" y="1148"/>
                  </a:cubicBezTo>
                  <a:cubicBezTo>
                    <a:pt x="1371" y="1148"/>
                    <a:pt x="1360" y="1185"/>
                    <a:pt x="1378" y="1203"/>
                  </a:cubicBezTo>
                  <a:cubicBezTo>
                    <a:pt x="1400" y="1225"/>
                    <a:pt x="1404" y="1243"/>
                    <a:pt x="1367" y="1258"/>
                  </a:cubicBezTo>
                  <a:cubicBezTo>
                    <a:pt x="1345" y="1276"/>
                    <a:pt x="1323" y="1313"/>
                    <a:pt x="1349" y="1353"/>
                  </a:cubicBezTo>
                  <a:cubicBezTo>
                    <a:pt x="1378" y="1397"/>
                    <a:pt x="1375" y="1460"/>
                    <a:pt x="1305" y="1478"/>
                  </a:cubicBezTo>
                  <a:cubicBezTo>
                    <a:pt x="1265" y="1489"/>
                    <a:pt x="1155" y="1481"/>
                    <a:pt x="1067" y="1445"/>
                  </a:cubicBezTo>
                  <a:cubicBezTo>
                    <a:pt x="1001" y="1423"/>
                    <a:pt x="927" y="1478"/>
                    <a:pt x="927" y="1548"/>
                  </a:cubicBezTo>
                  <a:cubicBezTo>
                    <a:pt x="927" y="1687"/>
                    <a:pt x="927" y="1687"/>
                    <a:pt x="927" y="1687"/>
                  </a:cubicBezTo>
                  <a:cubicBezTo>
                    <a:pt x="69" y="1687"/>
                    <a:pt x="69" y="1687"/>
                    <a:pt x="69" y="1687"/>
                  </a:cubicBezTo>
                  <a:cubicBezTo>
                    <a:pt x="102" y="1529"/>
                    <a:pt x="102" y="1529"/>
                    <a:pt x="102" y="1529"/>
                  </a:cubicBezTo>
                  <a:cubicBezTo>
                    <a:pt x="102" y="1515"/>
                    <a:pt x="95" y="1496"/>
                    <a:pt x="84" y="1493"/>
                  </a:cubicBezTo>
                  <a:cubicBezTo>
                    <a:pt x="62" y="1485"/>
                    <a:pt x="44" y="1496"/>
                    <a:pt x="40" y="1515"/>
                  </a:cubicBezTo>
                  <a:cubicBezTo>
                    <a:pt x="0" y="1713"/>
                    <a:pt x="0" y="1713"/>
                    <a:pt x="0" y="1713"/>
                  </a:cubicBezTo>
                  <a:cubicBezTo>
                    <a:pt x="-4" y="1735"/>
                    <a:pt x="14" y="1753"/>
                    <a:pt x="33" y="1753"/>
                  </a:cubicBezTo>
                  <a:cubicBezTo>
                    <a:pt x="960" y="1753"/>
                    <a:pt x="960" y="1753"/>
                    <a:pt x="960" y="1753"/>
                  </a:cubicBezTo>
                  <a:cubicBezTo>
                    <a:pt x="979" y="1753"/>
                    <a:pt x="993" y="1738"/>
                    <a:pt x="993" y="1720"/>
                  </a:cubicBezTo>
                  <a:cubicBezTo>
                    <a:pt x="993" y="1548"/>
                    <a:pt x="993" y="1548"/>
                    <a:pt x="993" y="1548"/>
                  </a:cubicBezTo>
                  <a:cubicBezTo>
                    <a:pt x="989" y="1518"/>
                    <a:pt x="1023" y="1496"/>
                    <a:pt x="1048" y="1507"/>
                  </a:cubicBezTo>
                  <a:cubicBezTo>
                    <a:pt x="1155" y="1551"/>
                    <a:pt x="1294" y="1551"/>
                    <a:pt x="1316" y="1540"/>
                  </a:cubicBezTo>
                  <a:cubicBezTo>
                    <a:pt x="1444" y="1507"/>
                    <a:pt x="1448" y="1386"/>
                    <a:pt x="1400" y="1320"/>
                  </a:cubicBezTo>
                  <a:cubicBezTo>
                    <a:pt x="1455" y="1276"/>
                    <a:pt x="1473" y="1254"/>
                    <a:pt x="1452" y="1196"/>
                  </a:cubicBezTo>
                  <a:cubicBezTo>
                    <a:pt x="1510" y="1152"/>
                    <a:pt x="1496" y="1097"/>
                    <a:pt x="1481" y="1049"/>
                  </a:cubicBezTo>
                  <a:cubicBezTo>
                    <a:pt x="1477" y="1042"/>
                    <a:pt x="1481" y="1031"/>
                    <a:pt x="1488" y="1027"/>
                  </a:cubicBezTo>
                  <a:cubicBezTo>
                    <a:pt x="1525" y="1009"/>
                    <a:pt x="1573" y="990"/>
                    <a:pt x="1580" y="946"/>
                  </a:cubicBezTo>
                  <a:cubicBezTo>
                    <a:pt x="1595" y="862"/>
                    <a:pt x="1485" y="745"/>
                    <a:pt x="1463" y="7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7359534" y="2086340"/>
              <a:ext cx="230026" cy="230768"/>
            </a:xfrm>
            <a:custGeom>
              <a:rect b="b" l="l" r="r" t="t"/>
              <a:pathLst>
                <a:path extrusionOk="0" h="933" w="930">
                  <a:moveTo>
                    <a:pt x="928" y="339"/>
                  </a:moveTo>
                  <a:lnTo>
                    <a:pt x="928" y="339"/>
                  </a:lnTo>
                  <a:cubicBezTo>
                    <a:pt x="918" y="303"/>
                    <a:pt x="903" y="262"/>
                    <a:pt x="881" y="226"/>
                  </a:cubicBezTo>
                  <a:cubicBezTo>
                    <a:pt x="877" y="215"/>
                    <a:pt x="863" y="207"/>
                    <a:pt x="848" y="211"/>
                  </a:cubicBezTo>
                  <a:cubicBezTo>
                    <a:pt x="749" y="233"/>
                    <a:pt x="749" y="233"/>
                    <a:pt x="749" y="233"/>
                  </a:cubicBezTo>
                  <a:cubicBezTo>
                    <a:pt x="734" y="215"/>
                    <a:pt x="716" y="197"/>
                    <a:pt x="701" y="185"/>
                  </a:cubicBezTo>
                  <a:cubicBezTo>
                    <a:pt x="720" y="83"/>
                    <a:pt x="720" y="83"/>
                    <a:pt x="720" y="83"/>
                  </a:cubicBezTo>
                  <a:cubicBezTo>
                    <a:pt x="723" y="68"/>
                    <a:pt x="716" y="57"/>
                    <a:pt x="705" y="50"/>
                  </a:cubicBezTo>
                  <a:cubicBezTo>
                    <a:pt x="668" y="28"/>
                    <a:pt x="632" y="13"/>
                    <a:pt x="591" y="2"/>
                  </a:cubicBezTo>
                  <a:cubicBezTo>
                    <a:pt x="576" y="-2"/>
                    <a:pt x="566" y="2"/>
                    <a:pt x="555" y="17"/>
                  </a:cubicBezTo>
                  <a:cubicBezTo>
                    <a:pt x="500" y="101"/>
                    <a:pt x="500" y="101"/>
                    <a:pt x="500" y="101"/>
                  </a:cubicBezTo>
                  <a:cubicBezTo>
                    <a:pt x="478" y="97"/>
                    <a:pt x="456" y="97"/>
                    <a:pt x="430" y="101"/>
                  </a:cubicBezTo>
                  <a:cubicBezTo>
                    <a:pt x="375" y="17"/>
                    <a:pt x="375" y="17"/>
                    <a:pt x="375" y="17"/>
                  </a:cubicBezTo>
                  <a:cubicBezTo>
                    <a:pt x="368" y="2"/>
                    <a:pt x="353" y="-2"/>
                    <a:pt x="338" y="2"/>
                  </a:cubicBezTo>
                  <a:cubicBezTo>
                    <a:pt x="302" y="13"/>
                    <a:pt x="261" y="28"/>
                    <a:pt x="224" y="50"/>
                  </a:cubicBezTo>
                  <a:cubicBezTo>
                    <a:pt x="214" y="57"/>
                    <a:pt x="206" y="68"/>
                    <a:pt x="210" y="83"/>
                  </a:cubicBezTo>
                  <a:cubicBezTo>
                    <a:pt x="232" y="185"/>
                    <a:pt x="232" y="185"/>
                    <a:pt x="232" y="185"/>
                  </a:cubicBezTo>
                  <a:cubicBezTo>
                    <a:pt x="214" y="197"/>
                    <a:pt x="195" y="215"/>
                    <a:pt x="184" y="233"/>
                  </a:cubicBezTo>
                  <a:cubicBezTo>
                    <a:pt x="82" y="211"/>
                    <a:pt x="82" y="211"/>
                    <a:pt x="82" y="211"/>
                  </a:cubicBezTo>
                  <a:cubicBezTo>
                    <a:pt x="67" y="207"/>
                    <a:pt x="56" y="215"/>
                    <a:pt x="49" y="226"/>
                  </a:cubicBezTo>
                  <a:cubicBezTo>
                    <a:pt x="27" y="262"/>
                    <a:pt x="12" y="303"/>
                    <a:pt x="1" y="339"/>
                  </a:cubicBezTo>
                  <a:cubicBezTo>
                    <a:pt x="-3" y="354"/>
                    <a:pt x="1" y="369"/>
                    <a:pt x="16" y="376"/>
                  </a:cubicBezTo>
                  <a:cubicBezTo>
                    <a:pt x="100" y="431"/>
                    <a:pt x="100" y="431"/>
                    <a:pt x="100" y="431"/>
                  </a:cubicBezTo>
                  <a:cubicBezTo>
                    <a:pt x="96" y="457"/>
                    <a:pt x="96" y="479"/>
                    <a:pt x="100" y="501"/>
                  </a:cubicBezTo>
                  <a:cubicBezTo>
                    <a:pt x="16" y="556"/>
                    <a:pt x="16" y="556"/>
                    <a:pt x="16" y="556"/>
                  </a:cubicBezTo>
                  <a:cubicBezTo>
                    <a:pt x="1" y="567"/>
                    <a:pt x="-3" y="578"/>
                    <a:pt x="1" y="592"/>
                  </a:cubicBezTo>
                  <a:cubicBezTo>
                    <a:pt x="12" y="633"/>
                    <a:pt x="27" y="669"/>
                    <a:pt x="49" y="706"/>
                  </a:cubicBezTo>
                  <a:cubicBezTo>
                    <a:pt x="56" y="717"/>
                    <a:pt x="67" y="724"/>
                    <a:pt x="82" y="721"/>
                  </a:cubicBezTo>
                  <a:cubicBezTo>
                    <a:pt x="184" y="702"/>
                    <a:pt x="184" y="702"/>
                    <a:pt x="184" y="702"/>
                  </a:cubicBezTo>
                  <a:cubicBezTo>
                    <a:pt x="195" y="717"/>
                    <a:pt x="214" y="735"/>
                    <a:pt x="232" y="750"/>
                  </a:cubicBezTo>
                  <a:cubicBezTo>
                    <a:pt x="210" y="849"/>
                    <a:pt x="210" y="849"/>
                    <a:pt x="210" y="849"/>
                  </a:cubicBezTo>
                  <a:cubicBezTo>
                    <a:pt x="206" y="864"/>
                    <a:pt x="214" y="878"/>
                    <a:pt x="224" y="882"/>
                  </a:cubicBezTo>
                  <a:cubicBezTo>
                    <a:pt x="265" y="904"/>
                    <a:pt x="305" y="922"/>
                    <a:pt x="349" y="933"/>
                  </a:cubicBezTo>
                  <a:cubicBezTo>
                    <a:pt x="356" y="933"/>
                    <a:pt x="368" y="926"/>
                    <a:pt x="375" y="919"/>
                  </a:cubicBezTo>
                  <a:cubicBezTo>
                    <a:pt x="430" y="831"/>
                    <a:pt x="430" y="831"/>
                    <a:pt x="430" y="831"/>
                  </a:cubicBezTo>
                  <a:cubicBezTo>
                    <a:pt x="456" y="834"/>
                    <a:pt x="478" y="834"/>
                    <a:pt x="500" y="831"/>
                  </a:cubicBezTo>
                  <a:cubicBezTo>
                    <a:pt x="555" y="919"/>
                    <a:pt x="555" y="919"/>
                    <a:pt x="555" y="919"/>
                  </a:cubicBezTo>
                  <a:cubicBezTo>
                    <a:pt x="566" y="930"/>
                    <a:pt x="576" y="933"/>
                    <a:pt x="591" y="930"/>
                  </a:cubicBezTo>
                  <a:cubicBezTo>
                    <a:pt x="632" y="919"/>
                    <a:pt x="668" y="904"/>
                    <a:pt x="705" y="882"/>
                  </a:cubicBezTo>
                  <a:cubicBezTo>
                    <a:pt x="716" y="878"/>
                    <a:pt x="723" y="864"/>
                    <a:pt x="720" y="849"/>
                  </a:cubicBezTo>
                  <a:cubicBezTo>
                    <a:pt x="701" y="750"/>
                    <a:pt x="701" y="750"/>
                    <a:pt x="701" y="750"/>
                  </a:cubicBezTo>
                  <a:cubicBezTo>
                    <a:pt x="716" y="735"/>
                    <a:pt x="734" y="717"/>
                    <a:pt x="749" y="702"/>
                  </a:cubicBezTo>
                  <a:cubicBezTo>
                    <a:pt x="848" y="721"/>
                    <a:pt x="848" y="721"/>
                    <a:pt x="848" y="721"/>
                  </a:cubicBezTo>
                  <a:cubicBezTo>
                    <a:pt x="863" y="724"/>
                    <a:pt x="877" y="717"/>
                    <a:pt x="881" y="706"/>
                  </a:cubicBezTo>
                  <a:cubicBezTo>
                    <a:pt x="903" y="669"/>
                    <a:pt x="918" y="633"/>
                    <a:pt x="928" y="592"/>
                  </a:cubicBezTo>
                  <a:cubicBezTo>
                    <a:pt x="932" y="578"/>
                    <a:pt x="928" y="567"/>
                    <a:pt x="918" y="556"/>
                  </a:cubicBezTo>
                  <a:cubicBezTo>
                    <a:pt x="830" y="501"/>
                    <a:pt x="830" y="501"/>
                    <a:pt x="830" y="501"/>
                  </a:cubicBezTo>
                  <a:cubicBezTo>
                    <a:pt x="833" y="479"/>
                    <a:pt x="833" y="457"/>
                    <a:pt x="830" y="431"/>
                  </a:cubicBezTo>
                  <a:cubicBezTo>
                    <a:pt x="918" y="376"/>
                    <a:pt x="918" y="376"/>
                    <a:pt x="918" y="376"/>
                  </a:cubicBezTo>
                  <a:cubicBezTo>
                    <a:pt x="928" y="369"/>
                    <a:pt x="932" y="354"/>
                    <a:pt x="928" y="339"/>
                  </a:cubicBezTo>
                  <a:moveTo>
                    <a:pt x="778" y="391"/>
                  </a:moveTo>
                  <a:lnTo>
                    <a:pt x="778" y="391"/>
                  </a:lnTo>
                  <a:cubicBezTo>
                    <a:pt x="771" y="398"/>
                    <a:pt x="764" y="409"/>
                    <a:pt x="767" y="420"/>
                  </a:cubicBezTo>
                  <a:cubicBezTo>
                    <a:pt x="771" y="449"/>
                    <a:pt x="771" y="482"/>
                    <a:pt x="767" y="512"/>
                  </a:cubicBezTo>
                  <a:cubicBezTo>
                    <a:pt x="764" y="523"/>
                    <a:pt x="771" y="534"/>
                    <a:pt x="778" y="541"/>
                  </a:cubicBezTo>
                  <a:cubicBezTo>
                    <a:pt x="863" y="596"/>
                    <a:pt x="863" y="596"/>
                    <a:pt x="863" y="596"/>
                  </a:cubicBezTo>
                  <a:cubicBezTo>
                    <a:pt x="855" y="618"/>
                    <a:pt x="848" y="636"/>
                    <a:pt x="837" y="655"/>
                  </a:cubicBezTo>
                  <a:cubicBezTo>
                    <a:pt x="742" y="636"/>
                    <a:pt x="742" y="636"/>
                    <a:pt x="742" y="636"/>
                  </a:cubicBezTo>
                  <a:cubicBezTo>
                    <a:pt x="731" y="633"/>
                    <a:pt x="716" y="636"/>
                    <a:pt x="708" y="647"/>
                  </a:cubicBezTo>
                  <a:cubicBezTo>
                    <a:pt x="690" y="673"/>
                    <a:pt x="672" y="691"/>
                    <a:pt x="646" y="710"/>
                  </a:cubicBezTo>
                  <a:cubicBezTo>
                    <a:pt x="635" y="717"/>
                    <a:pt x="632" y="732"/>
                    <a:pt x="635" y="743"/>
                  </a:cubicBezTo>
                  <a:cubicBezTo>
                    <a:pt x="654" y="838"/>
                    <a:pt x="654" y="838"/>
                    <a:pt x="654" y="838"/>
                  </a:cubicBezTo>
                  <a:cubicBezTo>
                    <a:pt x="635" y="849"/>
                    <a:pt x="617" y="856"/>
                    <a:pt x="595" y="864"/>
                  </a:cubicBezTo>
                  <a:cubicBezTo>
                    <a:pt x="540" y="779"/>
                    <a:pt x="540" y="779"/>
                    <a:pt x="540" y="779"/>
                  </a:cubicBezTo>
                  <a:cubicBezTo>
                    <a:pt x="536" y="772"/>
                    <a:pt x="525" y="768"/>
                    <a:pt x="514" y="768"/>
                  </a:cubicBezTo>
                  <a:cubicBezTo>
                    <a:pt x="485" y="772"/>
                    <a:pt x="452" y="772"/>
                    <a:pt x="423" y="768"/>
                  </a:cubicBezTo>
                  <a:cubicBezTo>
                    <a:pt x="408" y="765"/>
                    <a:pt x="397" y="772"/>
                    <a:pt x="390" y="779"/>
                  </a:cubicBezTo>
                  <a:cubicBezTo>
                    <a:pt x="335" y="864"/>
                    <a:pt x="335" y="864"/>
                    <a:pt x="335" y="864"/>
                  </a:cubicBezTo>
                  <a:cubicBezTo>
                    <a:pt x="316" y="856"/>
                    <a:pt x="294" y="849"/>
                    <a:pt x="276" y="838"/>
                  </a:cubicBezTo>
                  <a:cubicBezTo>
                    <a:pt x="298" y="743"/>
                    <a:pt x="298" y="743"/>
                    <a:pt x="298" y="743"/>
                  </a:cubicBezTo>
                  <a:cubicBezTo>
                    <a:pt x="298" y="732"/>
                    <a:pt x="294" y="717"/>
                    <a:pt x="283" y="710"/>
                  </a:cubicBezTo>
                  <a:cubicBezTo>
                    <a:pt x="261" y="691"/>
                    <a:pt x="239" y="673"/>
                    <a:pt x="221" y="647"/>
                  </a:cubicBezTo>
                  <a:cubicBezTo>
                    <a:pt x="214" y="636"/>
                    <a:pt x="203" y="633"/>
                    <a:pt x="188" y="636"/>
                  </a:cubicBezTo>
                  <a:cubicBezTo>
                    <a:pt x="92" y="655"/>
                    <a:pt x="92" y="655"/>
                    <a:pt x="92" y="655"/>
                  </a:cubicBezTo>
                  <a:cubicBezTo>
                    <a:pt x="82" y="636"/>
                    <a:pt x="74" y="618"/>
                    <a:pt x="67" y="596"/>
                  </a:cubicBezTo>
                  <a:cubicBezTo>
                    <a:pt x="151" y="541"/>
                    <a:pt x="151" y="541"/>
                    <a:pt x="151" y="541"/>
                  </a:cubicBezTo>
                  <a:cubicBezTo>
                    <a:pt x="162" y="534"/>
                    <a:pt x="166" y="523"/>
                    <a:pt x="166" y="512"/>
                  </a:cubicBezTo>
                  <a:cubicBezTo>
                    <a:pt x="159" y="482"/>
                    <a:pt x="159" y="449"/>
                    <a:pt x="166" y="420"/>
                  </a:cubicBezTo>
                  <a:cubicBezTo>
                    <a:pt x="166" y="409"/>
                    <a:pt x="162" y="398"/>
                    <a:pt x="151" y="391"/>
                  </a:cubicBezTo>
                  <a:cubicBezTo>
                    <a:pt x="67" y="336"/>
                    <a:pt x="67" y="336"/>
                    <a:pt x="67" y="336"/>
                  </a:cubicBezTo>
                  <a:cubicBezTo>
                    <a:pt x="74" y="317"/>
                    <a:pt x="82" y="295"/>
                    <a:pt x="92" y="277"/>
                  </a:cubicBezTo>
                  <a:cubicBezTo>
                    <a:pt x="188" y="295"/>
                    <a:pt x="188" y="295"/>
                    <a:pt x="188" y="295"/>
                  </a:cubicBezTo>
                  <a:cubicBezTo>
                    <a:pt x="203" y="299"/>
                    <a:pt x="214" y="295"/>
                    <a:pt x="221" y="285"/>
                  </a:cubicBezTo>
                  <a:cubicBezTo>
                    <a:pt x="239" y="262"/>
                    <a:pt x="261" y="241"/>
                    <a:pt x="283" y="222"/>
                  </a:cubicBezTo>
                  <a:cubicBezTo>
                    <a:pt x="294" y="215"/>
                    <a:pt x="298" y="204"/>
                    <a:pt x="298" y="189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94" y="83"/>
                    <a:pt x="316" y="75"/>
                    <a:pt x="335" y="68"/>
                  </a:cubicBezTo>
                  <a:cubicBezTo>
                    <a:pt x="390" y="153"/>
                    <a:pt x="390" y="153"/>
                    <a:pt x="390" y="153"/>
                  </a:cubicBezTo>
                  <a:cubicBezTo>
                    <a:pt x="397" y="163"/>
                    <a:pt x="408" y="167"/>
                    <a:pt x="423" y="167"/>
                  </a:cubicBezTo>
                  <a:cubicBezTo>
                    <a:pt x="448" y="160"/>
                    <a:pt x="481" y="160"/>
                    <a:pt x="511" y="167"/>
                  </a:cubicBezTo>
                  <a:cubicBezTo>
                    <a:pt x="522" y="167"/>
                    <a:pt x="532" y="163"/>
                    <a:pt x="540" y="153"/>
                  </a:cubicBezTo>
                  <a:cubicBezTo>
                    <a:pt x="595" y="68"/>
                    <a:pt x="595" y="68"/>
                    <a:pt x="595" y="68"/>
                  </a:cubicBezTo>
                  <a:cubicBezTo>
                    <a:pt x="617" y="75"/>
                    <a:pt x="635" y="83"/>
                    <a:pt x="654" y="94"/>
                  </a:cubicBezTo>
                  <a:cubicBezTo>
                    <a:pt x="635" y="189"/>
                    <a:pt x="635" y="189"/>
                    <a:pt x="635" y="189"/>
                  </a:cubicBezTo>
                  <a:cubicBezTo>
                    <a:pt x="632" y="204"/>
                    <a:pt x="635" y="215"/>
                    <a:pt x="646" y="222"/>
                  </a:cubicBezTo>
                  <a:cubicBezTo>
                    <a:pt x="672" y="241"/>
                    <a:pt x="690" y="262"/>
                    <a:pt x="708" y="285"/>
                  </a:cubicBezTo>
                  <a:cubicBezTo>
                    <a:pt x="716" y="295"/>
                    <a:pt x="731" y="299"/>
                    <a:pt x="742" y="295"/>
                  </a:cubicBezTo>
                  <a:cubicBezTo>
                    <a:pt x="837" y="277"/>
                    <a:pt x="837" y="277"/>
                    <a:pt x="837" y="277"/>
                  </a:cubicBezTo>
                  <a:cubicBezTo>
                    <a:pt x="848" y="295"/>
                    <a:pt x="855" y="317"/>
                    <a:pt x="863" y="336"/>
                  </a:cubicBezTo>
                  <a:lnTo>
                    <a:pt x="778" y="3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7425080" y="2152133"/>
              <a:ext cx="95968" cy="98936"/>
            </a:xfrm>
            <a:custGeom>
              <a:rect b="b" l="l" r="r" t="t"/>
              <a:pathLst>
                <a:path extrusionOk="0" h="400" w="388">
                  <a:moveTo>
                    <a:pt x="202" y="63"/>
                  </a:moveTo>
                  <a:lnTo>
                    <a:pt x="202" y="63"/>
                  </a:lnTo>
                  <a:cubicBezTo>
                    <a:pt x="257" y="63"/>
                    <a:pt x="304" y="99"/>
                    <a:pt x="326" y="150"/>
                  </a:cubicBezTo>
                  <a:cubicBezTo>
                    <a:pt x="334" y="165"/>
                    <a:pt x="352" y="172"/>
                    <a:pt x="367" y="169"/>
                  </a:cubicBezTo>
                  <a:cubicBezTo>
                    <a:pt x="385" y="161"/>
                    <a:pt x="392" y="143"/>
                    <a:pt x="385" y="125"/>
                  </a:cubicBezTo>
                  <a:cubicBezTo>
                    <a:pt x="355" y="51"/>
                    <a:pt x="282" y="0"/>
                    <a:pt x="202" y="0"/>
                  </a:cubicBezTo>
                  <a:cubicBezTo>
                    <a:pt x="91" y="0"/>
                    <a:pt x="0" y="92"/>
                    <a:pt x="0" y="202"/>
                  </a:cubicBezTo>
                  <a:cubicBezTo>
                    <a:pt x="0" y="312"/>
                    <a:pt x="91" y="400"/>
                    <a:pt x="202" y="400"/>
                  </a:cubicBezTo>
                  <a:cubicBezTo>
                    <a:pt x="275" y="400"/>
                    <a:pt x="345" y="359"/>
                    <a:pt x="378" y="290"/>
                  </a:cubicBezTo>
                  <a:cubicBezTo>
                    <a:pt x="385" y="275"/>
                    <a:pt x="381" y="257"/>
                    <a:pt x="363" y="249"/>
                  </a:cubicBezTo>
                  <a:cubicBezTo>
                    <a:pt x="348" y="238"/>
                    <a:pt x="330" y="246"/>
                    <a:pt x="323" y="260"/>
                  </a:cubicBezTo>
                  <a:cubicBezTo>
                    <a:pt x="297" y="308"/>
                    <a:pt x="253" y="337"/>
                    <a:pt x="202" y="337"/>
                  </a:cubicBezTo>
                  <a:cubicBezTo>
                    <a:pt x="125" y="337"/>
                    <a:pt x="62" y="275"/>
                    <a:pt x="62" y="202"/>
                  </a:cubicBezTo>
                  <a:cubicBezTo>
                    <a:pt x="62" y="125"/>
                    <a:pt x="125" y="63"/>
                    <a:pt x="202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7210140" y="2060617"/>
              <a:ext cx="34628" cy="15335"/>
            </a:xfrm>
            <a:custGeom>
              <a:rect b="b" l="l" r="r" t="t"/>
              <a:pathLst>
                <a:path extrusionOk="0" h="62" w="140">
                  <a:moveTo>
                    <a:pt x="33" y="62"/>
                  </a:moveTo>
                  <a:lnTo>
                    <a:pt x="33" y="62"/>
                  </a:lnTo>
                  <a:cubicBezTo>
                    <a:pt x="106" y="62"/>
                    <a:pt x="106" y="62"/>
                    <a:pt x="106" y="62"/>
                  </a:cubicBezTo>
                  <a:cubicBezTo>
                    <a:pt x="121" y="62"/>
                    <a:pt x="136" y="51"/>
                    <a:pt x="139" y="37"/>
                  </a:cubicBezTo>
                  <a:cubicBezTo>
                    <a:pt x="143" y="14"/>
                    <a:pt x="125" y="0"/>
                    <a:pt x="10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5"/>
                  </a:cubicBezTo>
                  <a:cubicBezTo>
                    <a:pt x="-4" y="47"/>
                    <a:pt x="15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7258867" y="2060617"/>
              <a:ext cx="64556" cy="15335"/>
            </a:xfrm>
            <a:custGeom>
              <a:rect b="b" l="l" r="r" t="t"/>
              <a:pathLst>
                <a:path extrusionOk="0" h="62" w="261">
                  <a:moveTo>
                    <a:pt x="228" y="0"/>
                  </a:moveTo>
                  <a:lnTo>
                    <a:pt x="228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5"/>
                  </a:cubicBezTo>
                  <a:cubicBezTo>
                    <a:pt x="-3" y="47"/>
                    <a:pt x="12" y="62"/>
                    <a:pt x="30" y="62"/>
                  </a:cubicBezTo>
                  <a:cubicBezTo>
                    <a:pt x="228" y="62"/>
                    <a:pt x="228" y="62"/>
                    <a:pt x="228" y="62"/>
                  </a:cubicBezTo>
                  <a:cubicBezTo>
                    <a:pt x="247" y="62"/>
                    <a:pt x="261" y="47"/>
                    <a:pt x="261" y="25"/>
                  </a:cubicBezTo>
                  <a:cubicBezTo>
                    <a:pt x="258" y="11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7210140" y="2093266"/>
              <a:ext cx="56394" cy="15335"/>
            </a:xfrm>
            <a:custGeom>
              <a:rect b="b" l="l" r="r" t="t"/>
              <a:pathLst>
                <a:path extrusionOk="0" h="62" w="228">
                  <a:moveTo>
                    <a:pt x="198" y="0"/>
                  </a:moveTo>
                  <a:lnTo>
                    <a:pt x="198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5"/>
                  </a:cubicBezTo>
                  <a:cubicBezTo>
                    <a:pt x="-4" y="44"/>
                    <a:pt x="15" y="62"/>
                    <a:pt x="3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213" y="62"/>
                    <a:pt x="227" y="51"/>
                    <a:pt x="227" y="33"/>
                  </a:cubicBezTo>
                  <a:cubicBezTo>
                    <a:pt x="231" y="14"/>
                    <a:pt x="216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7283353" y="2093266"/>
              <a:ext cx="40069" cy="15335"/>
            </a:xfrm>
            <a:custGeom>
              <a:rect b="b" l="l" r="r" t="t"/>
              <a:pathLst>
                <a:path extrusionOk="0" h="62" w="162">
                  <a:moveTo>
                    <a:pt x="129" y="0"/>
                  </a:moveTo>
                  <a:lnTo>
                    <a:pt x="129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5"/>
                  </a:cubicBezTo>
                  <a:cubicBezTo>
                    <a:pt x="-3" y="44"/>
                    <a:pt x="12" y="62"/>
                    <a:pt x="30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48" y="62"/>
                    <a:pt x="162" y="44"/>
                    <a:pt x="162" y="25"/>
                  </a:cubicBezTo>
                  <a:cubicBezTo>
                    <a:pt x="159" y="11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7242542" y="2353468"/>
              <a:ext cx="41306" cy="15335"/>
            </a:xfrm>
            <a:custGeom>
              <a:rect b="b" l="l" r="r" t="t"/>
              <a:pathLst>
                <a:path extrusionOk="0" h="62" w="167">
                  <a:moveTo>
                    <a:pt x="137" y="0"/>
                  </a:moveTo>
                  <a:lnTo>
                    <a:pt x="137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6"/>
                  </a:cubicBezTo>
                  <a:cubicBezTo>
                    <a:pt x="-3" y="48"/>
                    <a:pt x="12" y="62"/>
                    <a:pt x="34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51" y="62"/>
                    <a:pt x="166" y="51"/>
                    <a:pt x="166" y="37"/>
                  </a:cubicBezTo>
                  <a:cubicBezTo>
                    <a:pt x="170" y="15"/>
                    <a:pt x="155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7298194" y="2353468"/>
              <a:ext cx="57878" cy="15335"/>
            </a:xfrm>
            <a:custGeom>
              <a:rect b="b" l="l" r="r" t="t"/>
              <a:pathLst>
                <a:path extrusionOk="0" h="62" w="234">
                  <a:moveTo>
                    <a:pt x="201" y="62"/>
                  </a:moveTo>
                  <a:lnTo>
                    <a:pt x="201" y="62"/>
                  </a:lnTo>
                  <a:cubicBezTo>
                    <a:pt x="220" y="62"/>
                    <a:pt x="234" y="48"/>
                    <a:pt x="234" y="26"/>
                  </a:cubicBezTo>
                  <a:cubicBezTo>
                    <a:pt x="231" y="11"/>
                    <a:pt x="216" y="0"/>
                    <a:pt x="20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26"/>
                  </a:cubicBezTo>
                  <a:cubicBezTo>
                    <a:pt x="0" y="48"/>
                    <a:pt x="14" y="62"/>
                    <a:pt x="33" y="62"/>
                  </a:cubicBezTo>
                  <a:lnTo>
                    <a:pt x="201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7242542" y="2320819"/>
              <a:ext cx="62082" cy="15335"/>
            </a:xfrm>
            <a:custGeom>
              <a:rect b="b" l="l" r="r" t="t"/>
              <a:pathLst>
                <a:path extrusionOk="0" h="62" w="251">
                  <a:moveTo>
                    <a:pt x="217" y="0"/>
                  </a:moveTo>
                  <a:lnTo>
                    <a:pt x="217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9"/>
                  </a:cubicBezTo>
                  <a:cubicBezTo>
                    <a:pt x="-3" y="48"/>
                    <a:pt x="12" y="62"/>
                    <a:pt x="34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39" y="62"/>
                    <a:pt x="254" y="48"/>
                    <a:pt x="250" y="29"/>
                  </a:cubicBezTo>
                  <a:cubicBezTo>
                    <a:pt x="250" y="11"/>
                    <a:pt x="236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7321444" y="2320819"/>
              <a:ext cx="34628" cy="15335"/>
            </a:xfrm>
            <a:custGeom>
              <a:rect b="b" l="l" r="r" t="t"/>
              <a:pathLst>
                <a:path extrusionOk="0" h="62" w="140">
                  <a:moveTo>
                    <a:pt x="30" y="62"/>
                  </a:moveTo>
                  <a:lnTo>
                    <a:pt x="30" y="62"/>
                  </a:lnTo>
                  <a:cubicBezTo>
                    <a:pt x="107" y="62"/>
                    <a:pt x="107" y="62"/>
                    <a:pt x="107" y="62"/>
                  </a:cubicBezTo>
                  <a:cubicBezTo>
                    <a:pt x="122" y="62"/>
                    <a:pt x="137" y="51"/>
                    <a:pt x="140" y="37"/>
                  </a:cubicBezTo>
                  <a:cubicBezTo>
                    <a:pt x="140" y="18"/>
                    <a:pt x="126" y="0"/>
                    <a:pt x="10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9"/>
                  </a:cubicBezTo>
                  <a:cubicBezTo>
                    <a:pt x="-3" y="48"/>
                    <a:pt x="12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52"/>
          <p:cNvGrpSpPr/>
          <p:nvPr/>
        </p:nvGrpSpPr>
        <p:grpSpPr>
          <a:xfrm>
            <a:off x="972456" y="2679884"/>
            <a:ext cx="341082" cy="535738"/>
            <a:chOff x="1527729" y="2707165"/>
            <a:chExt cx="341082" cy="535738"/>
          </a:xfrm>
        </p:grpSpPr>
        <p:sp>
          <p:nvSpPr>
            <p:cNvPr id="949" name="Google Shape;949;p52"/>
            <p:cNvSpPr/>
            <p:nvPr/>
          </p:nvSpPr>
          <p:spPr>
            <a:xfrm>
              <a:off x="1527729" y="2707165"/>
              <a:ext cx="255255" cy="80633"/>
            </a:xfrm>
            <a:custGeom>
              <a:rect b="b" l="l" r="r" t="t"/>
              <a:pathLst>
                <a:path extrusionOk="0" h="326" w="1032">
                  <a:moveTo>
                    <a:pt x="33" y="326"/>
                  </a:moveTo>
                  <a:lnTo>
                    <a:pt x="33" y="326"/>
                  </a:lnTo>
                  <a:cubicBezTo>
                    <a:pt x="51" y="326"/>
                    <a:pt x="66" y="315"/>
                    <a:pt x="66" y="297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73"/>
                    <a:pt x="74" y="66"/>
                    <a:pt x="84" y="66"/>
                  </a:cubicBezTo>
                  <a:cubicBezTo>
                    <a:pt x="1012" y="66"/>
                    <a:pt x="1012" y="66"/>
                    <a:pt x="1012" y="66"/>
                  </a:cubicBezTo>
                  <a:cubicBezTo>
                    <a:pt x="1016" y="66"/>
                    <a:pt x="1016" y="66"/>
                    <a:pt x="1019" y="62"/>
                  </a:cubicBezTo>
                  <a:cubicBezTo>
                    <a:pt x="1045" y="37"/>
                    <a:pt x="1027" y="0"/>
                    <a:pt x="100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315"/>
                    <a:pt x="15" y="326"/>
                    <a:pt x="33" y="3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1527729" y="2707165"/>
              <a:ext cx="341082" cy="535738"/>
            </a:xfrm>
            <a:custGeom>
              <a:rect b="b" l="l" r="r" t="t"/>
              <a:pathLst>
                <a:path extrusionOk="0" h="2166" w="1379">
                  <a:moveTo>
                    <a:pt x="1221" y="0"/>
                  </a:moveTo>
                  <a:lnTo>
                    <a:pt x="1221" y="0"/>
                  </a:lnTo>
                  <a:cubicBezTo>
                    <a:pt x="1144" y="0"/>
                    <a:pt x="1144" y="0"/>
                    <a:pt x="1144" y="0"/>
                  </a:cubicBezTo>
                  <a:cubicBezTo>
                    <a:pt x="1126" y="0"/>
                    <a:pt x="1111" y="14"/>
                    <a:pt x="1111" y="29"/>
                  </a:cubicBezTo>
                  <a:cubicBezTo>
                    <a:pt x="1107" y="47"/>
                    <a:pt x="1122" y="66"/>
                    <a:pt x="1140" y="66"/>
                  </a:cubicBezTo>
                  <a:cubicBezTo>
                    <a:pt x="1221" y="66"/>
                    <a:pt x="1221" y="66"/>
                    <a:pt x="1221" y="66"/>
                  </a:cubicBezTo>
                  <a:cubicBezTo>
                    <a:pt x="1272" y="66"/>
                    <a:pt x="1316" y="106"/>
                    <a:pt x="1316" y="161"/>
                  </a:cubicBezTo>
                  <a:cubicBezTo>
                    <a:pt x="1316" y="2008"/>
                    <a:pt x="1316" y="2008"/>
                    <a:pt x="1316" y="2008"/>
                  </a:cubicBezTo>
                  <a:cubicBezTo>
                    <a:pt x="1316" y="2052"/>
                    <a:pt x="1287" y="2089"/>
                    <a:pt x="1250" y="2099"/>
                  </a:cubicBezTo>
                  <a:cubicBezTo>
                    <a:pt x="1250" y="957"/>
                    <a:pt x="1250" y="957"/>
                    <a:pt x="1250" y="957"/>
                  </a:cubicBezTo>
                  <a:cubicBezTo>
                    <a:pt x="1250" y="671"/>
                    <a:pt x="1034" y="425"/>
                    <a:pt x="748" y="396"/>
                  </a:cubicBezTo>
                  <a:cubicBezTo>
                    <a:pt x="414" y="363"/>
                    <a:pt x="132" y="627"/>
                    <a:pt x="132" y="953"/>
                  </a:cubicBezTo>
                  <a:cubicBezTo>
                    <a:pt x="132" y="2096"/>
                    <a:pt x="132" y="2096"/>
                    <a:pt x="132" y="2096"/>
                  </a:cubicBezTo>
                  <a:cubicBezTo>
                    <a:pt x="92" y="2085"/>
                    <a:pt x="66" y="2048"/>
                    <a:pt x="66" y="2008"/>
                  </a:cubicBezTo>
                  <a:cubicBezTo>
                    <a:pt x="66" y="422"/>
                    <a:pt x="66" y="422"/>
                    <a:pt x="66" y="422"/>
                  </a:cubicBezTo>
                  <a:lnTo>
                    <a:pt x="62" y="418"/>
                  </a:lnTo>
                  <a:cubicBezTo>
                    <a:pt x="33" y="389"/>
                    <a:pt x="0" y="407"/>
                    <a:pt x="0" y="433"/>
                  </a:cubicBezTo>
                  <a:cubicBezTo>
                    <a:pt x="0" y="2133"/>
                    <a:pt x="0" y="2133"/>
                    <a:pt x="0" y="2133"/>
                  </a:cubicBezTo>
                  <a:cubicBezTo>
                    <a:pt x="0" y="2151"/>
                    <a:pt x="15" y="2166"/>
                    <a:pt x="33" y="2166"/>
                  </a:cubicBezTo>
                  <a:cubicBezTo>
                    <a:pt x="942" y="2166"/>
                    <a:pt x="942" y="2166"/>
                    <a:pt x="942" y="2166"/>
                  </a:cubicBezTo>
                  <a:cubicBezTo>
                    <a:pt x="946" y="2166"/>
                    <a:pt x="946" y="2166"/>
                    <a:pt x="950" y="2166"/>
                  </a:cubicBezTo>
                  <a:cubicBezTo>
                    <a:pt x="979" y="2136"/>
                    <a:pt x="957" y="2103"/>
                    <a:pt x="931" y="2103"/>
                  </a:cubicBezTo>
                  <a:cubicBezTo>
                    <a:pt x="194" y="2103"/>
                    <a:pt x="194" y="2103"/>
                    <a:pt x="194" y="2103"/>
                  </a:cubicBezTo>
                  <a:cubicBezTo>
                    <a:pt x="194" y="1905"/>
                    <a:pt x="194" y="1905"/>
                    <a:pt x="194" y="1905"/>
                  </a:cubicBezTo>
                  <a:cubicBezTo>
                    <a:pt x="1181" y="1905"/>
                    <a:pt x="1181" y="1905"/>
                    <a:pt x="1181" y="1905"/>
                  </a:cubicBezTo>
                  <a:cubicBezTo>
                    <a:pt x="1181" y="2103"/>
                    <a:pt x="1181" y="2103"/>
                    <a:pt x="1181" y="2103"/>
                  </a:cubicBezTo>
                  <a:cubicBezTo>
                    <a:pt x="1067" y="2103"/>
                    <a:pt x="1067" y="2103"/>
                    <a:pt x="1067" y="2103"/>
                  </a:cubicBezTo>
                  <a:cubicBezTo>
                    <a:pt x="1052" y="2103"/>
                    <a:pt x="1038" y="2114"/>
                    <a:pt x="1034" y="2129"/>
                  </a:cubicBezTo>
                  <a:cubicBezTo>
                    <a:pt x="1034" y="2151"/>
                    <a:pt x="1049" y="2166"/>
                    <a:pt x="1067" y="2166"/>
                  </a:cubicBezTo>
                  <a:cubicBezTo>
                    <a:pt x="1221" y="2166"/>
                    <a:pt x="1221" y="2166"/>
                    <a:pt x="1221" y="2166"/>
                  </a:cubicBezTo>
                  <a:cubicBezTo>
                    <a:pt x="1309" y="2166"/>
                    <a:pt x="1379" y="2096"/>
                    <a:pt x="1379" y="2008"/>
                  </a:cubicBezTo>
                  <a:cubicBezTo>
                    <a:pt x="1379" y="161"/>
                    <a:pt x="1379" y="161"/>
                    <a:pt x="1379" y="161"/>
                  </a:cubicBezTo>
                  <a:cubicBezTo>
                    <a:pt x="1379" y="73"/>
                    <a:pt x="1309" y="0"/>
                    <a:pt x="1221" y="0"/>
                  </a:cubicBezTo>
                  <a:moveTo>
                    <a:pt x="194" y="953"/>
                  </a:moveTo>
                  <a:lnTo>
                    <a:pt x="194" y="953"/>
                  </a:lnTo>
                  <a:cubicBezTo>
                    <a:pt x="194" y="686"/>
                    <a:pt x="411" y="466"/>
                    <a:pt x="678" y="458"/>
                  </a:cubicBezTo>
                  <a:cubicBezTo>
                    <a:pt x="957" y="454"/>
                    <a:pt x="1181" y="682"/>
                    <a:pt x="1181" y="957"/>
                  </a:cubicBezTo>
                  <a:cubicBezTo>
                    <a:pt x="1181" y="1839"/>
                    <a:pt x="1181" y="1839"/>
                    <a:pt x="1181" y="1839"/>
                  </a:cubicBezTo>
                  <a:cubicBezTo>
                    <a:pt x="194" y="1839"/>
                    <a:pt x="194" y="1839"/>
                    <a:pt x="194" y="1839"/>
                  </a:cubicBezTo>
                  <a:lnTo>
                    <a:pt x="194" y="9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1593027" y="2999769"/>
              <a:ext cx="185752" cy="145189"/>
            </a:xfrm>
            <a:custGeom>
              <a:rect b="b" l="l" r="r" t="t"/>
              <a:pathLst>
                <a:path extrusionOk="0" h="587" w="751">
                  <a:moveTo>
                    <a:pt x="741" y="400"/>
                  </a:moveTo>
                  <a:lnTo>
                    <a:pt x="741" y="400"/>
                  </a:lnTo>
                  <a:cubicBezTo>
                    <a:pt x="726" y="389"/>
                    <a:pt x="708" y="392"/>
                    <a:pt x="697" y="403"/>
                  </a:cubicBezTo>
                  <a:cubicBezTo>
                    <a:pt x="627" y="480"/>
                    <a:pt x="528" y="524"/>
                    <a:pt x="426" y="524"/>
                  </a:cubicBezTo>
                  <a:cubicBezTo>
                    <a:pt x="224" y="524"/>
                    <a:pt x="62" y="363"/>
                    <a:pt x="62" y="162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15"/>
                    <a:pt x="51" y="0"/>
                    <a:pt x="33" y="0"/>
                  </a:cubicBezTo>
                  <a:cubicBezTo>
                    <a:pt x="15" y="-4"/>
                    <a:pt x="0" y="11"/>
                    <a:pt x="0" y="3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396"/>
                    <a:pt x="191" y="587"/>
                    <a:pt x="426" y="587"/>
                  </a:cubicBezTo>
                  <a:cubicBezTo>
                    <a:pt x="546" y="587"/>
                    <a:pt x="660" y="535"/>
                    <a:pt x="744" y="447"/>
                  </a:cubicBezTo>
                  <a:cubicBezTo>
                    <a:pt x="755" y="433"/>
                    <a:pt x="752" y="414"/>
                    <a:pt x="741" y="4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1593027" y="2837761"/>
              <a:ext cx="211228" cy="242641"/>
            </a:xfrm>
            <a:custGeom>
              <a:rect b="b" l="l" r="r" t="t"/>
              <a:pathLst>
                <a:path extrusionOk="0" h="981" w="854">
                  <a:moveTo>
                    <a:pt x="429" y="0"/>
                  </a:moveTo>
                  <a:lnTo>
                    <a:pt x="429" y="0"/>
                  </a:lnTo>
                  <a:cubicBezTo>
                    <a:pt x="194" y="0"/>
                    <a:pt x="4" y="187"/>
                    <a:pt x="0" y="422"/>
                  </a:cubicBezTo>
                  <a:cubicBezTo>
                    <a:pt x="0" y="440"/>
                    <a:pt x="11" y="451"/>
                    <a:pt x="26" y="454"/>
                  </a:cubicBezTo>
                  <a:cubicBezTo>
                    <a:pt x="48" y="458"/>
                    <a:pt x="66" y="443"/>
                    <a:pt x="66" y="425"/>
                  </a:cubicBezTo>
                  <a:cubicBezTo>
                    <a:pt x="66" y="220"/>
                    <a:pt x="235" y="55"/>
                    <a:pt x="440" y="62"/>
                  </a:cubicBezTo>
                  <a:cubicBezTo>
                    <a:pt x="638" y="70"/>
                    <a:pt x="792" y="234"/>
                    <a:pt x="792" y="429"/>
                  </a:cubicBezTo>
                  <a:cubicBezTo>
                    <a:pt x="792" y="817"/>
                    <a:pt x="792" y="817"/>
                    <a:pt x="792" y="817"/>
                  </a:cubicBezTo>
                  <a:cubicBezTo>
                    <a:pt x="792" y="857"/>
                    <a:pt x="785" y="897"/>
                    <a:pt x="770" y="937"/>
                  </a:cubicBezTo>
                  <a:cubicBezTo>
                    <a:pt x="766" y="952"/>
                    <a:pt x="770" y="970"/>
                    <a:pt x="785" y="978"/>
                  </a:cubicBezTo>
                  <a:cubicBezTo>
                    <a:pt x="803" y="985"/>
                    <a:pt x="822" y="978"/>
                    <a:pt x="829" y="959"/>
                  </a:cubicBezTo>
                  <a:cubicBezTo>
                    <a:pt x="847" y="912"/>
                    <a:pt x="854" y="864"/>
                    <a:pt x="854" y="817"/>
                  </a:cubicBezTo>
                  <a:cubicBezTo>
                    <a:pt x="854" y="425"/>
                    <a:pt x="854" y="425"/>
                    <a:pt x="854" y="425"/>
                  </a:cubicBezTo>
                  <a:cubicBezTo>
                    <a:pt x="854" y="190"/>
                    <a:pt x="664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1593027" y="2869420"/>
              <a:ext cx="145436" cy="113282"/>
            </a:xfrm>
            <a:custGeom>
              <a:rect b="b" l="l" r="r" t="t"/>
              <a:pathLst>
                <a:path extrusionOk="0" h="458" w="588">
                  <a:moveTo>
                    <a:pt x="572" y="41"/>
                  </a:moveTo>
                  <a:lnTo>
                    <a:pt x="572" y="41"/>
                  </a:lnTo>
                  <a:cubicBezTo>
                    <a:pt x="528" y="15"/>
                    <a:pt x="477" y="0"/>
                    <a:pt x="426" y="0"/>
                  </a:cubicBezTo>
                  <a:cubicBezTo>
                    <a:pt x="264" y="0"/>
                    <a:pt x="132" y="132"/>
                    <a:pt x="132" y="297"/>
                  </a:cubicBezTo>
                  <a:cubicBezTo>
                    <a:pt x="132" y="352"/>
                    <a:pt x="88" y="396"/>
                    <a:pt x="33" y="396"/>
                  </a:cubicBezTo>
                  <a:cubicBezTo>
                    <a:pt x="15" y="396"/>
                    <a:pt x="0" y="411"/>
                    <a:pt x="0" y="429"/>
                  </a:cubicBezTo>
                  <a:cubicBezTo>
                    <a:pt x="0" y="444"/>
                    <a:pt x="15" y="458"/>
                    <a:pt x="33" y="458"/>
                  </a:cubicBezTo>
                  <a:cubicBezTo>
                    <a:pt x="121" y="458"/>
                    <a:pt x="194" y="385"/>
                    <a:pt x="194" y="297"/>
                  </a:cubicBezTo>
                  <a:cubicBezTo>
                    <a:pt x="194" y="169"/>
                    <a:pt x="297" y="66"/>
                    <a:pt x="426" y="66"/>
                  </a:cubicBezTo>
                  <a:cubicBezTo>
                    <a:pt x="466" y="66"/>
                    <a:pt x="506" y="77"/>
                    <a:pt x="543" y="95"/>
                  </a:cubicBezTo>
                  <a:cubicBezTo>
                    <a:pt x="558" y="103"/>
                    <a:pt x="576" y="99"/>
                    <a:pt x="583" y="84"/>
                  </a:cubicBezTo>
                  <a:cubicBezTo>
                    <a:pt x="594" y="70"/>
                    <a:pt x="587" y="48"/>
                    <a:pt x="572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1625676" y="2902069"/>
              <a:ext cx="145189" cy="210486"/>
            </a:xfrm>
            <a:custGeom>
              <a:rect b="b" l="l" r="r" t="t"/>
              <a:pathLst>
                <a:path extrusionOk="0" h="851" w="587">
                  <a:moveTo>
                    <a:pt x="294" y="787"/>
                  </a:moveTo>
                  <a:lnTo>
                    <a:pt x="294" y="787"/>
                  </a:lnTo>
                  <a:cubicBezTo>
                    <a:pt x="165" y="787"/>
                    <a:pt x="62" y="685"/>
                    <a:pt x="62" y="557"/>
                  </a:cubicBezTo>
                  <a:cubicBezTo>
                    <a:pt x="62" y="402"/>
                    <a:pt x="62" y="402"/>
                    <a:pt x="62" y="402"/>
                  </a:cubicBezTo>
                  <a:cubicBezTo>
                    <a:pt x="62" y="384"/>
                    <a:pt x="51" y="369"/>
                    <a:pt x="33" y="369"/>
                  </a:cubicBezTo>
                  <a:cubicBezTo>
                    <a:pt x="15" y="366"/>
                    <a:pt x="0" y="381"/>
                    <a:pt x="0" y="39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721"/>
                    <a:pt x="139" y="861"/>
                    <a:pt x="308" y="850"/>
                  </a:cubicBezTo>
                  <a:cubicBezTo>
                    <a:pt x="462" y="842"/>
                    <a:pt x="587" y="714"/>
                    <a:pt x="587" y="557"/>
                  </a:cubicBezTo>
                  <a:cubicBezTo>
                    <a:pt x="587" y="165"/>
                    <a:pt x="587" y="165"/>
                    <a:pt x="587" y="165"/>
                  </a:cubicBezTo>
                  <a:cubicBezTo>
                    <a:pt x="587" y="114"/>
                    <a:pt x="572" y="62"/>
                    <a:pt x="546" y="18"/>
                  </a:cubicBezTo>
                  <a:cubicBezTo>
                    <a:pt x="539" y="4"/>
                    <a:pt x="524" y="-4"/>
                    <a:pt x="510" y="4"/>
                  </a:cubicBezTo>
                  <a:cubicBezTo>
                    <a:pt x="491" y="7"/>
                    <a:pt x="480" y="33"/>
                    <a:pt x="491" y="48"/>
                  </a:cubicBezTo>
                  <a:cubicBezTo>
                    <a:pt x="514" y="84"/>
                    <a:pt x="524" y="125"/>
                    <a:pt x="524" y="165"/>
                  </a:cubicBezTo>
                  <a:cubicBezTo>
                    <a:pt x="524" y="557"/>
                    <a:pt x="524" y="557"/>
                    <a:pt x="524" y="557"/>
                  </a:cubicBezTo>
                  <a:cubicBezTo>
                    <a:pt x="524" y="685"/>
                    <a:pt x="418" y="787"/>
                    <a:pt x="294" y="7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1657336" y="2902069"/>
              <a:ext cx="80880" cy="178332"/>
            </a:xfrm>
            <a:custGeom>
              <a:rect b="b" l="l" r="r" t="t"/>
              <a:pathLst>
                <a:path extrusionOk="0" h="721" w="327">
                  <a:moveTo>
                    <a:pt x="162" y="0"/>
                  </a:moveTo>
                  <a:lnTo>
                    <a:pt x="162" y="0"/>
                  </a:lnTo>
                  <a:cubicBezTo>
                    <a:pt x="70" y="4"/>
                    <a:pt x="0" y="77"/>
                    <a:pt x="0" y="169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86"/>
                    <a:pt x="8" y="615"/>
                    <a:pt x="22" y="637"/>
                  </a:cubicBezTo>
                  <a:cubicBezTo>
                    <a:pt x="30" y="652"/>
                    <a:pt x="48" y="659"/>
                    <a:pt x="59" y="652"/>
                  </a:cubicBezTo>
                  <a:cubicBezTo>
                    <a:pt x="81" y="645"/>
                    <a:pt x="88" y="622"/>
                    <a:pt x="78" y="608"/>
                  </a:cubicBezTo>
                  <a:cubicBezTo>
                    <a:pt x="70" y="593"/>
                    <a:pt x="66" y="575"/>
                    <a:pt x="66" y="557"/>
                  </a:cubicBezTo>
                  <a:cubicBezTo>
                    <a:pt x="66" y="165"/>
                    <a:pt x="66" y="165"/>
                    <a:pt x="66" y="165"/>
                  </a:cubicBezTo>
                  <a:cubicBezTo>
                    <a:pt x="66" y="106"/>
                    <a:pt x="114" y="59"/>
                    <a:pt x="173" y="66"/>
                  </a:cubicBezTo>
                  <a:cubicBezTo>
                    <a:pt x="224" y="70"/>
                    <a:pt x="264" y="110"/>
                    <a:pt x="264" y="165"/>
                  </a:cubicBezTo>
                  <a:cubicBezTo>
                    <a:pt x="264" y="557"/>
                    <a:pt x="264" y="557"/>
                    <a:pt x="264" y="557"/>
                  </a:cubicBezTo>
                  <a:cubicBezTo>
                    <a:pt x="264" y="611"/>
                    <a:pt x="220" y="655"/>
                    <a:pt x="166" y="655"/>
                  </a:cubicBezTo>
                  <a:cubicBezTo>
                    <a:pt x="151" y="655"/>
                    <a:pt x="140" y="666"/>
                    <a:pt x="132" y="677"/>
                  </a:cubicBezTo>
                  <a:cubicBezTo>
                    <a:pt x="125" y="699"/>
                    <a:pt x="143" y="721"/>
                    <a:pt x="166" y="721"/>
                  </a:cubicBezTo>
                  <a:cubicBezTo>
                    <a:pt x="254" y="721"/>
                    <a:pt x="327" y="648"/>
                    <a:pt x="327" y="557"/>
                  </a:cubicBezTo>
                  <a:cubicBezTo>
                    <a:pt x="327" y="165"/>
                    <a:pt x="327" y="165"/>
                    <a:pt x="327" y="165"/>
                  </a:cubicBezTo>
                  <a:cubicBezTo>
                    <a:pt x="327" y="74"/>
                    <a:pt x="254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1689985" y="2934471"/>
              <a:ext cx="15582" cy="113282"/>
            </a:xfrm>
            <a:custGeom>
              <a:rect b="b" l="l" r="r" t="t"/>
              <a:pathLst>
                <a:path extrusionOk="0" h="458" w="63">
                  <a:moveTo>
                    <a:pt x="63" y="426"/>
                  </a:moveTo>
                  <a:lnTo>
                    <a:pt x="63" y="426"/>
                  </a:lnTo>
                  <a:cubicBezTo>
                    <a:pt x="63" y="34"/>
                    <a:pt x="63" y="34"/>
                    <a:pt x="63" y="34"/>
                  </a:cubicBezTo>
                  <a:cubicBezTo>
                    <a:pt x="63" y="19"/>
                    <a:pt x="52" y="5"/>
                    <a:pt x="37" y="1"/>
                  </a:cubicBezTo>
                  <a:cubicBezTo>
                    <a:pt x="19" y="-3"/>
                    <a:pt x="0" y="16"/>
                    <a:pt x="0" y="34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0" y="444"/>
                    <a:pt x="19" y="458"/>
                    <a:pt x="37" y="458"/>
                  </a:cubicBezTo>
                  <a:cubicBezTo>
                    <a:pt x="52" y="455"/>
                    <a:pt x="63" y="440"/>
                    <a:pt x="63" y="4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1658325" y="3194673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30" y="0"/>
                  </a:moveTo>
                  <a:lnTo>
                    <a:pt x="30" y="0"/>
                  </a:lnTo>
                  <a:cubicBezTo>
                    <a:pt x="11" y="0"/>
                    <a:pt x="0" y="15"/>
                    <a:pt x="0" y="30"/>
                  </a:cubicBezTo>
                  <a:cubicBezTo>
                    <a:pt x="0" y="48"/>
                    <a:pt x="15" y="63"/>
                    <a:pt x="30" y="63"/>
                  </a:cubicBezTo>
                  <a:cubicBezTo>
                    <a:pt x="48" y="63"/>
                    <a:pt x="62" y="48"/>
                    <a:pt x="62" y="30"/>
                  </a:cubicBezTo>
                  <a:cubicBezTo>
                    <a:pt x="62" y="15"/>
                    <a:pt x="48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1689985" y="3194673"/>
              <a:ext cx="16324" cy="15582"/>
            </a:xfrm>
            <a:custGeom>
              <a:rect b="b" l="l" r="r" t="t"/>
              <a:pathLst>
                <a:path extrusionOk="0" h="63" w="66">
                  <a:moveTo>
                    <a:pt x="34" y="0"/>
                  </a:moveTo>
                  <a:lnTo>
                    <a:pt x="34" y="0"/>
                  </a:lnTo>
                  <a:cubicBezTo>
                    <a:pt x="15" y="0"/>
                    <a:pt x="0" y="11"/>
                    <a:pt x="0" y="30"/>
                  </a:cubicBezTo>
                  <a:cubicBezTo>
                    <a:pt x="0" y="48"/>
                    <a:pt x="15" y="63"/>
                    <a:pt x="34" y="63"/>
                  </a:cubicBezTo>
                  <a:cubicBezTo>
                    <a:pt x="52" y="63"/>
                    <a:pt x="66" y="48"/>
                    <a:pt x="66" y="30"/>
                  </a:cubicBezTo>
                  <a:cubicBezTo>
                    <a:pt x="66" y="15"/>
                    <a:pt x="52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1722634" y="3194673"/>
              <a:ext cx="16324" cy="15582"/>
            </a:xfrm>
            <a:custGeom>
              <a:rect b="b" l="l" r="r" t="t"/>
              <a:pathLst>
                <a:path extrusionOk="0" h="63" w="66">
                  <a:moveTo>
                    <a:pt x="34" y="0"/>
                  </a:moveTo>
                  <a:lnTo>
                    <a:pt x="34" y="0"/>
                  </a:lnTo>
                  <a:cubicBezTo>
                    <a:pt x="15" y="0"/>
                    <a:pt x="0" y="15"/>
                    <a:pt x="0" y="30"/>
                  </a:cubicBezTo>
                  <a:cubicBezTo>
                    <a:pt x="0" y="48"/>
                    <a:pt x="15" y="63"/>
                    <a:pt x="34" y="63"/>
                  </a:cubicBezTo>
                  <a:cubicBezTo>
                    <a:pt x="52" y="63"/>
                    <a:pt x="66" y="48"/>
                    <a:pt x="66" y="30"/>
                  </a:cubicBezTo>
                  <a:cubicBezTo>
                    <a:pt x="66" y="15"/>
                    <a:pt x="52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1625676" y="2739814"/>
              <a:ext cx="145436" cy="47984"/>
            </a:xfrm>
            <a:custGeom>
              <a:rect b="b" l="l" r="r" t="t"/>
              <a:pathLst>
                <a:path extrusionOk="0" h="194" w="588">
                  <a:moveTo>
                    <a:pt x="95" y="0"/>
                  </a:moveTo>
                  <a:lnTo>
                    <a:pt x="95" y="0"/>
                  </a:lnTo>
                  <a:cubicBezTo>
                    <a:pt x="40" y="0"/>
                    <a:pt x="-4" y="47"/>
                    <a:pt x="0" y="106"/>
                  </a:cubicBezTo>
                  <a:cubicBezTo>
                    <a:pt x="4" y="158"/>
                    <a:pt x="48" y="194"/>
                    <a:pt x="99" y="194"/>
                  </a:cubicBezTo>
                  <a:cubicBezTo>
                    <a:pt x="488" y="194"/>
                    <a:pt x="488" y="194"/>
                    <a:pt x="488" y="194"/>
                  </a:cubicBezTo>
                  <a:cubicBezTo>
                    <a:pt x="539" y="194"/>
                    <a:pt x="583" y="158"/>
                    <a:pt x="587" y="106"/>
                  </a:cubicBezTo>
                  <a:cubicBezTo>
                    <a:pt x="594" y="47"/>
                    <a:pt x="546" y="0"/>
                    <a:pt x="491" y="0"/>
                  </a:cubicBezTo>
                  <a:lnTo>
                    <a:pt x="95" y="0"/>
                  </a:lnTo>
                  <a:moveTo>
                    <a:pt x="488" y="132"/>
                  </a:moveTo>
                  <a:lnTo>
                    <a:pt x="488" y="132"/>
                  </a:lnTo>
                  <a:cubicBezTo>
                    <a:pt x="99" y="132"/>
                    <a:pt x="99" y="132"/>
                    <a:pt x="99" y="132"/>
                  </a:cubicBezTo>
                  <a:cubicBezTo>
                    <a:pt x="81" y="132"/>
                    <a:pt x="66" y="117"/>
                    <a:pt x="62" y="99"/>
                  </a:cubicBezTo>
                  <a:cubicBezTo>
                    <a:pt x="62" y="81"/>
                    <a:pt x="77" y="62"/>
                    <a:pt x="99" y="62"/>
                  </a:cubicBezTo>
                  <a:cubicBezTo>
                    <a:pt x="491" y="62"/>
                    <a:pt x="491" y="62"/>
                    <a:pt x="491" y="62"/>
                  </a:cubicBezTo>
                  <a:cubicBezTo>
                    <a:pt x="510" y="62"/>
                    <a:pt x="524" y="81"/>
                    <a:pt x="524" y="99"/>
                  </a:cubicBezTo>
                  <a:cubicBezTo>
                    <a:pt x="524" y="117"/>
                    <a:pt x="506" y="132"/>
                    <a:pt x="488" y="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1" name="Google Shape;961;p52"/>
          <p:cNvGrpSpPr/>
          <p:nvPr/>
        </p:nvGrpSpPr>
        <p:grpSpPr>
          <a:xfrm>
            <a:off x="1637121" y="2711049"/>
            <a:ext cx="535738" cy="473409"/>
            <a:chOff x="2122831" y="2738577"/>
            <a:chExt cx="535738" cy="473409"/>
          </a:xfrm>
        </p:grpSpPr>
        <p:sp>
          <p:nvSpPr>
            <p:cNvPr id="962" name="Google Shape;962;p52"/>
            <p:cNvSpPr/>
            <p:nvPr/>
          </p:nvSpPr>
          <p:spPr>
            <a:xfrm>
              <a:off x="2253180" y="2871152"/>
              <a:ext cx="80138" cy="27455"/>
            </a:xfrm>
            <a:custGeom>
              <a:rect b="b" l="l" r="r" t="t"/>
              <a:pathLst>
                <a:path extrusionOk="0" h="111" w="324">
                  <a:moveTo>
                    <a:pt x="272" y="103"/>
                  </a:moveTo>
                  <a:lnTo>
                    <a:pt x="272" y="103"/>
                  </a:lnTo>
                  <a:cubicBezTo>
                    <a:pt x="286" y="114"/>
                    <a:pt x="305" y="114"/>
                    <a:pt x="316" y="103"/>
                  </a:cubicBezTo>
                  <a:cubicBezTo>
                    <a:pt x="327" y="88"/>
                    <a:pt x="327" y="70"/>
                    <a:pt x="316" y="55"/>
                  </a:cubicBezTo>
                  <a:cubicBezTo>
                    <a:pt x="272" y="19"/>
                    <a:pt x="217" y="0"/>
                    <a:pt x="162" y="0"/>
                  </a:cubicBezTo>
                  <a:cubicBezTo>
                    <a:pt x="107" y="0"/>
                    <a:pt x="52" y="19"/>
                    <a:pt x="8" y="55"/>
                  </a:cubicBezTo>
                  <a:cubicBezTo>
                    <a:pt x="-3" y="70"/>
                    <a:pt x="-3" y="88"/>
                    <a:pt x="8" y="103"/>
                  </a:cubicBezTo>
                  <a:cubicBezTo>
                    <a:pt x="19" y="114"/>
                    <a:pt x="37" y="114"/>
                    <a:pt x="52" y="103"/>
                  </a:cubicBezTo>
                  <a:cubicBezTo>
                    <a:pt x="81" y="77"/>
                    <a:pt x="121" y="63"/>
                    <a:pt x="162" y="63"/>
                  </a:cubicBezTo>
                  <a:cubicBezTo>
                    <a:pt x="202" y="63"/>
                    <a:pt x="242" y="77"/>
                    <a:pt x="272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271236" y="2903059"/>
              <a:ext cx="43285" cy="23745"/>
            </a:xfrm>
            <a:custGeom>
              <a:rect b="b" l="l" r="r" t="t"/>
              <a:pathLst>
                <a:path extrusionOk="0" h="96" w="175">
                  <a:moveTo>
                    <a:pt x="118" y="80"/>
                  </a:moveTo>
                  <a:lnTo>
                    <a:pt x="118" y="80"/>
                  </a:lnTo>
                  <a:cubicBezTo>
                    <a:pt x="125" y="95"/>
                    <a:pt x="147" y="99"/>
                    <a:pt x="162" y="88"/>
                  </a:cubicBezTo>
                  <a:cubicBezTo>
                    <a:pt x="177" y="77"/>
                    <a:pt x="180" y="58"/>
                    <a:pt x="169" y="44"/>
                  </a:cubicBezTo>
                  <a:cubicBezTo>
                    <a:pt x="151" y="18"/>
                    <a:pt x="122" y="0"/>
                    <a:pt x="89" y="0"/>
                  </a:cubicBezTo>
                  <a:cubicBezTo>
                    <a:pt x="56" y="0"/>
                    <a:pt x="23" y="18"/>
                    <a:pt x="4" y="51"/>
                  </a:cubicBezTo>
                  <a:cubicBezTo>
                    <a:pt x="-3" y="66"/>
                    <a:pt x="1" y="84"/>
                    <a:pt x="15" y="91"/>
                  </a:cubicBezTo>
                  <a:cubicBezTo>
                    <a:pt x="30" y="102"/>
                    <a:pt x="52" y="95"/>
                    <a:pt x="59" y="80"/>
                  </a:cubicBezTo>
                  <a:cubicBezTo>
                    <a:pt x="67" y="70"/>
                    <a:pt x="103" y="58"/>
                    <a:pt x="118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285087" y="2935708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62" y="33"/>
                  </a:moveTo>
                  <a:lnTo>
                    <a:pt x="62" y="33"/>
                  </a:lnTo>
                  <a:cubicBezTo>
                    <a:pt x="62" y="14"/>
                    <a:pt x="47" y="0"/>
                    <a:pt x="33" y="0"/>
                  </a:cubicBezTo>
                  <a:cubicBezTo>
                    <a:pt x="14" y="0"/>
                    <a:pt x="0" y="14"/>
                    <a:pt x="0" y="33"/>
                  </a:cubicBezTo>
                  <a:cubicBezTo>
                    <a:pt x="0" y="51"/>
                    <a:pt x="14" y="62"/>
                    <a:pt x="33" y="62"/>
                  </a:cubicBezTo>
                  <a:cubicBezTo>
                    <a:pt x="47" y="62"/>
                    <a:pt x="62" y="51"/>
                    <a:pt x="6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2220778" y="2838503"/>
              <a:ext cx="144941" cy="145189"/>
            </a:xfrm>
            <a:custGeom>
              <a:rect b="b" l="l" r="r" t="t"/>
              <a:pathLst>
                <a:path extrusionOk="0" h="587" w="586">
                  <a:moveTo>
                    <a:pt x="586" y="294"/>
                  </a:moveTo>
                  <a:lnTo>
                    <a:pt x="586" y="294"/>
                  </a:lnTo>
                  <a:cubicBezTo>
                    <a:pt x="586" y="132"/>
                    <a:pt x="454" y="0"/>
                    <a:pt x="293" y="0"/>
                  </a:cubicBezTo>
                  <a:cubicBezTo>
                    <a:pt x="131" y="0"/>
                    <a:pt x="0" y="132"/>
                    <a:pt x="0" y="294"/>
                  </a:cubicBezTo>
                  <a:cubicBezTo>
                    <a:pt x="0" y="455"/>
                    <a:pt x="131" y="587"/>
                    <a:pt x="293" y="587"/>
                  </a:cubicBezTo>
                  <a:cubicBezTo>
                    <a:pt x="454" y="587"/>
                    <a:pt x="586" y="455"/>
                    <a:pt x="586" y="294"/>
                  </a:cubicBezTo>
                  <a:moveTo>
                    <a:pt x="62" y="294"/>
                  </a:moveTo>
                  <a:lnTo>
                    <a:pt x="62" y="294"/>
                  </a:lnTo>
                  <a:cubicBezTo>
                    <a:pt x="62" y="166"/>
                    <a:pt x="164" y="63"/>
                    <a:pt x="293" y="63"/>
                  </a:cubicBezTo>
                  <a:cubicBezTo>
                    <a:pt x="421" y="63"/>
                    <a:pt x="524" y="166"/>
                    <a:pt x="524" y="294"/>
                  </a:cubicBezTo>
                  <a:cubicBezTo>
                    <a:pt x="524" y="422"/>
                    <a:pt x="421" y="525"/>
                    <a:pt x="293" y="525"/>
                  </a:cubicBezTo>
                  <a:cubicBezTo>
                    <a:pt x="164" y="525"/>
                    <a:pt x="62" y="422"/>
                    <a:pt x="62" y="2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2122831" y="2738577"/>
              <a:ext cx="535738" cy="473409"/>
            </a:xfrm>
            <a:custGeom>
              <a:rect b="b" l="l" r="r" t="t"/>
              <a:pathLst>
                <a:path extrusionOk="0" h="1914" w="2166">
                  <a:moveTo>
                    <a:pt x="2133" y="1122"/>
                  </a:moveTo>
                  <a:lnTo>
                    <a:pt x="2133" y="1122"/>
                  </a:lnTo>
                  <a:cubicBezTo>
                    <a:pt x="2152" y="1122"/>
                    <a:pt x="2166" y="1107"/>
                    <a:pt x="2166" y="1089"/>
                  </a:cubicBezTo>
                  <a:cubicBezTo>
                    <a:pt x="2166" y="958"/>
                    <a:pt x="2166" y="958"/>
                    <a:pt x="2166" y="958"/>
                  </a:cubicBezTo>
                  <a:cubicBezTo>
                    <a:pt x="2166" y="943"/>
                    <a:pt x="2152" y="929"/>
                    <a:pt x="2133" y="929"/>
                  </a:cubicBezTo>
                  <a:cubicBezTo>
                    <a:pt x="1250" y="929"/>
                    <a:pt x="1250" y="929"/>
                    <a:pt x="1250" y="929"/>
                  </a:cubicBezTo>
                  <a:cubicBezTo>
                    <a:pt x="1250" y="624"/>
                    <a:pt x="1250" y="624"/>
                    <a:pt x="1250" y="624"/>
                  </a:cubicBezTo>
                  <a:cubicBezTo>
                    <a:pt x="1272" y="632"/>
                    <a:pt x="1301" y="632"/>
                    <a:pt x="1327" y="617"/>
                  </a:cubicBezTo>
                  <a:cubicBezTo>
                    <a:pt x="1389" y="584"/>
                    <a:pt x="1396" y="496"/>
                    <a:pt x="1338" y="456"/>
                  </a:cubicBezTo>
                  <a:cubicBezTo>
                    <a:pt x="707" y="5"/>
                    <a:pt x="707" y="5"/>
                    <a:pt x="707" y="5"/>
                  </a:cubicBezTo>
                  <a:cubicBezTo>
                    <a:pt x="696" y="-2"/>
                    <a:pt x="681" y="-2"/>
                    <a:pt x="670" y="8"/>
                  </a:cubicBezTo>
                  <a:cubicBezTo>
                    <a:pt x="40" y="456"/>
                    <a:pt x="40" y="456"/>
                    <a:pt x="40" y="456"/>
                  </a:cubicBezTo>
                  <a:cubicBezTo>
                    <a:pt x="14" y="474"/>
                    <a:pt x="0" y="503"/>
                    <a:pt x="0" y="533"/>
                  </a:cubicBezTo>
                  <a:cubicBezTo>
                    <a:pt x="0" y="603"/>
                    <a:pt x="69" y="647"/>
                    <a:pt x="132" y="621"/>
                  </a:cubicBezTo>
                  <a:cubicBezTo>
                    <a:pt x="132" y="1188"/>
                    <a:pt x="132" y="1188"/>
                    <a:pt x="132" y="1188"/>
                  </a:cubicBezTo>
                  <a:cubicBezTo>
                    <a:pt x="132" y="1203"/>
                    <a:pt x="142" y="1218"/>
                    <a:pt x="161" y="1221"/>
                  </a:cubicBezTo>
                  <a:cubicBezTo>
                    <a:pt x="179" y="1221"/>
                    <a:pt x="194" y="1206"/>
                    <a:pt x="194" y="1188"/>
                  </a:cubicBezTo>
                  <a:cubicBezTo>
                    <a:pt x="194" y="580"/>
                    <a:pt x="194" y="580"/>
                    <a:pt x="194" y="580"/>
                  </a:cubicBezTo>
                  <a:cubicBezTo>
                    <a:pt x="685" y="232"/>
                    <a:pt x="685" y="232"/>
                    <a:pt x="685" y="232"/>
                  </a:cubicBezTo>
                  <a:cubicBezTo>
                    <a:pt x="1180" y="580"/>
                    <a:pt x="1180" y="580"/>
                    <a:pt x="1180" y="580"/>
                  </a:cubicBezTo>
                  <a:cubicBezTo>
                    <a:pt x="1180" y="1712"/>
                    <a:pt x="1180" y="1712"/>
                    <a:pt x="1180" y="1712"/>
                  </a:cubicBezTo>
                  <a:cubicBezTo>
                    <a:pt x="1114" y="1712"/>
                    <a:pt x="1114" y="1712"/>
                    <a:pt x="1114" y="1712"/>
                  </a:cubicBezTo>
                  <a:cubicBezTo>
                    <a:pt x="1114" y="1089"/>
                    <a:pt x="1114" y="1089"/>
                    <a:pt x="1114" y="1089"/>
                  </a:cubicBezTo>
                  <a:cubicBezTo>
                    <a:pt x="1114" y="1071"/>
                    <a:pt x="1099" y="1060"/>
                    <a:pt x="1081" y="1060"/>
                  </a:cubicBezTo>
                  <a:cubicBezTo>
                    <a:pt x="293" y="1060"/>
                    <a:pt x="293" y="1060"/>
                    <a:pt x="293" y="1060"/>
                  </a:cubicBezTo>
                  <a:cubicBezTo>
                    <a:pt x="278" y="1060"/>
                    <a:pt x="264" y="1071"/>
                    <a:pt x="264" y="1089"/>
                  </a:cubicBezTo>
                  <a:cubicBezTo>
                    <a:pt x="264" y="1712"/>
                    <a:pt x="264" y="1712"/>
                    <a:pt x="264" y="1712"/>
                  </a:cubicBezTo>
                  <a:cubicBezTo>
                    <a:pt x="194" y="1712"/>
                    <a:pt x="194" y="1712"/>
                    <a:pt x="194" y="1712"/>
                  </a:cubicBezTo>
                  <a:cubicBezTo>
                    <a:pt x="194" y="1324"/>
                    <a:pt x="194" y="1324"/>
                    <a:pt x="194" y="1324"/>
                  </a:cubicBezTo>
                  <a:cubicBezTo>
                    <a:pt x="194" y="1309"/>
                    <a:pt x="183" y="1294"/>
                    <a:pt x="168" y="1291"/>
                  </a:cubicBezTo>
                  <a:cubicBezTo>
                    <a:pt x="146" y="1291"/>
                    <a:pt x="132" y="1306"/>
                    <a:pt x="132" y="1324"/>
                  </a:cubicBezTo>
                  <a:cubicBezTo>
                    <a:pt x="132" y="1720"/>
                    <a:pt x="132" y="1720"/>
                    <a:pt x="132" y="1720"/>
                  </a:cubicBezTo>
                  <a:cubicBezTo>
                    <a:pt x="62" y="1720"/>
                    <a:pt x="62" y="1720"/>
                    <a:pt x="62" y="1720"/>
                  </a:cubicBezTo>
                  <a:cubicBezTo>
                    <a:pt x="29" y="1720"/>
                    <a:pt x="0" y="1745"/>
                    <a:pt x="0" y="1778"/>
                  </a:cubicBezTo>
                  <a:cubicBezTo>
                    <a:pt x="0" y="1881"/>
                    <a:pt x="0" y="1881"/>
                    <a:pt x="0" y="1881"/>
                  </a:cubicBezTo>
                  <a:cubicBezTo>
                    <a:pt x="0" y="1899"/>
                    <a:pt x="14" y="1914"/>
                    <a:pt x="32" y="1914"/>
                  </a:cubicBezTo>
                  <a:cubicBezTo>
                    <a:pt x="769" y="1914"/>
                    <a:pt x="769" y="1914"/>
                    <a:pt x="769" y="1914"/>
                  </a:cubicBezTo>
                  <a:cubicBezTo>
                    <a:pt x="777" y="1914"/>
                    <a:pt x="780" y="1910"/>
                    <a:pt x="784" y="1907"/>
                  </a:cubicBezTo>
                  <a:cubicBezTo>
                    <a:pt x="806" y="1881"/>
                    <a:pt x="788" y="1848"/>
                    <a:pt x="762" y="1848"/>
                  </a:cubicBezTo>
                  <a:cubicBezTo>
                    <a:pt x="62" y="1848"/>
                    <a:pt x="62" y="1848"/>
                    <a:pt x="62" y="1848"/>
                  </a:cubicBezTo>
                  <a:cubicBezTo>
                    <a:pt x="62" y="1782"/>
                    <a:pt x="62" y="1782"/>
                    <a:pt x="62" y="1782"/>
                  </a:cubicBezTo>
                  <a:cubicBezTo>
                    <a:pt x="2104" y="1782"/>
                    <a:pt x="2104" y="1782"/>
                    <a:pt x="2104" y="1782"/>
                  </a:cubicBezTo>
                  <a:cubicBezTo>
                    <a:pt x="2104" y="1848"/>
                    <a:pt x="2104" y="1848"/>
                    <a:pt x="2104" y="1848"/>
                  </a:cubicBezTo>
                  <a:cubicBezTo>
                    <a:pt x="901" y="1848"/>
                    <a:pt x="901" y="1848"/>
                    <a:pt x="901" y="1848"/>
                  </a:cubicBezTo>
                  <a:cubicBezTo>
                    <a:pt x="887" y="1848"/>
                    <a:pt x="872" y="1859"/>
                    <a:pt x="868" y="1877"/>
                  </a:cubicBezTo>
                  <a:cubicBezTo>
                    <a:pt x="868" y="1896"/>
                    <a:pt x="883" y="1914"/>
                    <a:pt x="901" y="1914"/>
                  </a:cubicBezTo>
                  <a:cubicBezTo>
                    <a:pt x="2104" y="1914"/>
                    <a:pt x="2104" y="1914"/>
                    <a:pt x="2104" y="1914"/>
                  </a:cubicBezTo>
                  <a:cubicBezTo>
                    <a:pt x="2137" y="1914"/>
                    <a:pt x="2166" y="1884"/>
                    <a:pt x="2166" y="1852"/>
                  </a:cubicBezTo>
                  <a:cubicBezTo>
                    <a:pt x="2166" y="1775"/>
                    <a:pt x="2166" y="1775"/>
                    <a:pt x="2166" y="1775"/>
                  </a:cubicBezTo>
                  <a:cubicBezTo>
                    <a:pt x="2166" y="1742"/>
                    <a:pt x="2137" y="1712"/>
                    <a:pt x="2104" y="1712"/>
                  </a:cubicBezTo>
                  <a:cubicBezTo>
                    <a:pt x="2097" y="1712"/>
                    <a:pt x="2097" y="1712"/>
                    <a:pt x="2097" y="1712"/>
                  </a:cubicBezTo>
                  <a:cubicBezTo>
                    <a:pt x="2097" y="1122"/>
                    <a:pt x="2097" y="1122"/>
                    <a:pt x="2097" y="1122"/>
                  </a:cubicBezTo>
                  <a:lnTo>
                    <a:pt x="2133" y="1122"/>
                  </a:lnTo>
                  <a:moveTo>
                    <a:pt x="667" y="170"/>
                  </a:moveTo>
                  <a:lnTo>
                    <a:pt x="667" y="170"/>
                  </a:lnTo>
                  <a:cubicBezTo>
                    <a:pt x="113" y="559"/>
                    <a:pt x="113" y="559"/>
                    <a:pt x="113" y="559"/>
                  </a:cubicBezTo>
                  <a:cubicBezTo>
                    <a:pt x="95" y="577"/>
                    <a:pt x="62" y="559"/>
                    <a:pt x="62" y="533"/>
                  </a:cubicBezTo>
                  <a:cubicBezTo>
                    <a:pt x="62" y="522"/>
                    <a:pt x="69" y="515"/>
                    <a:pt x="76" y="507"/>
                  </a:cubicBezTo>
                  <a:cubicBezTo>
                    <a:pt x="685" y="71"/>
                    <a:pt x="685" y="71"/>
                    <a:pt x="685" y="71"/>
                  </a:cubicBezTo>
                  <a:cubicBezTo>
                    <a:pt x="1297" y="507"/>
                    <a:pt x="1297" y="507"/>
                    <a:pt x="1297" y="507"/>
                  </a:cubicBezTo>
                  <a:cubicBezTo>
                    <a:pt x="1319" y="522"/>
                    <a:pt x="1316" y="551"/>
                    <a:pt x="1294" y="562"/>
                  </a:cubicBezTo>
                  <a:cubicBezTo>
                    <a:pt x="1283" y="570"/>
                    <a:pt x="1272" y="566"/>
                    <a:pt x="1261" y="562"/>
                  </a:cubicBezTo>
                  <a:cubicBezTo>
                    <a:pt x="703" y="170"/>
                    <a:pt x="703" y="170"/>
                    <a:pt x="703" y="170"/>
                  </a:cubicBezTo>
                  <a:cubicBezTo>
                    <a:pt x="692" y="159"/>
                    <a:pt x="678" y="159"/>
                    <a:pt x="667" y="170"/>
                  </a:cubicBezTo>
                  <a:moveTo>
                    <a:pt x="1048" y="1712"/>
                  </a:moveTo>
                  <a:lnTo>
                    <a:pt x="1048" y="1712"/>
                  </a:lnTo>
                  <a:cubicBezTo>
                    <a:pt x="850" y="1712"/>
                    <a:pt x="850" y="1712"/>
                    <a:pt x="850" y="1712"/>
                  </a:cubicBezTo>
                  <a:cubicBezTo>
                    <a:pt x="850" y="1122"/>
                    <a:pt x="850" y="1122"/>
                    <a:pt x="850" y="1122"/>
                  </a:cubicBezTo>
                  <a:cubicBezTo>
                    <a:pt x="1048" y="1122"/>
                    <a:pt x="1048" y="1122"/>
                    <a:pt x="1048" y="1122"/>
                  </a:cubicBezTo>
                  <a:lnTo>
                    <a:pt x="1048" y="1712"/>
                  </a:lnTo>
                  <a:moveTo>
                    <a:pt x="788" y="1712"/>
                  </a:moveTo>
                  <a:lnTo>
                    <a:pt x="788" y="1712"/>
                  </a:lnTo>
                  <a:cubicBezTo>
                    <a:pt x="590" y="1712"/>
                    <a:pt x="590" y="1712"/>
                    <a:pt x="590" y="1712"/>
                  </a:cubicBezTo>
                  <a:cubicBezTo>
                    <a:pt x="590" y="1122"/>
                    <a:pt x="590" y="1122"/>
                    <a:pt x="590" y="1122"/>
                  </a:cubicBezTo>
                  <a:cubicBezTo>
                    <a:pt x="788" y="1122"/>
                    <a:pt x="788" y="1122"/>
                    <a:pt x="788" y="1122"/>
                  </a:cubicBezTo>
                  <a:lnTo>
                    <a:pt x="788" y="1712"/>
                  </a:lnTo>
                  <a:moveTo>
                    <a:pt x="326" y="1122"/>
                  </a:moveTo>
                  <a:lnTo>
                    <a:pt x="326" y="1122"/>
                  </a:lnTo>
                  <a:cubicBezTo>
                    <a:pt x="524" y="1122"/>
                    <a:pt x="524" y="1122"/>
                    <a:pt x="524" y="1122"/>
                  </a:cubicBezTo>
                  <a:cubicBezTo>
                    <a:pt x="524" y="1712"/>
                    <a:pt x="524" y="1712"/>
                    <a:pt x="524" y="1712"/>
                  </a:cubicBezTo>
                  <a:cubicBezTo>
                    <a:pt x="326" y="1712"/>
                    <a:pt x="326" y="1712"/>
                    <a:pt x="326" y="1712"/>
                  </a:cubicBezTo>
                  <a:lnTo>
                    <a:pt x="326" y="1122"/>
                  </a:lnTo>
                  <a:moveTo>
                    <a:pt x="1910" y="1452"/>
                  </a:moveTo>
                  <a:lnTo>
                    <a:pt x="1910" y="1452"/>
                  </a:lnTo>
                  <a:cubicBezTo>
                    <a:pt x="1378" y="1452"/>
                    <a:pt x="1378" y="1452"/>
                    <a:pt x="1378" y="1452"/>
                  </a:cubicBezTo>
                  <a:cubicBezTo>
                    <a:pt x="1378" y="1382"/>
                    <a:pt x="1378" y="1382"/>
                    <a:pt x="1378" y="1382"/>
                  </a:cubicBezTo>
                  <a:cubicBezTo>
                    <a:pt x="1910" y="1382"/>
                    <a:pt x="1910" y="1382"/>
                    <a:pt x="1910" y="1382"/>
                  </a:cubicBezTo>
                  <a:lnTo>
                    <a:pt x="1910" y="1452"/>
                  </a:lnTo>
                  <a:moveTo>
                    <a:pt x="1378" y="1514"/>
                  </a:moveTo>
                  <a:lnTo>
                    <a:pt x="1378" y="1514"/>
                  </a:lnTo>
                  <a:cubicBezTo>
                    <a:pt x="1910" y="1514"/>
                    <a:pt x="1910" y="1514"/>
                    <a:pt x="1910" y="1514"/>
                  </a:cubicBezTo>
                  <a:cubicBezTo>
                    <a:pt x="1910" y="1584"/>
                    <a:pt x="1910" y="1584"/>
                    <a:pt x="1910" y="1584"/>
                  </a:cubicBezTo>
                  <a:cubicBezTo>
                    <a:pt x="1378" y="1584"/>
                    <a:pt x="1378" y="1584"/>
                    <a:pt x="1378" y="1584"/>
                  </a:cubicBezTo>
                  <a:lnTo>
                    <a:pt x="1378" y="1514"/>
                  </a:lnTo>
                  <a:moveTo>
                    <a:pt x="1910" y="1320"/>
                  </a:moveTo>
                  <a:lnTo>
                    <a:pt x="1910" y="1320"/>
                  </a:lnTo>
                  <a:cubicBezTo>
                    <a:pt x="1378" y="1320"/>
                    <a:pt x="1378" y="1320"/>
                    <a:pt x="1378" y="1320"/>
                  </a:cubicBezTo>
                  <a:cubicBezTo>
                    <a:pt x="1378" y="1254"/>
                    <a:pt x="1378" y="1254"/>
                    <a:pt x="1378" y="1254"/>
                  </a:cubicBezTo>
                  <a:cubicBezTo>
                    <a:pt x="1910" y="1254"/>
                    <a:pt x="1910" y="1254"/>
                    <a:pt x="1910" y="1254"/>
                  </a:cubicBezTo>
                  <a:lnTo>
                    <a:pt x="1910" y="1320"/>
                  </a:lnTo>
                  <a:moveTo>
                    <a:pt x="1378" y="1650"/>
                  </a:moveTo>
                  <a:lnTo>
                    <a:pt x="1378" y="1650"/>
                  </a:lnTo>
                  <a:cubicBezTo>
                    <a:pt x="1910" y="1650"/>
                    <a:pt x="1910" y="1650"/>
                    <a:pt x="1910" y="1650"/>
                  </a:cubicBezTo>
                  <a:cubicBezTo>
                    <a:pt x="1910" y="1720"/>
                    <a:pt x="1910" y="1720"/>
                    <a:pt x="1910" y="1720"/>
                  </a:cubicBezTo>
                  <a:cubicBezTo>
                    <a:pt x="1378" y="1720"/>
                    <a:pt x="1378" y="1720"/>
                    <a:pt x="1378" y="1720"/>
                  </a:cubicBezTo>
                  <a:lnTo>
                    <a:pt x="1378" y="1650"/>
                  </a:lnTo>
                  <a:moveTo>
                    <a:pt x="2034" y="1712"/>
                  </a:moveTo>
                  <a:lnTo>
                    <a:pt x="2034" y="1712"/>
                  </a:lnTo>
                  <a:cubicBezTo>
                    <a:pt x="1968" y="1712"/>
                    <a:pt x="1968" y="1712"/>
                    <a:pt x="1968" y="1712"/>
                  </a:cubicBezTo>
                  <a:cubicBezTo>
                    <a:pt x="1968" y="1221"/>
                    <a:pt x="1968" y="1221"/>
                    <a:pt x="1968" y="1221"/>
                  </a:cubicBezTo>
                  <a:cubicBezTo>
                    <a:pt x="1968" y="1203"/>
                    <a:pt x="1954" y="1188"/>
                    <a:pt x="1935" y="1188"/>
                  </a:cubicBezTo>
                  <a:cubicBezTo>
                    <a:pt x="1349" y="1188"/>
                    <a:pt x="1349" y="1188"/>
                    <a:pt x="1349" y="1188"/>
                  </a:cubicBezTo>
                  <a:cubicBezTo>
                    <a:pt x="1330" y="1188"/>
                    <a:pt x="1316" y="1203"/>
                    <a:pt x="1316" y="1221"/>
                  </a:cubicBezTo>
                  <a:cubicBezTo>
                    <a:pt x="1316" y="1712"/>
                    <a:pt x="1316" y="1712"/>
                    <a:pt x="1316" y="1712"/>
                  </a:cubicBezTo>
                  <a:cubicBezTo>
                    <a:pt x="1250" y="1712"/>
                    <a:pt x="1250" y="1712"/>
                    <a:pt x="1250" y="1712"/>
                  </a:cubicBezTo>
                  <a:cubicBezTo>
                    <a:pt x="1250" y="1122"/>
                    <a:pt x="1250" y="1122"/>
                    <a:pt x="1250" y="1122"/>
                  </a:cubicBezTo>
                  <a:cubicBezTo>
                    <a:pt x="1737" y="1122"/>
                    <a:pt x="1737" y="1122"/>
                    <a:pt x="1737" y="1122"/>
                  </a:cubicBezTo>
                  <a:cubicBezTo>
                    <a:pt x="1752" y="1122"/>
                    <a:pt x="1767" y="1111"/>
                    <a:pt x="1770" y="1093"/>
                  </a:cubicBezTo>
                  <a:cubicBezTo>
                    <a:pt x="1770" y="1074"/>
                    <a:pt x="1756" y="1060"/>
                    <a:pt x="1737" y="1060"/>
                  </a:cubicBezTo>
                  <a:cubicBezTo>
                    <a:pt x="1250" y="1060"/>
                    <a:pt x="1250" y="1060"/>
                    <a:pt x="1250" y="1060"/>
                  </a:cubicBezTo>
                  <a:cubicBezTo>
                    <a:pt x="1250" y="991"/>
                    <a:pt x="1250" y="991"/>
                    <a:pt x="1250" y="991"/>
                  </a:cubicBezTo>
                  <a:cubicBezTo>
                    <a:pt x="2104" y="991"/>
                    <a:pt x="2104" y="991"/>
                    <a:pt x="2104" y="991"/>
                  </a:cubicBezTo>
                  <a:cubicBezTo>
                    <a:pt x="2104" y="1060"/>
                    <a:pt x="2104" y="1060"/>
                    <a:pt x="2104" y="1060"/>
                  </a:cubicBezTo>
                  <a:cubicBezTo>
                    <a:pt x="2067" y="1060"/>
                    <a:pt x="2067" y="1060"/>
                    <a:pt x="2067" y="1060"/>
                  </a:cubicBezTo>
                  <a:lnTo>
                    <a:pt x="2067" y="1060"/>
                  </a:lnTo>
                  <a:lnTo>
                    <a:pt x="2067" y="1060"/>
                  </a:lnTo>
                  <a:cubicBezTo>
                    <a:pt x="1869" y="1060"/>
                    <a:pt x="1869" y="1060"/>
                    <a:pt x="1869" y="1060"/>
                  </a:cubicBezTo>
                  <a:cubicBezTo>
                    <a:pt x="1855" y="1060"/>
                    <a:pt x="1840" y="1067"/>
                    <a:pt x="1836" y="1082"/>
                  </a:cubicBezTo>
                  <a:cubicBezTo>
                    <a:pt x="1833" y="1104"/>
                    <a:pt x="1847" y="1122"/>
                    <a:pt x="1869" y="1122"/>
                  </a:cubicBezTo>
                  <a:cubicBezTo>
                    <a:pt x="2034" y="1122"/>
                    <a:pt x="2034" y="1122"/>
                    <a:pt x="2034" y="1122"/>
                  </a:cubicBezTo>
                  <a:cubicBezTo>
                    <a:pt x="2034" y="1712"/>
                    <a:pt x="2034" y="1712"/>
                    <a:pt x="2034" y="17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52"/>
          <p:cNvGrpSpPr/>
          <p:nvPr/>
        </p:nvGrpSpPr>
        <p:grpSpPr>
          <a:xfrm>
            <a:off x="2412109" y="2680008"/>
            <a:ext cx="509768" cy="535491"/>
            <a:chOff x="2751572" y="2707165"/>
            <a:chExt cx="509768" cy="535491"/>
          </a:xfrm>
        </p:grpSpPr>
        <p:sp>
          <p:nvSpPr>
            <p:cNvPr id="968" name="Google Shape;968;p52"/>
            <p:cNvSpPr/>
            <p:nvPr/>
          </p:nvSpPr>
          <p:spPr>
            <a:xfrm>
              <a:off x="2763197" y="2707165"/>
              <a:ext cx="398712" cy="367300"/>
            </a:xfrm>
            <a:custGeom>
              <a:rect b="b" l="l" r="r" t="t"/>
              <a:pathLst>
                <a:path extrusionOk="0" h="1485" w="1612">
                  <a:moveTo>
                    <a:pt x="21" y="1484"/>
                  </a:moveTo>
                  <a:lnTo>
                    <a:pt x="21" y="1484"/>
                  </a:lnTo>
                  <a:cubicBezTo>
                    <a:pt x="39" y="1487"/>
                    <a:pt x="57" y="1480"/>
                    <a:pt x="61" y="1462"/>
                  </a:cubicBezTo>
                  <a:cubicBezTo>
                    <a:pt x="281" y="862"/>
                    <a:pt x="1110" y="125"/>
                    <a:pt x="1587" y="66"/>
                  </a:cubicBezTo>
                  <a:cubicBezTo>
                    <a:pt x="1601" y="62"/>
                    <a:pt x="1616" y="47"/>
                    <a:pt x="1612" y="29"/>
                  </a:cubicBezTo>
                  <a:cubicBezTo>
                    <a:pt x="1612" y="11"/>
                    <a:pt x="1594" y="0"/>
                    <a:pt x="1579" y="0"/>
                  </a:cubicBezTo>
                  <a:cubicBezTo>
                    <a:pt x="1381" y="26"/>
                    <a:pt x="1157" y="150"/>
                    <a:pt x="996" y="264"/>
                  </a:cubicBezTo>
                  <a:lnTo>
                    <a:pt x="993" y="264"/>
                  </a:lnTo>
                  <a:cubicBezTo>
                    <a:pt x="575" y="286"/>
                    <a:pt x="241" y="619"/>
                    <a:pt x="219" y="1038"/>
                  </a:cubicBezTo>
                  <a:lnTo>
                    <a:pt x="219" y="1041"/>
                  </a:lnTo>
                  <a:cubicBezTo>
                    <a:pt x="124" y="1179"/>
                    <a:pt x="47" y="1315"/>
                    <a:pt x="3" y="1440"/>
                  </a:cubicBezTo>
                  <a:cubicBezTo>
                    <a:pt x="-5" y="1458"/>
                    <a:pt x="6" y="1477"/>
                    <a:pt x="21" y="1484"/>
                  </a:cubicBezTo>
                  <a:moveTo>
                    <a:pt x="619" y="575"/>
                  </a:moveTo>
                  <a:lnTo>
                    <a:pt x="619" y="575"/>
                  </a:lnTo>
                  <a:cubicBezTo>
                    <a:pt x="593" y="557"/>
                    <a:pt x="564" y="535"/>
                    <a:pt x="538" y="513"/>
                  </a:cubicBezTo>
                  <a:cubicBezTo>
                    <a:pt x="641" y="425"/>
                    <a:pt x="761" y="366"/>
                    <a:pt x="893" y="341"/>
                  </a:cubicBezTo>
                  <a:cubicBezTo>
                    <a:pt x="798" y="410"/>
                    <a:pt x="710" y="487"/>
                    <a:pt x="619" y="575"/>
                  </a:cubicBezTo>
                  <a:moveTo>
                    <a:pt x="494" y="557"/>
                  </a:moveTo>
                  <a:lnTo>
                    <a:pt x="494" y="557"/>
                  </a:lnTo>
                  <a:cubicBezTo>
                    <a:pt x="520" y="579"/>
                    <a:pt x="545" y="601"/>
                    <a:pt x="575" y="619"/>
                  </a:cubicBezTo>
                  <a:cubicBezTo>
                    <a:pt x="472" y="722"/>
                    <a:pt x="377" y="832"/>
                    <a:pt x="292" y="938"/>
                  </a:cubicBezTo>
                  <a:cubicBezTo>
                    <a:pt x="321" y="795"/>
                    <a:pt x="391" y="663"/>
                    <a:pt x="494" y="5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2751572" y="2708649"/>
              <a:ext cx="509768" cy="534007"/>
            </a:xfrm>
            <a:custGeom>
              <a:rect b="b" l="l" r="r" t="t"/>
              <a:pathLst>
                <a:path extrusionOk="0" h="2159" w="2061">
                  <a:moveTo>
                    <a:pt x="2026" y="1525"/>
                  </a:moveTo>
                  <a:lnTo>
                    <a:pt x="2026" y="1525"/>
                  </a:lnTo>
                  <a:cubicBezTo>
                    <a:pt x="1832" y="1415"/>
                    <a:pt x="1832" y="1415"/>
                    <a:pt x="1832" y="1415"/>
                  </a:cubicBezTo>
                  <a:cubicBezTo>
                    <a:pt x="1850" y="1375"/>
                    <a:pt x="1864" y="1339"/>
                    <a:pt x="1876" y="1298"/>
                  </a:cubicBezTo>
                  <a:cubicBezTo>
                    <a:pt x="1912" y="1283"/>
                    <a:pt x="1938" y="1247"/>
                    <a:pt x="1938" y="1207"/>
                  </a:cubicBezTo>
                  <a:cubicBezTo>
                    <a:pt x="1938" y="1177"/>
                    <a:pt x="1927" y="1148"/>
                    <a:pt x="1905" y="1129"/>
                  </a:cubicBezTo>
                  <a:cubicBezTo>
                    <a:pt x="1908" y="1072"/>
                    <a:pt x="1905" y="1013"/>
                    <a:pt x="1898" y="958"/>
                  </a:cubicBezTo>
                  <a:cubicBezTo>
                    <a:pt x="1923" y="940"/>
                    <a:pt x="1938" y="910"/>
                    <a:pt x="1938" y="877"/>
                  </a:cubicBezTo>
                  <a:cubicBezTo>
                    <a:pt x="1938" y="826"/>
                    <a:pt x="1901" y="786"/>
                    <a:pt x="1850" y="782"/>
                  </a:cubicBezTo>
                  <a:cubicBezTo>
                    <a:pt x="1799" y="647"/>
                    <a:pt x="1711" y="525"/>
                    <a:pt x="1593" y="434"/>
                  </a:cubicBezTo>
                  <a:cubicBezTo>
                    <a:pt x="1608" y="349"/>
                    <a:pt x="1512" y="287"/>
                    <a:pt x="1443" y="339"/>
                  </a:cubicBezTo>
                  <a:cubicBezTo>
                    <a:pt x="1406" y="320"/>
                    <a:pt x="1373" y="305"/>
                    <a:pt x="1336" y="295"/>
                  </a:cubicBezTo>
                  <a:cubicBezTo>
                    <a:pt x="1524" y="192"/>
                    <a:pt x="1634" y="177"/>
                    <a:pt x="1688" y="177"/>
                  </a:cubicBezTo>
                  <a:cubicBezTo>
                    <a:pt x="1718" y="177"/>
                    <a:pt x="1740" y="181"/>
                    <a:pt x="1751" y="192"/>
                  </a:cubicBezTo>
                  <a:cubicBezTo>
                    <a:pt x="1755" y="196"/>
                    <a:pt x="1758" y="199"/>
                    <a:pt x="1758" y="207"/>
                  </a:cubicBezTo>
                  <a:cubicBezTo>
                    <a:pt x="1700" y="192"/>
                    <a:pt x="1634" y="232"/>
                    <a:pt x="1634" y="328"/>
                  </a:cubicBezTo>
                  <a:cubicBezTo>
                    <a:pt x="1637" y="335"/>
                    <a:pt x="1637" y="339"/>
                    <a:pt x="1641" y="342"/>
                  </a:cubicBezTo>
                  <a:cubicBezTo>
                    <a:pt x="1799" y="500"/>
                    <a:pt x="1799" y="500"/>
                    <a:pt x="1799" y="500"/>
                  </a:cubicBezTo>
                  <a:cubicBezTo>
                    <a:pt x="1828" y="525"/>
                    <a:pt x="1872" y="525"/>
                    <a:pt x="1901" y="500"/>
                  </a:cubicBezTo>
                  <a:cubicBezTo>
                    <a:pt x="2033" y="368"/>
                    <a:pt x="2033" y="368"/>
                    <a:pt x="2033" y="368"/>
                  </a:cubicBezTo>
                  <a:cubicBezTo>
                    <a:pt x="2099" y="302"/>
                    <a:pt x="2040" y="192"/>
                    <a:pt x="1949" y="203"/>
                  </a:cubicBezTo>
                  <a:cubicBezTo>
                    <a:pt x="1934" y="96"/>
                    <a:pt x="1872" y="27"/>
                    <a:pt x="1776" y="1"/>
                  </a:cubicBezTo>
                  <a:cubicBezTo>
                    <a:pt x="1751" y="-6"/>
                    <a:pt x="1722" y="23"/>
                    <a:pt x="1744" y="60"/>
                  </a:cubicBezTo>
                  <a:lnTo>
                    <a:pt x="1747" y="60"/>
                  </a:lnTo>
                  <a:cubicBezTo>
                    <a:pt x="1846" y="82"/>
                    <a:pt x="1887" y="155"/>
                    <a:pt x="1887" y="251"/>
                  </a:cubicBezTo>
                  <a:cubicBezTo>
                    <a:pt x="1887" y="280"/>
                    <a:pt x="1927" y="295"/>
                    <a:pt x="1945" y="269"/>
                  </a:cubicBezTo>
                  <a:cubicBezTo>
                    <a:pt x="1949" y="265"/>
                    <a:pt x="1949" y="265"/>
                    <a:pt x="1952" y="265"/>
                  </a:cubicBezTo>
                  <a:cubicBezTo>
                    <a:pt x="1996" y="261"/>
                    <a:pt x="2008" y="302"/>
                    <a:pt x="1986" y="324"/>
                  </a:cubicBezTo>
                  <a:cubicBezTo>
                    <a:pt x="1857" y="452"/>
                    <a:pt x="1857" y="452"/>
                    <a:pt x="1857" y="452"/>
                  </a:cubicBezTo>
                  <a:cubicBezTo>
                    <a:pt x="1854" y="456"/>
                    <a:pt x="1846" y="456"/>
                    <a:pt x="1843" y="452"/>
                  </a:cubicBezTo>
                  <a:cubicBezTo>
                    <a:pt x="1703" y="313"/>
                    <a:pt x="1703" y="313"/>
                    <a:pt x="1703" y="313"/>
                  </a:cubicBezTo>
                  <a:lnTo>
                    <a:pt x="1703" y="309"/>
                  </a:lnTo>
                  <a:cubicBezTo>
                    <a:pt x="1700" y="265"/>
                    <a:pt x="1740" y="254"/>
                    <a:pt x="1762" y="276"/>
                  </a:cubicBezTo>
                  <a:cubicBezTo>
                    <a:pt x="1769" y="284"/>
                    <a:pt x="1788" y="320"/>
                    <a:pt x="1828" y="287"/>
                  </a:cubicBezTo>
                  <a:cubicBezTo>
                    <a:pt x="1828" y="284"/>
                    <a:pt x="1828" y="284"/>
                    <a:pt x="1828" y="284"/>
                  </a:cubicBezTo>
                  <a:cubicBezTo>
                    <a:pt x="1839" y="159"/>
                    <a:pt x="1791" y="115"/>
                    <a:pt x="1688" y="115"/>
                  </a:cubicBezTo>
                  <a:cubicBezTo>
                    <a:pt x="1542" y="115"/>
                    <a:pt x="1355" y="210"/>
                    <a:pt x="1260" y="265"/>
                  </a:cubicBezTo>
                  <a:cubicBezTo>
                    <a:pt x="706" y="588"/>
                    <a:pt x="145" y="1276"/>
                    <a:pt x="123" y="1657"/>
                  </a:cubicBezTo>
                  <a:cubicBezTo>
                    <a:pt x="116" y="1775"/>
                    <a:pt x="163" y="1819"/>
                    <a:pt x="266" y="1819"/>
                  </a:cubicBezTo>
                  <a:cubicBezTo>
                    <a:pt x="324" y="1819"/>
                    <a:pt x="427" y="1804"/>
                    <a:pt x="585" y="1727"/>
                  </a:cubicBezTo>
                  <a:cubicBezTo>
                    <a:pt x="603" y="1738"/>
                    <a:pt x="622" y="1753"/>
                    <a:pt x="640" y="1764"/>
                  </a:cubicBezTo>
                  <a:cubicBezTo>
                    <a:pt x="314" y="1932"/>
                    <a:pt x="9" y="1943"/>
                    <a:pt x="72" y="1591"/>
                  </a:cubicBezTo>
                  <a:cubicBezTo>
                    <a:pt x="75" y="1573"/>
                    <a:pt x="64" y="1555"/>
                    <a:pt x="46" y="1555"/>
                  </a:cubicBezTo>
                  <a:cubicBezTo>
                    <a:pt x="31" y="1551"/>
                    <a:pt x="13" y="1562"/>
                    <a:pt x="9" y="1580"/>
                  </a:cubicBezTo>
                  <a:cubicBezTo>
                    <a:pt x="-49" y="1903"/>
                    <a:pt x="182" y="2083"/>
                    <a:pt x="702" y="1800"/>
                  </a:cubicBezTo>
                  <a:cubicBezTo>
                    <a:pt x="794" y="1848"/>
                    <a:pt x="889" y="1877"/>
                    <a:pt x="992" y="1888"/>
                  </a:cubicBezTo>
                  <a:cubicBezTo>
                    <a:pt x="1018" y="1984"/>
                    <a:pt x="1153" y="1984"/>
                    <a:pt x="1179" y="1888"/>
                  </a:cubicBezTo>
                  <a:cubicBezTo>
                    <a:pt x="1223" y="1885"/>
                    <a:pt x="1271" y="1877"/>
                    <a:pt x="1315" y="1863"/>
                  </a:cubicBezTo>
                  <a:cubicBezTo>
                    <a:pt x="1315" y="1936"/>
                    <a:pt x="1315" y="1936"/>
                    <a:pt x="1315" y="1936"/>
                  </a:cubicBezTo>
                  <a:cubicBezTo>
                    <a:pt x="1315" y="1947"/>
                    <a:pt x="1318" y="1958"/>
                    <a:pt x="1329" y="1965"/>
                  </a:cubicBezTo>
                  <a:cubicBezTo>
                    <a:pt x="1659" y="2156"/>
                    <a:pt x="1659" y="2156"/>
                    <a:pt x="1659" y="2156"/>
                  </a:cubicBezTo>
                  <a:cubicBezTo>
                    <a:pt x="1670" y="2160"/>
                    <a:pt x="1681" y="2160"/>
                    <a:pt x="1692" y="2156"/>
                  </a:cubicBezTo>
                  <a:cubicBezTo>
                    <a:pt x="1788" y="2101"/>
                    <a:pt x="1788" y="2101"/>
                    <a:pt x="1788" y="2101"/>
                  </a:cubicBezTo>
                  <a:cubicBezTo>
                    <a:pt x="1799" y="2093"/>
                    <a:pt x="1806" y="2079"/>
                    <a:pt x="1802" y="2064"/>
                  </a:cubicBezTo>
                  <a:cubicBezTo>
                    <a:pt x="1795" y="2042"/>
                    <a:pt x="1773" y="2035"/>
                    <a:pt x="1755" y="2046"/>
                  </a:cubicBezTo>
                  <a:cubicBezTo>
                    <a:pt x="1678" y="2090"/>
                    <a:pt x="1678" y="2090"/>
                    <a:pt x="1678" y="2090"/>
                  </a:cubicBezTo>
                  <a:cubicBezTo>
                    <a:pt x="1377" y="1917"/>
                    <a:pt x="1377" y="1917"/>
                    <a:pt x="1377" y="1917"/>
                  </a:cubicBezTo>
                  <a:cubicBezTo>
                    <a:pt x="1377" y="1885"/>
                    <a:pt x="1377" y="1606"/>
                    <a:pt x="1377" y="1573"/>
                  </a:cubicBezTo>
                  <a:cubicBezTo>
                    <a:pt x="1678" y="1397"/>
                    <a:pt x="1678" y="1397"/>
                    <a:pt x="1678" y="1397"/>
                  </a:cubicBezTo>
                  <a:cubicBezTo>
                    <a:pt x="1978" y="1573"/>
                    <a:pt x="1978" y="1573"/>
                    <a:pt x="1978" y="1573"/>
                  </a:cubicBezTo>
                  <a:cubicBezTo>
                    <a:pt x="1978" y="1917"/>
                    <a:pt x="1978" y="1917"/>
                    <a:pt x="1978" y="1917"/>
                  </a:cubicBezTo>
                  <a:cubicBezTo>
                    <a:pt x="1876" y="1976"/>
                    <a:pt x="1876" y="1976"/>
                    <a:pt x="1876" y="1976"/>
                  </a:cubicBezTo>
                  <a:cubicBezTo>
                    <a:pt x="1864" y="1984"/>
                    <a:pt x="1857" y="1998"/>
                    <a:pt x="1861" y="2013"/>
                  </a:cubicBezTo>
                  <a:cubicBezTo>
                    <a:pt x="1868" y="2035"/>
                    <a:pt x="1890" y="2042"/>
                    <a:pt x="1908" y="2031"/>
                  </a:cubicBezTo>
                  <a:cubicBezTo>
                    <a:pt x="2026" y="1965"/>
                    <a:pt x="2026" y="1965"/>
                    <a:pt x="2026" y="1965"/>
                  </a:cubicBezTo>
                  <a:cubicBezTo>
                    <a:pt x="2033" y="1958"/>
                    <a:pt x="2040" y="1947"/>
                    <a:pt x="2040" y="1936"/>
                  </a:cubicBezTo>
                  <a:cubicBezTo>
                    <a:pt x="2040" y="1555"/>
                    <a:pt x="2040" y="1555"/>
                    <a:pt x="2040" y="1555"/>
                  </a:cubicBezTo>
                  <a:cubicBezTo>
                    <a:pt x="2040" y="1540"/>
                    <a:pt x="2033" y="1533"/>
                    <a:pt x="2026" y="1525"/>
                  </a:cubicBezTo>
                  <a:moveTo>
                    <a:pt x="1564" y="1207"/>
                  </a:moveTo>
                  <a:lnTo>
                    <a:pt x="1564" y="1207"/>
                  </a:lnTo>
                  <a:cubicBezTo>
                    <a:pt x="1553" y="1184"/>
                    <a:pt x="1531" y="1166"/>
                    <a:pt x="1509" y="1159"/>
                  </a:cubicBezTo>
                  <a:cubicBezTo>
                    <a:pt x="1509" y="903"/>
                    <a:pt x="1509" y="903"/>
                    <a:pt x="1509" y="903"/>
                  </a:cubicBezTo>
                  <a:cubicBezTo>
                    <a:pt x="1509" y="903"/>
                    <a:pt x="1512" y="903"/>
                    <a:pt x="1516" y="903"/>
                  </a:cubicBezTo>
                  <a:cubicBezTo>
                    <a:pt x="1751" y="1159"/>
                    <a:pt x="1751" y="1159"/>
                    <a:pt x="1751" y="1159"/>
                  </a:cubicBezTo>
                  <a:cubicBezTo>
                    <a:pt x="1747" y="1166"/>
                    <a:pt x="1744" y="1177"/>
                    <a:pt x="1744" y="1184"/>
                  </a:cubicBezTo>
                  <a:lnTo>
                    <a:pt x="1564" y="1207"/>
                  </a:lnTo>
                  <a:moveTo>
                    <a:pt x="1480" y="1283"/>
                  </a:moveTo>
                  <a:lnTo>
                    <a:pt x="1480" y="1283"/>
                  </a:lnTo>
                  <a:cubicBezTo>
                    <a:pt x="1458" y="1283"/>
                    <a:pt x="1443" y="1269"/>
                    <a:pt x="1443" y="1251"/>
                  </a:cubicBezTo>
                  <a:cubicBezTo>
                    <a:pt x="1443" y="1232"/>
                    <a:pt x="1458" y="1214"/>
                    <a:pt x="1480" y="1214"/>
                  </a:cubicBezTo>
                  <a:cubicBezTo>
                    <a:pt x="1498" y="1214"/>
                    <a:pt x="1512" y="1232"/>
                    <a:pt x="1512" y="1251"/>
                  </a:cubicBezTo>
                  <a:cubicBezTo>
                    <a:pt x="1512" y="1269"/>
                    <a:pt x="1498" y="1283"/>
                    <a:pt x="1480" y="1283"/>
                  </a:cubicBezTo>
                  <a:moveTo>
                    <a:pt x="585" y="1646"/>
                  </a:moveTo>
                  <a:lnTo>
                    <a:pt x="585" y="1646"/>
                  </a:lnTo>
                  <a:cubicBezTo>
                    <a:pt x="632" y="1606"/>
                    <a:pt x="684" y="1569"/>
                    <a:pt x="739" y="1544"/>
                  </a:cubicBezTo>
                  <a:cubicBezTo>
                    <a:pt x="798" y="1650"/>
                    <a:pt x="878" y="1745"/>
                    <a:pt x="977" y="1826"/>
                  </a:cubicBezTo>
                  <a:cubicBezTo>
                    <a:pt x="827" y="1804"/>
                    <a:pt x="695" y="1742"/>
                    <a:pt x="585" y="1646"/>
                  </a:cubicBezTo>
                  <a:moveTo>
                    <a:pt x="442" y="1112"/>
                  </a:moveTo>
                  <a:lnTo>
                    <a:pt x="442" y="1112"/>
                  </a:lnTo>
                  <a:cubicBezTo>
                    <a:pt x="618" y="1112"/>
                    <a:pt x="618" y="1112"/>
                    <a:pt x="618" y="1112"/>
                  </a:cubicBezTo>
                  <a:cubicBezTo>
                    <a:pt x="622" y="1243"/>
                    <a:pt x="651" y="1368"/>
                    <a:pt x="710" y="1489"/>
                  </a:cubicBezTo>
                  <a:cubicBezTo>
                    <a:pt x="647" y="1518"/>
                    <a:pt x="592" y="1558"/>
                    <a:pt x="541" y="1602"/>
                  </a:cubicBezTo>
                  <a:cubicBezTo>
                    <a:pt x="446" y="1507"/>
                    <a:pt x="380" y="1386"/>
                    <a:pt x="347" y="1254"/>
                  </a:cubicBezTo>
                  <a:lnTo>
                    <a:pt x="347" y="1251"/>
                  </a:lnTo>
                  <a:cubicBezTo>
                    <a:pt x="376" y="1203"/>
                    <a:pt x="405" y="1159"/>
                    <a:pt x="442" y="1112"/>
                  </a:cubicBezTo>
                  <a:moveTo>
                    <a:pt x="988" y="1112"/>
                  </a:moveTo>
                  <a:lnTo>
                    <a:pt x="988" y="1112"/>
                  </a:lnTo>
                  <a:cubicBezTo>
                    <a:pt x="999" y="1137"/>
                    <a:pt x="1021" y="1159"/>
                    <a:pt x="1051" y="1170"/>
                  </a:cubicBezTo>
                  <a:cubicBezTo>
                    <a:pt x="1051" y="1339"/>
                    <a:pt x="1051" y="1339"/>
                    <a:pt x="1051" y="1339"/>
                  </a:cubicBezTo>
                  <a:cubicBezTo>
                    <a:pt x="1021" y="1346"/>
                    <a:pt x="996" y="1371"/>
                    <a:pt x="988" y="1404"/>
                  </a:cubicBezTo>
                  <a:cubicBezTo>
                    <a:pt x="911" y="1412"/>
                    <a:pt x="838" y="1430"/>
                    <a:pt x="764" y="1463"/>
                  </a:cubicBezTo>
                  <a:cubicBezTo>
                    <a:pt x="713" y="1349"/>
                    <a:pt x="684" y="1232"/>
                    <a:pt x="680" y="1112"/>
                  </a:cubicBezTo>
                  <a:lnTo>
                    <a:pt x="988" y="1112"/>
                  </a:lnTo>
                  <a:moveTo>
                    <a:pt x="992" y="687"/>
                  </a:moveTo>
                  <a:lnTo>
                    <a:pt x="992" y="687"/>
                  </a:lnTo>
                  <a:cubicBezTo>
                    <a:pt x="940" y="683"/>
                    <a:pt x="893" y="672"/>
                    <a:pt x="845" y="654"/>
                  </a:cubicBezTo>
                  <a:cubicBezTo>
                    <a:pt x="911" y="592"/>
                    <a:pt x="981" y="533"/>
                    <a:pt x="1051" y="481"/>
                  </a:cubicBezTo>
                  <a:cubicBezTo>
                    <a:pt x="1051" y="632"/>
                    <a:pt x="1051" y="632"/>
                    <a:pt x="1051" y="632"/>
                  </a:cubicBezTo>
                  <a:cubicBezTo>
                    <a:pt x="1025" y="643"/>
                    <a:pt x="1003" y="661"/>
                    <a:pt x="992" y="687"/>
                  </a:cubicBezTo>
                  <a:moveTo>
                    <a:pt x="1256" y="339"/>
                  </a:moveTo>
                  <a:lnTo>
                    <a:pt x="1256" y="339"/>
                  </a:lnTo>
                  <a:cubicBezTo>
                    <a:pt x="1263" y="342"/>
                    <a:pt x="1322" y="353"/>
                    <a:pt x="1403" y="390"/>
                  </a:cubicBezTo>
                  <a:cubicBezTo>
                    <a:pt x="1399" y="408"/>
                    <a:pt x="1399" y="430"/>
                    <a:pt x="1403" y="448"/>
                  </a:cubicBezTo>
                  <a:cubicBezTo>
                    <a:pt x="1139" y="643"/>
                    <a:pt x="1139" y="643"/>
                    <a:pt x="1139" y="643"/>
                  </a:cubicBezTo>
                  <a:cubicBezTo>
                    <a:pt x="1131" y="639"/>
                    <a:pt x="1124" y="636"/>
                    <a:pt x="1113" y="632"/>
                  </a:cubicBezTo>
                  <a:cubicBezTo>
                    <a:pt x="1113" y="434"/>
                    <a:pt x="1113" y="434"/>
                    <a:pt x="1113" y="434"/>
                  </a:cubicBezTo>
                  <a:cubicBezTo>
                    <a:pt x="1160" y="401"/>
                    <a:pt x="1208" y="368"/>
                    <a:pt x="1256" y="339"/>
                  </a:cubicBezTo>
                  <a:moveTo>
                    <a:pt x="1744" y="892"/>
                  </a:moveTo>
                  <a:lnTo>
                    <a:pt x="1744" y="892"/>
                  </a:lnTo>
                  <a:cubicBezTo>
                    <a:pt x="1751" y="936"/>
                    <a:pt x="1788" y="973"/>
                    <a:pt x="1835" y="976"/>
                  </a:cubicBezTo>
                  <a:cubicBezTo>
                    <a:pt x="1839" y="1020"/>
                    <a:pt x="1843" y="1064"/>
                    <a:pt x="1839" y="1108"/>
                  </a:cubicBezTo>
                  <a:cubicBezTo>
                    <a:pt x="1828" y="1108"/>
                    <a:pt x="1813" y="1112"/>
                    <a:pt x="1802" y="1120"/>
                  </a:cubicBezTo>
                  <a:cubicBezTo>
                    <a:pt x="1564" y="859"/>
                    <a:pt x="1564" y="859"/>
                    <a:pt x="1564" y="859"/>
                  </a:cubicBezTo>
                  <a:lnTo>
                    <a:pt x="1744" y="892"/>
                  </a:lnTo>
                  <a:moveTo>
                    <a:pt x="1051" y="1430"/>
                  </a:moveTo>
                  <a:lnTo>
                    <a:pt x="1051" y="1430"/>
                  </a:lnTo>
                  <a:lnTo>
                    <a:pt x="1051" y="1427"/>
                  </a:lnTo>
                  <a:cubicBezTo>
                    <a:pt x="1047" y="1412"/>
                    <a:pt x="1062" y="1393"/>
                    <a:pt x="1084" y="1393"/>
                  </a:cubicBezTo>
                  <a:cubicBezTo>
                    <a:pt x="1102" y="1393"/>
                    <a:pt x="1116" y="1408"/>
                    <a:pt x="1116" y="1427"/>
                  </a:cubicBezTo>
                  <a:cubicBezTo>
                    <a:pt x="1116" y="1445"/>
                    <a:pt x="1102" y="1459"/>
                    <a:pt x="1084" y="1463"/>
                  </a:cubicBezTo>
                  <a:cubicBezTo>
                    <a:pt x="1065" y="1459"/>
                    <a:pt x="1051" y="1448"/>
                    <a:pt x="1051" y="1430"/>
                  </a:cubicBezTo>
                  <a:moveTo>
                    <a:pt x="1025" y="1786"/>
                  </a:moveTo>
                  <a:lnTo>
                    <a:pt x="1025" y="1786"/>
                  </a:lnTo>
                  <a:cubicBezTo>
                    <a:pt x="933" y="1712"/>
                    <a:pt x="852" y="1621"/>
                    <a:pt x="794" y="1515"/>
                  </a:cubicBezTo>
                  <a:cubicBezTo>
                    <a:pt x="856" y="1489"/>
                    <a:pt x="922" y="1474"/>
                    <a:pt x="992" y="1463"/>
                  </a:cubicBezTo>
                  <a:cubicBezTo>
                    <a:pt x="1003" y="1489"/>
                    <a:pt x="1025" y="1511"/>
                    <a:pt x="1051" y="1518"/>
                  </a:cubicBezTo>
                  <a:cubicBezTo>
                    <a:pt x="1051" y="1771"/>
                    <a:pt x="1051" y="1771"/>
                    <a:pt x="1051" y="1771"/>
                  </a:cubicBezTo>
                  <a:cubicBezTo>
                    <a:pt x="1043" y="1775"/>
                    <a:pt x="1032" y="1778"/>
                    <a:pt x="1025" y="1786"/>
                  </a:cubicBezTo>
                  <a:moveTo>
                    <a:pt x="1142" y="998"/>
                  </a:moveTo>
                  <a:lnTo>
                    <a:pt x="1142" y="998"/>
                  </a:lnTo>
                  <a:cubicBezTo>
                    <a:pt x="1135" y="991"/>
                    <a:pt x="1124" y="988"/>
                    <a:pt x="1113" y="984"/>
                  </a:cubicBezTo>
                  <a:cubicBezTo>
                    <a:pt x="1113" y="815"/>
                    <a:pt x="1113" y="815"/>
                    <a:pt x="1113" y="815"/>
                  </a:cubicBezTo>
                  <a:cubicBezTo>
                    <a:pt x="1135" y="808"/>
                    <a:pt x="1153" y="793"/>
                    <a:pt x="1164" y="775"/>
                  </a:cubicBezTo>
                  <a:cubicBezTo>
                    <a:pt x="1380" y="822"/>
                    <a:pt x="1380" y="822"/>
                    <a:pt x="1380" y="822"/>
                  </a:cubicBezTo>
                  <a:cubicBezTo>
                    <a:pt x="1380" y="830"/>
                    <a:pt x="1380" y="833"/>
                    <a:pt x="1384" y="837"/>
                  </a:cubicBezTo>
                  <a:lnTo>
                    <a:pt x="1142" y="998"/>
                  </a:lnTo>
                  <a:moveTo>
                    <a:pt x="1443" y="500"/>
                  </a:moveTo>
                  <a:lnTo>
                    <a:pt x="1443" y="500"/>
                  </a:lnTo>
                  <a:cubicBezTo>
                    <a:pt x="1447" y="504"/>
                    <a:pt x="1454" y="507"/>
                    <a:pt x="1461" y="507"/>
                  </a:cubicBezTo>
                  <a:cubicBezTo>
                    <a:pt x="1450" y="720"/>
                    <a:pt x="1450" y="720"/>
                    <a:pt x="1450" y="720"/>
                  </a:cubicBezTo>
                  <a:cubicBezTo>
                    <a:pt x="1428" y="727"/>
                    <a:pt x="1406" y="742"/>
                    <a:pt x="1395" y="760"/>
                  </a:cubicBezTo>
                  <a:cubicBezTo>
                    <a:pt x="1179" y="712"/>
                    <a:pt x="1179" y="712"/>
                    <a:pt x="1179" y="712"/>
                  </a:cubicBezTo>
                  <a:cubicBezTo>
                    <a:pt x="1179" y="709"/>
                    <a:pt x="1179" y="701"/>
                    <a:pt x="1175" y="694"/>
                  </a:cubicBezTo>
                  <a:lnTo>
                    <a:pt x="1443" y="500"/>
                  </a:lnTo>
                  <a:moveTo>
                    <a:pt x="1480" y="848"/>
                  </a:moveTo>
                  <a:lnTo>
                    <a:pt x="1480" y="848"/>
                  </a:lnTo>
                  <a:cubicBezTo>
                    <a:pt x="1458" y="848"/>
                    <a:pt x="1443" y="830"/>
                    <a:pt x="1443" y="812"/>
                  </a:cubicBezTo>
                  <a:cubicBezTo>
                    <a:pt x="1443" y="793"/>
                    <a:pt x="1458" y="778"/>
                    <a:pt x="1480" y="778"/>
                  </a:cubicBezTo>
                  <a:cubicBezTo>
                    <a:pt x="1498" y="778"/>
                    <a:pt x="1512" y="793"/>
                    <a:pt x="1512" y="812"/>
                  </a:cubicBezTo>
                  <a:cubicBezTo>
                    <a:pt x="1512" y="830"/>
                    <a:pt x="1498" y="848"/>
                    <a:pt x="1480" y="848"/>
                  </a:cubicBezTo>
                  <a:moveTo>
                    <a:pt x="1084" y="691"/>
                  </a:moveTo>
                  <a:lnTo>
                    <a:pt x="1084" y="691"/>
                  </a:lnTo>
                  <a:cubicBezTo>
                    <a:pt x="1102" y="691"/>
                    <a:pt x="1116" y="705"/>
                    <a:pt x="1116" y="724"/>
                  </a:cubicBezTo>
                  <a:cubicBezTo>
                    <a:pt x="1116" y="742"/>
                    <a:pt x="1102" y="760"/>
                    <a:pt x="1084" y="760"/>
                  </a:cubicBezTo>
                  <a:cubicBezTo>
                    <a:pt x="1065" y="760"/>
                    <a:pt x="1051" y="742"/>
                    <a:pt x="1051" y="724"/>
                  </a:cubicBezTo>
                  <a:cubicBezTo>
                    <a:pt x="1051" y="705"/>
                    <a:pt x="1065" y="691"/>
                    <a:pt x="1084" y="691"/>
                  </a:cubicBezTo>
                  <a:moveTo>
                    <a:pt x="1084" y="1042"/>
                  </a:moveTo>
                  <a:lnTo>
                    <a:pt x="1084" y="1042"/>
                  </a:lnTo>
                  <a:cubicBezTo>
                    <a:pt x="1102" y="1042"/>
                    <a:pt x="1116" y="1057"/>
                    <a:pt x="1116" y="1076"/>
                  </a:cubicBezTo>
                  <a:cubicBezTo>
                    <a:pt x="1116" y="1094"/>
                    <a:pt x="1102" y="1112"/>
                    <a:pt x="1084" y="1112"/>
                  </a:cubicBezTo>
                  <a:cubicBezTo>
                    <a:pt x="1065" y="1112"/>
                    <a:pt x="1051" y="1094"/>
                    <a:pt x="1051" y="1076"/>
                  </a:cubicBezTo>
                  <a:cubicBezTo>
                    <a:pt x="1051" y="1057"/>
                    <a:pt x="1065" y="1042"/>
                    <a:pt x="1084" y="1042"/>
                  </a:cubicBezTo>
                  <a:moveTo>
                    <a:pt x="486" y="1046"/>
                  </a:moveTo>
                  <a:lnTo>
                    <a:pt x="486" y="1046"/>
                  </a:lnTo>
                  <a:cubicBezTo>
                    <a:pt x="534" y="988"/>
                    <a:pt x="585" y="925"/>
                    <a:pt x="640" y="863"/>
                  </a:cubicBezTo>
                  <a:cubicBezTo>
                    <a:pt x="625" y="925"/>
                    <a:pt x="618" y="984"/>
                    <a:pt x="618" y="1046"/>
                  </a:cubicBezTo>
                  <a:lnTo>
                    <a:pt x="486" y="1046"/>
                  </a:lnTo>
                  <a:moveTo>
                    <a:pt x="1113" y="1335"/>
                  </a:moveTo>
                  <a:lnTo>
                    <a:pt x="1113" y="1335"/>
                  </a:lnTo>
                  <a:cubicBezTo>
                    <a:pt x="1113" y="1166"/>
                    <a:pt x="1113" y="1166"/>
                    <a:pt x="1113" y="1166"/>
                  </a:cubicBezTo>
                  <a:cubicBezTo>
                    <a:pt x="1131" y="1163"/>
                    <a:pt x="1142" y="1155"/>
                    <a:pt x="1153" y="1140"/>
                  </a:cubicBezTo>
                  <a:cubicBezTo>
                    <a:pt x="1380" y="1243"/>
                    <a:pt x="1380" y="1243"/>
                    <a:pt x="1380" y="1243"/>
                  </a:cubicBezTo>
                  <a:cubicBezTo>
                    <a:pt x="1380" y="1247"/>
                    <a:pt x="1380" y="1254"/>
                    <a:pt x="1380" y="1258"/>
                  </a:cubicBezTo>
                  <a:cubicBezTo>
                    <a:pt x="1153" y="1360"/>
                    <a:pt x="1153" y="1360"/>
                    <a:pt x="1153" y="1360"/>
                  </a:cubicBezTo>
                  <a:cubicBezTo>
                    <a:pt x="1142" y="1349"/>
                    <a:pt x="1128" y="1342"/>
                    <a:pt x="1113" y="1335"/>
                  </a:cubicBezTo>
                  <a:moveTo>
                    <a:pt x="1406" y="1184"/>
                  </a:moveTo>
                  <a:lnTo>
                    <a:pt x="1406" y="1184"/>
                  </a:lnTo>
                  <a:cubicBezTo>
                    <a:pt x="1179" y="1086"/>
                    <a:pt x="1179" y="1086"/>
                    <a:pt x="1179" y="1086"/>
                  </a:cubicBezTo>
                  <a:cubicBezTo>
                    <a:pt x="1179" y="1072"/>
                    <a:pt x="1179" y="1061"/>
                    <a:pt x="1175" y="1053"/>
                  </a:cubicBezTo>
                  <a:cubicBezTo>
                    <a:pt x="1417" y="888"/>
                    <a:pt x="1417" y="888"/>
                    <a:pt x="1417" y="888"/>
                  </a:cubicBezTo>
                  <a:cubicBezTo>
                    <a:pt x="1424" y="896"/>
                    <a:pt x="1436" y="903"/>
                    <a:pt x="1443" y="903"/>
                  </a:cubicBezTo>
                  <a:cubicBezTo>
                    <a:pt x="1443" y="1159"/>
                    <a:pt x="1443" y="1159"/>
                    <a:pt x="1443" y="1159"/>
                  </a:cubicBezTo>
                  <a:cubicBezTo>
                    <a:pt x="1428" y="1163"/>
                    <a:pt x="1417" y="1173"/>
                    <a:pt x="1406" y="1184"/>
                  </a:cubicBezTo>
                  <a:moveTo>
                    <a:pt x="1839" y="1173"/>
                  </a:moveTo>
                  <a:lnTo>
                    <a:pt x="1839" y="1173"/>
                  </a:lnTo>
                  <a:cubicBezTo>
                    <a:pt x="1861" y="1173"/>
                    <a:pt x="1876" y="1188"/>
                    <a:pt x="1876" y="1207"/>
                  </a:cubicBezTo>
                  <a:cubicBezTo>
                    <a:pt x="1876" y="1225"/>
                    <a:pt x="1861" y="1239"/>
                    <a:pt x="1839" y="1239"/>
                  </a:cubicBezTo>
                  <a:cubicBezTo>
                    <a:pt x="1820" y="1239"/>
                    <a:pt x="1806" y="1225"/>
                    <a:pt x="1806" y="1207"/>
                  </a:cubicBezTo>
                  <a:cubicBezTo>
                    <a:pt x="1806" y="1188"/>
                    <a:pt x="1820" y="1173"/>
                    <a:pt x="1839" y="1173"/>
                  </a:cubicBezTo>
                  <a:moveTo>
                    <a:pt x="1876" y="877"/>
                  </a:moveTo>
                  <a:lnTo>
                    <a:pt x="1876" y="877"/>
                  </a:lnTo>
                  <a:cubicBezTo>
                    <a:pt x="1876" y="896"/>
                    <a:pt x="1861" y="914"/>
                    <a:pt x="1839" y="914"/>
                  </a:cubicBezTo>
                  <a:cubicBezTo>
                    <a:pt x="1820" y="914"/>
                    <a:pt x="1806" y="896"/>
                    <a:pt x="1806" y="877"/>
                  </a:cubicBezTo>
                  <a:cubicBezTo>
                    <a:pt x="1806" y="859"/>
                    <a:pt x="1820" y="844"/>
                    <a:pt x="1839" y="844"/>
                  </a:cubicBezTo>
                  <a:cubicBezTo>
                    <a:pt x="1861" y="844"/>
                    <a:pt x="1876" y="859"/>
                    <a:pt x="1876" y="877"/>
                  </a:cubicBezTo>
                  <a:moveTo>
                    <a:pt x="1788" y="797"/>
                  </a:moveTo>
                  <a:lnTo>
                    <a:pt x="1788" y="797"/>
                  </a:lnTo>
                  <a:cubicBezTo>
                    <a:pt x="1773" y="804"/>
                    <a:pt x="1762" y="819"/>
                    <a:pt x="1755" y="830"/>
                  </a:cubicBezTo>
                  <a:cubicBezTo>
                    <a:pt x="1575" y="797"/>
                    <a:pt x="1575" y="797"/>
                    <a:pt x="1575" y="797"/>
                  </a:cubicBezTo>
                  <a:cubicBezTo>
                    <a:pt x="1568" y="764"/>
                    <a:pt x="1546" y="734"/>
                    <a:pt x="1512" y="724"/>
                  </a:cubicBezTo>
                  <a:cubicBezTo>
                    <a:pt x="1524" y="511"/>
                    <a:pt x="1524" y="511"/>
                    <a:pt x="1524" y="511"/>
                  </a:cubicBezTo>
                  <a:cubicBezTo>
                    <a:pt x="1538" y="507"/>
                    <a:pt x="1553" y="500"/>
                    <a:pt x="1564" y="492"/>
                  </a:cubicBezTo>
                  <a:cubicBezTo>
                    <a:pt x="1663" y="573"/>
                    <a:pt x="1740" y="676"/>
                    <a:pt x="1788" y="797"/>
                  </a:cubicBezTo>
                  <a:moveTo>
                    <a:pt x="1531" y="419"/>
                  </a:moveTo>
                  <a:lnTo>
                    <a:pt x="1531" y="419"/>
                  </a:lnTo>
                  <a:cubicBezTo>
                    <a:pt x="1531" y="437"/>
                    <a:pt x="1516" y="452"/>
                    <a:pt x="1498" y="452"/>
                  </a:cubicBezTo>
                  <a:cubicBezTo>
                    <a:pt x="1480" y="452"/>
                    <a:pt x="1465" y="437"/>
                    <a:pt x="1465" y="419"/>
                  </a:cubicBezTo>
                  <a:cubicBezTo>
                    <a:pt x="1465" y="401"/>
                    <a:pt x="1480" y="383"/>
                    <a:pt x="1498" y="383"/>
                  </a:cubicBezTo>
                  <a:cubicBezTo>
                    <a:pt x="1516" y="383"/>
                    <a:pt x="1531" y="401"/>
                    <a:pt x="1531" y="419"/>
                  </a:cubicBezTo>
                  <a:moveTo>
                    <a:pt x="794" y="705"/>
                  </a:moveTo>
                  <a:lnTo>
                    <a:pt x="794" y="705"/>
                  </a:lnTo>
                  <a:cubicBezTo>
                    <a:pt x="856" y="731"/>
                    <a:pt x="922" y="745"/>
                    <a:pt x="988" y="753"/>
                  </a:cubicBezTo>
                  <a:cubicBezTo>
                    <a:pt x="996" y="786"/>
                    <a:pt x="1021" y="808"/>
                    <a:pt x="1051" y="819"/>
                  </a:cubicBezTo>
                  <a:cubicBezTo>
                    <a:pt x="1051" y="988"/>
                    <a:pt x="1051" y="988"/>
                    <a:pt x="1051" y="988"/>
                  </a:cubicBezTo>
                  <a:cubicBezTo>
                    <a:pt x="1021" y="995"/>
                    <a:pt x="999" y="1017"/>
                    <a:pt x="988" y="1046"/>
                  </a:cubicBezTo>
                  <a:cubicBezTo>
                    <a:pt x="680" y="1046"/>
                    <a:pt x="680" y="1046"/>
                    <a:pt x="680" y="1046"/>
                  </a:cubicBezTo>
                  <a:cubicBezTo>
                    <a:pt x="684" y="951"/>
                    <a:pt x="702" y="852"/>
                    <a:pt x="735" y="764"/>
                  </a:cubicBezTo>
                  <a:cubicBezTo>
                    <a:pt x="754" y="742"/>
                    <a:pt x="772" y="724"/>
                    <a:pt x="794" y="705"/>
                  </a:cubicBezTo>
                  <a:moveTo>
                    <a:pt x="200" y="1742"/>
                  </a:moveTo>
                  <a:lnTo>
                    <a:pt x="200" y="1742"/>
                  </a:lnTo>
                  <a:cubicBezTo>
                    <a:pt x="189" y="1731"/>
                    <a:pt x="182" y="1698"/>
                    <a:pt x="185" y="1661"/>
                  </a:cubicBezTo>
                  <a:cubicBezTo>
                    <a:pt x="192" y="1555"/>
                    <a:pt x="251" y="1419"/>
                    <a:pt x="303" y="1327"/>
                  </a:cubicBezTo>
                  <a:cubicBezTo>
                    <a:pt x="347" y="1463"/>
                    <a:pt x="424" y="1584"/>
                    <a:pt x="530" y="1679"/>
                  </a:cubicBezTo>
                  <a:cubicBezTo>
                    <a:pt x="391" y="1745"/>
                    <a:pt x="306" y="1756"/>
                    <a:pt x="262" y="1756"/>
                  </a:cubicBezTo>
                  <a:cubicBezTo>
                    <a:pt x="233" y="1756"/>
                    <a:pt x="211" y="1749"/>
                    <a:pt x="200" y="1742"/>
                  </a:cubicBezTo>
                  <a:moveTo>
                    <a:pt x="1084" y="1899"/>
                  </a:moveTo>
                  <a:lnTo>
                    <a:pt x="1084" y="1899"/>
                  </a:lnTo>
                  <a:cubicBezTo>
                    <a:pt x="1065" y="1899"/>
                    <a:pt x="1051" y="1881"/>
                    <a:pt x="1051" y="1863"/>
                  </a:cubicBezTo>
                  <a:cubicBezTo>
                    <a:pt x="1051" y="1844"/>
                    <a:pt x="1065" y="1830"/>
                    <a:pt x="1084" y="1830"/>
                  </a:cubicBezTo>
                  <a:cubicBezTo>
                    <a:pt x="1102" y="1830"/>
                    <a:pt x="1116" y="1844"/>
                    <a:pt x="1116" y="1863"/>
                  </a:cubicBezTo>
                  <a:cubicBezTo>
                    <a:pt x="1116" y="1881"/>
                    <a:pt x="1102" y="1899"/>
                    <a:pt x="1084" y="1899"/>
                  </a:cubicBezTo>
                  <a:moveTo>
                    <a:pt x="1175" y="1826"/>
                  </a:moveTo>
                  <a:lnTo>
                    <a:pt x="1175" y="1826"/>
                  </a:lnTo>
                  <a:cubicBezTo>
                    <a:pt x="1164" y="1800"/>
                    <a:pt x="1146" y="1778"/>
                    <a:pt x="1120" y="1771"/>
                  </a:cubicBezTo>
                  <a:cubicBezTo>
                    <a:pt x="1120" y="1522"/>
                    <a:pt x="1120" y="1522"/>
                    <a:pt x="1120" y="1522"/>
                  </a:cubicBezTo>
                  <a:cubicBezTo>
                    <a:pt x="1128" y="1518"/>
                    <a:pt x="1135" y="1515"/>
                    <a:pt x="1142" y="1507"/>
                  </a:cubicBezTo>
                  <a:cubicBezTo>
                    <a:pt x="1311" y="1632"/>
                    <a:pt x="1304" y="1632"/>
                    <a:pt x="1315" y="1632"/>
                  </a:cubicBezTo>
                  <a:cubicBezTo>
                    <a:pt x="1315" y="1797"/>
                    <a:pt x="1315" y="1797"/>
                    <a:pt x="1315" y="1797"/>
                  </a:cubicBezTo>
                  <a:cubicBezTo>
                    <a:pt x="1267" y="1811"/>
                    <a:pt x="1223" y="1819"/>
                    <a:pt x="1175" y="1826"/>
                  </a:cubicBezTo>
                  <a:moveTo>
                    <a:pt x="1329" y="1525"/>
                  </a:moveTo>
                  <a:lnTo>
                    <a:pt x="1329" y="1525"/>
                  </a:lnTo>
                  <a:cubicBezTo>
                    <a:pt x="1311" y="1536"/>
                    <a:pt x="1311" y="1555"/>
                    <a:pt x="1311" y="1555"/>
                  </a:cubicBezTo>
                  <a:cubicBezTo>
                    <a:pt x="1175" y="1456"/>
                    <a:pt x="1175" y="1456"/>
                    <a:pt x="1175" y="1456"/>
                  </a:cubicBezTo>
                  <a:cubicBezTo>
                    <a:pt x="1179" y="1445"/>
                    <a:pt x="1183" y="1430"/>
                    <a:pt x="1179" y="1419"/>
                  </a:cubicBezTo>
                  <a:cubicBezTo>
                    <a:pt x="1406" y="1316"/>
                    <a:pt x="1406" y="1316"/>
                    <a:pt x="1406" y="1316"/>
                  </a:cubicBezTo>
                  <a:cubicBezTo>
                    <a:pt x="1417" y="1327"/>
                    <a:pt x="1432" y="1335"/>
                    <a:pt x="1447" y="1342"/>
                  </a:cubicBezTo>
                  <a:cubicBezTo>
                    <a:pt x="1447" y="1467"/>
                    <a:pt x="1447" y="1456"/>
                    <a:pt x="1447" y="1456"/>
                  </a:cubicBezTo>
                  <a:lnTo>
                    <a:pt x="1329" y="1525"/>
                  </a:lnTo>
                  <a:moveTo>
                    <a:pt x="1659" y="1335"/>
                  </a:moveTo>
                  <a:lnTo>
                    <a:pt x="1659" y="1335"/>
                  </a:lnTo>
                  <a:cubicBezTo>
                    <a:pt x="1509" y="1419"/>
                    <a:pt x="1509" y="1419"/>
                    <a:pt x="1509" y="1419"/>
                  </a:cubicBezTo>
                  <a:cubicBezTo>
                    <a:pt x="1509" y="1342"/>
                    <a:pt x="1509" y="1342"/>
                    <a:pt x="1509" y="1342"/>
                  </a:cubicBezTo>
                  <a:cubicBezTo>
                    <a:pt x="1538" y="1331"/>
                    <a:pt x="1564" y="1302"/>
                    <a:pt x="1571" y="1269"/>
                  </a:cubicBezTo>
                  <a:cubicBezTo>
                    <a:pt x="1751" y="1251"/>
                    <a:pt x="1751" y="1251"/>
                    <a:pt x="1751" y="1251"/>
                  </a:cubicBezTo>
                  <a:cubicBezTo>
                    <a:pt x="1762" y="1272"/>
                    <a:pt x="1780" y="1291"/>
                    <a:pt x="1806" y="1298"/>
                  </a:cubicBezTo>
                  <a:cubicBezTo>
                    <a:pt x="1795" y="1327"/>
                    <a:pt x="1788" y="1353"/>
                    <a:pt x="1773" y="1383"/>
                  </a:cubicBezTo>
                  <a:cubicBezTo>
                    <a:pt x="1688" y="1335"/>
                    <a:pt x="1688" y="1335"/>
                    <a:pt x="1688" y="1335"/>
                  </a:cubicBezTo>
                  <a:cubicBezTo>
                    <a:pt x="1681" y="1327"/>
                    <a:pt x="1667" y="1327"/>
                    <a:pt x="1659" y="13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3115411" y="3105136"/>
              <a:ext cx="60351" cy="71729"/>
            </a:xfrm>
            <a:custGeom>
              <a:rect b="b" l="l" r="r" t="t"/>
              <a:pathLst>
                <a:path extrusionOk="0" h="290" w="244">
                  <a:moveTo>
                    <a:pt x="89" y="21"/>
                  </a:moveTo>
                  <a:lnTo>
                    <a:pt x="89" y="21"/>
                  </a:lnTo>
                  <a:cubicBezTo>
                    <a:pt x="85" y="32"/>
                    <a:pt x="104" y="-23"/>
                    <a:pt x="1" y="245"/>
                  </a:cubicBezTo>
                  <a:cubicBezTo>
                    <a:pt x="-3" y="263"/>
                    <a:pt x="5" y="285"/>
                    <a:pt x="23" y="289"/>
                  </a:cubicBezTo>
                  <a:cubicBezTo>
                    <a:pt x="41" y="293"/>
                    <a:pt x="56" y="282"/>
                    <a:pt x="64" y="267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170" y="234"/>
                    <a:pt x="170" y="234"/>
                    <a:pt x="170" y="234"/>
                  </a:cubicBezTo>
                  <a:cubicBezTo>
                    <a:pt x="181" y="271"/>
                    <a:pt x="181" y="271"/>
                    <a:pt x="181" y="271"/>
                  </a:cubicBezTo>
                  <a:cubicBezTo>
                    <a:pt x="188" y="285"/>
                    <a:pt x="207" y="293"/>
                    <a:pt x="225" y="289"/>
                  </a:cubicBezTo>
                  <a:cubicBezTo>
                    <a:pt x="240" y="282"/>
                    <a:pt x="247" y="263"/>
                    <a:pt x="243" y="245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44" y="-8"/>
                    <a:pt x="100" y="-8"/>
                    <a:pt x="89" y="21"/>
                  </a:cubicBezTo>
                  <a:moveTo>
                    <a:pt x="100" y="172"/>
                  </a:moveTo>
                  <a:lnTo>
                    <a:pt x="100" y="172"/>
                  </a:lnTo>
                  <a:cubicBezTo>
                    <a:pt x="122" y="109"/>
                    <a:pt x="122" y="109"/>
                    <a:pt x="122" y="109"/>
                  </a:cubicBezTo>
                  <a:cubicBezTo>
                    <a:pt x="144" y="172"/>
                    <a:pt x="144" y="172"/>
                    <a:pt x="144" y="172"/>
                  </a:cubicBezTo>
                  <a:lnTo>
                    <a:pt x="100" y="1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3194560" y="3104147"/>
              <a:ext cx="15582" cy="71729"/>
            </a:xfrm>
            <a:custGeom>
              <a:rect b="b" l="l" r="r" t="t"/>
              <a:pathLst>
                <a:path extrusionOk="0" h="290" w="63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4"/>
                    <a:pt x="0" y="29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75"/>
                    <a:pt x="11" y="286"/>
                    <a:pt x="29" y="289"/>
                  </a:cubicBezTo>
                  <a:cubicBezTo>
                    <a:pt x="48" y="293"/>
                    <a:pt x="63" y="278"/>
                    <a:pt x="63" y="256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14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2" name="Google Shape;972;p52"/>
          <p:cNvGrpSpPr/>
          <p:nvPr/>
        </p:nvGrpSpPr>
        <p:grpSpPr>
          <a:xfrm>
            <a:off x="3161374" y="2708823"/>
            <a:ext cx="535244" cy="477861"/>
            <a:chOff x="3413951" y="2736104"/>
            <a:chExt cx="535244" cy="477861"/>
          </a:xfrm>
        </p:grpSpPr>
        <p:sp>
          <p:nvSpPr>
            <p:cNvPr id="973" name="Google Shape;973;p52"/>
            <p:cNvSpPr/>
            <p:nvPr/>
          </p:nvSpPr>
          <p:spPr>
            <a:xfrm>
              <a:off x="3413951" y="2736104"/>
              <a:ext cx="535244" cy="477861"/>
            </a:xfrm>
            <a:custGeom>
              <a:rect b="b" l="l" r="r" t="t"/>
              <a:pathLst>
                <a:path extrusionOk="0" h="1932" w="2164">
                  <a:moveTo>
                    <a:pt x="2076" y="0"/>
                  </a:moveTo>
                  <a:lnTo>
                    <a:pt x="2076" y="0"/>
                  </a:lnTo>
                  <a:cubicBezTo>
                    <a:pt x="1885" y="0"/>
                    <a:pt x="1885" y="0"/>
                    <a:pt x="1885" y="0"/>
                  </a:cubicBezTo>
                  <a:cubicBezTo>
                    <a:pt x="1870" y="0"/>
                    <a:pt x="1859" y="11"/>
                    <a:pt x="1856" y="26"/>
                  </a:cubicBezTo>
                  <a:cubicBezTo>
                    <a:pt x="1849" y="44"/>
                    <a:pt x="1867" y="62"/>
                    <a:pt x="1885" y="62"/>
                  </a:cubicBezTo>
                  <a:cubicBezTo>
                    <a:pt x="2076" y="62"/>
                    <a:pt x="2076" y="62"/>
                    <a:pt x="2076" y="62"/>
                  </a:cubicBezTo>
                  <a:cubicBezTo>
                    <a:pt x="2090" y="62"/>
                    <a:pt x="2098" y="73"/>
                    <a:pt x="2098" y="88"/>
                  </a:cubicBezTo>
                  <a:cubicBezTo>
                    <a:pt x="2098" y="1290"/>
                    <a:pt x="2098" y="1290"/>
                    <a:pt x="2098" y="1290"/>
                  </a:cubicBezTo>
                  <a:cubicBezTo>
                    <a:pt x="2098" y="1301"/>
                    <a:pt x="2090" y="1312"/>
                    <a:pt x="2076" y="1312"/>
                  </a:cubicBezTo>
                  <a:cubicBezTo>
                    <a:pt x="1310" y="1312"/>
                    <a:pt x="1310" y="1312"/>
                    <a:pt x="1310" y="1312"/>
                  </a:cubicBezTo>
                  <a:cubicBezTo>
                    <a:pt x="1328" y="1290"/>
                    <a:pt x="1339" y="1268"/>
                    <a:pt x="1354" y="1242"/>
                  </a:cubicBezTo>
                  <a:cubicBezTo>
                    <a:pt x="1999" y="1242"/>
                    <a:pt x="1999" y="1242"/>
                    <a:pt x="1999" y="1242"/>
                  </a:cubicBezTo>
                  <a:cubicBezTo>
                    <a:pt x="2017" y="1242"/>
                    <a:pt x="2032" y="1228"/>
                    <a:pt x="2032" y="1213"/>
                  </a:cubicBezTo>
                  <a:cubicBezTo>
                    <a:pt x="2032" y="161"/>
                    <a:pt x="2032" y="161"/>
                    <a:pt x="2032" y="161"/>
                  </a:cubicBezTo>
                  <a:cubicBezTo>
                    <a:pt x="2032" y="147"/>
                    <a:pt x="2017" y="132"/>
                    <a:pt x="1999" y="132"/>
                  </a:cubicBezTo>
                  <a:cubicBezTo>
                    <a:pt x="752" y="132"/>
                    <a:pt x="752" y="132"/>
                    <a:pt x="752" y="132"/>
                  </a:cubicBezTo>
                  <a:cubicBezTo>
                    <a:pt x="734" y="132"/>
                    <a:pt x="719" y="147"/>
                    <a:pt x="719" y="161"/>
                  </a:cubicBezTo>
                  <a:cubicBezTo>
                    <a:pt x="719" y="565"/>
                    <a:pt x="719" y="565"/>
                    <a:pt x="719" y="565"/>
                  </a:cubicBezTo>
                  <a:cubicBezTo>
                    <a:pt x="719" y="565"/>
                    <a:pt x="679" y="587"/>
                    <a:pt x="657" y="601"/>
                  </a:cubicBezTo>
                  <a:cubicBezTo>
                    <a:pt x="657" y="85"/>
                    <a:pt x="657" y="85"/>
                    <a:pt x="657" y="85"/>
                  </a:cubicBezTo>
                  <a:cubicBezTo>
                    <a:pt x="657" y="73"/>
                    <a:pt x="668" y="62"/>
                    <a:pt x="679" y="62"/>
                  </a:cubicBezTo>
                  <a:cubicBezTo>
                    <a:pt x="1750" y="62"/>
                    <a:pt x="1750" y="62"/>
                    <a:pt x="1750" y="62"/>
                  </a:cubicBezTo>
                  <a:cubicBezTo>
                    <a:pt x="1768" y="62"/>
                    <a:pt x="1782" y="48"/>
                    <a:pt x="1782" y="29"/>
                  </a:cubicBezTo>
                  <a:cubicBezTo>
                    <a:pt x="1782" y="15"/>
                    <a:pt x="1750" y="0"/>
                    <a:pt x="1750" y="0"/>
                  </a:cubicBezTo>
                  <a:cubicBezTo>
                    <a:pt x="679" y="0"/>
                    <a:pt x="679" y="0"/>
                    <a:pt x="679" y="0"/>
                  </a:cubicBezTo>
                  <a:cubicBezTo>
                    <a:pt x="631" y="0"/>
                    <a:pt x="594" y="41"/>
                    <a:pt x="594" y="8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433" y="785"/>
                    <a:pt x="382" y="1022"/>
                    <a:pt x="470" y="1213"/>
                  </a:cubicBezTo>
                  <a:cubicBezTo>
                    <a:pt x="408" y="1224"/>
                    <a:pt x="371" y="1304"/>
                    <a:pt x="408" y="1360"/>
                  </a:cubicBezTo>
                  <a:cubicBezTo>
                    <a:pt x="268" y="1477"/>
                    <a:pt x="268" y="1477"/>
                    <a:pt x="268" y="1477"/>
                  </a:cubicBezTo>
                  <a:cubicBezTo>
                    <a:pt x="254" y="1491"/>
                    <a:pt x="254" y="1510"/>
                    <a:pt x="265" y="1524"/>
                  </a:cubicBezTo>
                  <a:cubicBezTo>
                    <a:pt x="276" y="1535"/>
                    <a:pt x="298" y="1535"/>
                    <a:pt x="309" y="1524"/>
                  </a:cubicBezTo>
                  <a:cubicBezTo>
                    <a:pt x="448" y="1404"/>
                    <a:pt x="448" y="1404"/>
                    <a:pt x="448" y="1404"/>
                  </a:cubicBezTo>
                  <a:cubicBezTo>
                    <a:pt x="529" y="1484"/>
                    <a:pt x="529" y="1484"/>
                    <a:pt x="529" y="1484"/>
                  </a:cubicBezTo>
                  <a:cubicBezTo>
                    <a:pt x="217" y="1840"/>
                    <a:pt x="217" y="1840"/>
                    <a:pt x="217" y="1840"/>
                  </a:cubicBezTo>
                  <a:cubicBezTo>
                    <a:pt x="188" y="1876"/>
                    <a:pt x="125" y="1880"/>
                    <a:pt x="89" y="1843"/>
                  </a:cubicBezTo>
                  <a:cubicBezTo>
                    <a:pt x="52" y="1810"/>
                    <a:pt x="56" y="1748"/>
                    <a:pt x="92" y="1715"/>
                  </a:cubicBezTo>
                  <a:cubicBezTo>
                    <a:pt x="206" y="1616"/>
                    <a:pt x="206" y="1616"/>
                    <a:pt x="206" y="1616"/>
                  </a:cubicBezTo>
                  <a:cubicBezTo>
                    <a:pt x="217" y="1605"/>
                    <a:pt x="221" y="1587"/>
                    <a:pt x="213" y="1576"/>
                  </a:cubicBezTo>
                  <a:cubicBezTo>
                    <a:pt x="202" y="1557"/>
                    <a:pt x="180" y="1557"/>
                    <a:pt x="166" y="1568"/>
                  </a:cubicBezTo>
                  <a:cubicBezTo>
                    <a:pt x="52" y="1667"/>
                    <a:pt x="52" y="1667"/>
                    <a:pt x="52" y="1667"/>
                  </a:cubicBezTo>
                  <a:cubicBezTo>
                    <a:pt x="-14" y="1722"/>
                    <a:pt x="-18" y="1829"/>
                    <a:pt x="45" y="1887"/>
                  </a:cubicBezTo>
                  <a:cubicBezTo>
                    <a:pt x="103" y="1950"/>
                    <a:pt x="213" y="1946"/>
                    <a:pt x="265" y="1880"/>
                  </a:cubicBezTo>
                  <a:cubicBezTo>
                    <a:pt x="576" y="1528"/>
                    <a:pt x="576" y="1528"/>
                    <a:pt x="576" y="1528"/>
                  </a:cubicBezTo>
                  <a:cubicBezTo>
                    <a:pt x="631" y="1561"/>
                    <a:pt x="708" y="1528"/>
                    <a:pt x="719" y="1462"/>
                  </a:cubicBezTo>
                  <a:cubicBezTo>
                    <a:pt x="840" y="1517"/>
                    <a:pt x="987" y="1521"/>
                    <a:pt x="1108" y="1469"/>
                  </a:cubicBezTo>
                  <a:cubicBezTo>
                    <a:pt x="1090" y="1572"/>
                    <a:pt x="1090" y="1572"/>
                    <a:pt x="1090" y="1572"/>
                  </a:cubicBezTo>
                  <a:cubicBezTo>
                    <a:pt x="1024" y="1572"/>
                    <a:pt x="1024" y="1572"/>
                    <a:pt x="1024" y="1572"/>
                  </a:cubicBezTo>
                  <a:cubicBezTo>
                    <a:pt x="990" y="1572"/>
                    <a:pt x="961" y="1601"/>
                    <a:pt x="961" y="1634"/>
                  </a:cubicBezTo>
                  <a:cubicBezTo>
                    <a:pt x="961" y="1733"/>
                    <a:pt x="961" y="1733"/>
                    <a:pt x="961" y="1733"/>
                  </a:cubicBezTo>
                  <a:cubicBezTo>
                    <a:pt x="961" y="1752"/>
                    <a:pt x="976" y="1766"/>
                    <a:pt x="994" y="1766"/>
                  </a:cubicBezTo>
                  <a:cubicBezTo>
                    <a:pt x="1317" y="1766"/>
                    <a:pt x="1317" y="1766"/>
                    <a:pt x="1317" y="1766"/>
                  </a:cubicBezTo>
                  <a:cubicBezTo>
                    <a:pt x="1324" y="1766"/>
                    <a:pt x="1328" y="1766"/>
                    <a:pt x="1332" y="1763"/>
                  </a:cubicBezTo>
                  <a:cubicBezTo>
                    <a:pt x="1354" y="1733"/>
                    <a:pt x="1335" y="1704"/>
                    <a:pt x="1310" y="1704"/>
                  </a:cubicBezTo>
                  <a:cubicBezTo>
                    <a:pt x="1024" y="1704"/>
                    <a:pt x="1024" y="1704"/>
                    <a:pt x="1024" y="1704"/>
                  </a:cubicBezTo>
                  <a:cubicBezTo>
                    <a:pt x="1024" y="1638"/>
                    <a:pt x="1024" y="1638"/>
                    <a:pt x="1024" y="1638"/>
                  </a:cubicBezTo>
                  <a:cubicBezTo>
                    <a:pt x="1731" y="1638"/>
                    <a:pt x="1731" y="1638"/>
                    <a:pt x="1731" y="1638"/>
                  </a:cubicBezTo>
                  <a:cubicBezTo>
                    <a:pt x="1731" y="1704"/>
                    <a:pt x="1731" y="1704"/>
                    <a:pt x="1731" y="1704"/>
                  </a:cubicBezTo>
                  <a:cubicBezTo>
                    <a:pt x="1449" y="1704"/>
                    <a:pt x="1449" y="1704"/>
                    <a:pt x="1449" y="1704"/>
                  </a:cubicBezTo>
                  <a:cubicBezTo>
                    <a:pt x="1430" y="1704"/>
                    <a:pt x="1419" y="1715"/>
                    <a:pt x="1416" y="1730"/>
                  </a:cubicBezTo>
                  <a:cubicBezTo>
                    <a:pt x="1412" y="1748"/>
                    <a:pt x="1427" y="1766"/>
                    <a:pt x="1445" y="1766"/>
                  </a:cubicBezTo>
                  <a:cubicBezTo>
                    <a:pt x="1735" y="1766"/>
                    <a:pt x="1735" y="1766"/>
                    <a:pt x="1735" y="1766"/>
                  </a:cubicBezTo>
                  <a:cubicBezTo>
                    <a:pt x="1768" y="1766"/>
                    <a:pt x="1794" y="1741"/>
                    <a:pt x="1794" y="1708"/>
                  </a:cubicBezTo>
                  <a:cubicBezTo>
                    <a:pt x="1794" y="1634"/>
                    <a:pt x="1794" y="1634"/>
                    <a:pt x="1794" y="1634"/>
                  </a:cubicBezTo>
                  <a:cubicBezTo>
                    <a:pt x="1794" y="1601"/>
                    <a:pt x="1768" y="1572"/>
                    <a:pt x="1735" y="1572"/>
                  </a:cubicBezTo>
                  <a:cubicBezTo>
                    <a:pt x="1669" y="1572"/>
                    <a:pt x="1669" y="1572"/>
                    <a:pt x="1669" y="1572"/>
                  </a:cubicBezTo>
                  <a:cubicBezTo>
                    <a:pt x="1636" y="1374"/>
                    <a:pt x="1636" y="1374"/>
                    <a:pt x="1636" y="1374"/>
                  </a:cubicBezTo>
                  <a:cubicBezTo>
                    <a:pt x="2076" y="1374"/>
                    <a:pt x="2076" y="1374"/>
                    <a:pt x="2076" y="1374"/>
                  </a:cubicBezTo>
                  <a:cubicBezTo>
                    <a:pt x="2123" y="1374"/>
                    <a:pt x="2164" y="1337"/>
                    <a:pt x="2164" y="1290"/>
                  </a:cubicBezTo>
                  <a:cubicBezTo>
                    <a:pt x="2164" y="88"/>
                    <a:pt x="2164" y="88"/>
                    <a:pt x="2164" y="88"/>
                  </a:cubicBezTo>
                  <a:cubicBezTo>
                    <a:pt x="2164" y="41"/>
                    <a:pt x="2123" y="0"/>
                    <a:pt x="2076" y="0"/>
                  </a:cubicBezTo>
                  <a:moveTo>
                    <a:pt x="785" y="194"/>
                  </a:moveTo>
                  <a:lnTo>
                    <a:pt x="785" y="194"/>
                  </a:lnTo>
                  <a:cubicBezTo>
                    <a:pt x="1970" y="194"/>
                    <a:pt x="1970" y="194"/>
                    <a:pt x="1970" y="194"/>
                  </a:cubicBezTo>
                  <a:cubicBezTo>
                    <a:pt x="1970" y="1180"/>
                    <a:pt x="1970" y="1180"/>
                    <a:pt x="1970" y="1180"/>
                  </a:cubicBezTo>
                  <a:cubicBezTo>
                    <a:pt x="1379" y="1180"/>
                    <a:pt x="1379" y="1180"/>
                    <a:pt x="1379" y="1180"/>
                  </a:cubicBezTo>
                  <a:cubicBezTo>
                    <a:pt x="1453" y="975"/>
                    <a:pt x="1372" y="730"/>
                    <a:pt x="1189" y="613"/>
                  </a:cubicBezTo>
                  <a:cubicBezTo>
                    <a:pt x="1189" y="370"/>
                    <a:pt x="1189" y="370"/>
                    <a:pt x="1189" y="370"/>
                  </a:cubicBezTo>
                  <a:cubicBezTo>
                    <a:pt x="1189" y="352"/>
                    <a:pt x="1178" y="337"/>
                    <a:pt x="1159" y="337"/>
                  </a:cubicBezTo>
                  <a:cubicBezTo>
                    <a:pt x="1108" y="337"/>
                    <a:pt x="1108" y="337"/>
                    <a:pt x="1108" y="337"/>
                  </a:cubicBezTo>
                  <a:cubicBezTo>
                    <a:pt x="1093" y="337"/>
                    <a:pt x="1078" y="352"/>
                    <a:pt x="1075" y="367"/>
                  </a:cubicBezTo>
                  <a:cubicBezTo>
                    <a:pt x="1075" y="385"/>
                    <a:pt x="1090" y="404"/>
                    <a:pt x="1108" y="404"/>
                  </a:cubicBezTo>
                  <a:cubicBezTo>
                    <a:pt x="1126" y="404"/>
                    <a:pt x="1126" y="404"/>
                    <a:pt x="1126" y="404"/>
                  </a:cubicBezTo>
                  <a:cubicBezTo>
                    <a:pt x="1126" y="576"/>
                    <a:pt x="1126" y="576"/>
                    <a:pt x="1126" y="576"/>
                  </a:cubicBezTo>
                  <a:cubicBezTo>
                    <a:pt x="1082" y="554"/>
                    <a:pt x="1034" y="539"/>
                    <a:pt x="983" y="532"/>
                  </a:cubicBezTo>
                  <a:cubicBezTo>
                    <a:pt x="983" y="370"/>
                    <a:pt x="983" y="370"/>
                    <a:pt x="983" y="370"/>
                  </a:cubicBezTo>
                  <a:cubicBezTo>
                    <a:pt x="983" y="352"/>
                    <a:pt x="969" y="337"/>
                    <a:pt x="950" y="337"/>
                  </a:cubicBezTo>
                  <a:cubicBezTo>
                    <a:pt x="902" y="337"/>
                    <a:pt x="902" y="337"/>
                    <a:pt x="902" y="337"/>
                  </a:cubicBezTo>
                  <a:cubicBezTo>
                    <a:pt x="884" y="337"/>
                    <a:pt x="870" y="352"/>
                    <a:pt x="870" y="367"/>
                  </a:cubicBezTo>
                  <a:cubicBezTo>
                    <a:pt x="866" y="385"/>
                    <a:pt x="881" y="404"/>
                    <a:pt x="899" y="404"/>
                  </a:cubicBezTo>
                  <a:cubicBezTo>
                    <a:pt x="921" y="404"/>
                    <a:pt x="921" y="404"/>
                    <a:pt x="921" y="404"/>
                  </a:cubicBezTo>
                  <a:cubicBezTo>
                    <a:pt x="921" y="528"/>
                    <a:pt x="921" y="528"/>
                    <a:pt x="921" y="528"/>
                  </a:cubicBezTo>
                  <a:cubicBezTo>
                    <a:pt x="873" y="528"/>
                    <a:pt x="829" y="532"/>
                    <a:pt x="785" y="546"/>
                  </a:cubicBezTo>
                  <a:cubicBezTo>
                    <a:pt x="785" y="194"/>
                    <a:pt x="785" y="194"/>
                    <a:pt x="785" y="194"/>
                  </a:cubicBezTo>
                  <a:moveTo>
                    <a:pt x="646" y="1469"/>
                  </a:moveTo>
                  <a:lnTo>
                    <a:pt x="646" y="1469"/>
                  </a:lnTo>
                  <a:cubicBezTo>
                    <a:pt x="635" y="1480"/>
                    <a:pt x="613" y="1480"/>
                    <a:pt x="598" y="1469"/>
                  </a:cubicBezTo>
                  <a:cubicBezTo>
                    <a:pt x="462" y="1334"/>
                    <a:pt x="462" y="1334"/>
                    <a:pt x="462" y="1334"/>
                  </a:cubicBezTo>
                  <a:cubicBezTo>
                    <a:pt x="452" y="1319"/>
                    <a:pt x="452" y="1297"/>
                    <a:pt x="462" y="1286"/>
                  </a:cubicBezTo>
                  <a:cubicBezTo>
                    <a:pt x="474" y="1275"/>
                    <a:pt x="488" y="1272"/>
                    <a:pt x="503" y="1279"/>
                  </a:cubicBezTo>
                  <a:cubicBezTo>
                    <a:pt x="540" y="1337"/>
                    <a:pt x="594" y="1392"/>
                    <a:pt x="653" y="1429"/>
                  </a:cubicBezTo>
                  <a:cubicBezTo>
                    <a:pt x="661" y="1444"/>
                    <a:pt x="657" y="1458"/>
                    <a:pt x="646" y="1469"/>
                  </a:cubicBezTo>
                  <a:moveTo>
                    <a:pt x="488" y="1015"/>
                  </a:moveTo>
                  <a:lnTo>
                    <a:pt x="488" y="1015"/>
                  </a:lnTo>
                  <a:cubicBezTo>
                    <a:pt x="488" y="785"/>
                    <a:pt x="686" y="583"/>
                    <a:pt x="917" y="590"/>
                  </a:cubicBezTo>
                  <a:cubicBezTo>
                    <a:pt x="1148" y="583"/>
                    <a:pt x="1350" y="785"/>
                    <a:pt x="1342" y="1015"/>
                  </a:cubicBezTo>
                  <a:cubicBezTo>
                    <a:pt x="1350" y="1246"/>
                    <a:pt x="1148" y="1444"/>
                    <a:pt x="917" y="1444"/>
                  </a:cubicBezTo>
                  <a:cubicBezTo>
                    <a:pt x="679" y="1444"/>
                    <a:pt x="488" y="1242"/>
                    <a:pt x="488" y="1015"/>
                  </a:cubicBezTo>
                  <a:moveTo>
                    <a:pt x="1603" y="1572"/>
                  </a:moveTo>
                  <a:lnTo>
                    <a:pt x="1603" y="1572"/>
                  </a:lnTo>
                  <a:cubicBezTo>
                    <a:pt x="1156" y="1572"/>
                    <a:pt x="1156" y="1572"/>
                    <a:pt x="1156" y="1572"/>
                  </a:cubicBezTo>
                  <a:cubicBezTo>
                    <a:pt x="1178" y="1433"/>
                    <a:pt x="1178" y="1433"/>
                    <a:pt x="1178" y="1433"/>
                  </a:cubicBezTo>
                  <a:cubicBezTo>
                    <a:pt x="1203" y="1414"/>
                    <a:pt x="1229" y="1396"/>
                    <a:pt x="1254" y="1374"/>
                  </a:cubicBezTo>
                  <a:cubicBezTo>
                    <a:pt x="1570" y="1374"/>
                    <a:pt x="1570" y="1374"/>
                    <a:pt x="1570" y="1374"/>
                  </a:cubicBezTo>
                  <a:lnTo>
                    <a:pt x="1603" y="15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3510909" y="2819458"/>
              <a:ext cx="29186" cy="76181"/>
            </a:xfrm>
            <a:custGeom>
              <a:rect b="b" l="l" r="r" t="t"/>
              <a:pathLst>
                <a:path extrusionOk="0" h="308" w="118">
                  <a:moveTo>
                    <a:pt x="34" y="67"/>
                  </a:moveTo>
                  <a:lnTo>
                    <a:pt x="34" y="67"/>
                  </a:lnTo>
                  <a:cubicBezTo>
                    <a:pt x="52" y="67"/>
                    <a:pt x="52" y="67"/>
                    <a:pt x="52" y="67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2" y="290"/>
                    <a:pt x="63" y="305"/>
                    <a:pt x="78" y="308"/>
                  </a:cubicBezTo>
                  <a:cubicBezTo>
                    <a:pt x="100" y="312"/>
                    <a:pt x="118" y="297"/>
                    <a:pt x="118" y="276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8" y="15"/>
                    <a:pt x="104" y="0"/>
                    <a:pt x="8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-3" y="19"/>
                    <a:pt x="1" y="41"/>
                  </a:cubicBezTo>
                  <a:cubicBezTo>
                    <a:pt x="5" y="56"/>
                    <a:pt x="19" y="67"/>
                    <a:pt x="34" y="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3413951" y="2920373"/>
              <a:ext cx="28197" cy="75439"/>
            </a:xfrm>
            <a:custGeom>
              <a:rect b="b" l="l" r="r" t="t"/>
              <a:pathLst>
                <a:path extrusionOk="0" h="305" w="114">
                  <a:moveTo>
                    <a:pt x="34" y="62"/>
                  </a:moveTo>
                  <a:lnTo>
                    <a:pt x="34" y="62"/>
                  </a:lnTo>
                  <a:cubicBezTo>
                    <a:pt x="52" y="62"/>
                    <a:pt x="52" y="62"/>
                    <a:pt x="52" y="62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2" y="288"/>
                    <a:pt x="56" y="292"/>
                    <a:pt x="59" y="295"/>
                  </a:cubicBezTo>
                  <a:cubicBezTo>
                    <a:pt x="85" y="317"/>
                    <a:pt x="114" y="299"/>
                    <a:pt x="114" y="273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7"/>
                    <a:pt x="107" y="0"/>
                    <a:pt x="9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8" y="7"/>
                  </a:cubicBezTo>
                  <a:cubicBezTo>
                    <a:pt x="-10" y="32"/>
                    <a:pt x="8" y="62"/>
                    <a:pt x="34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3467377" y="2920373"/>
              <a:ext cx="28197" cy="76181"/>
            </a:xfrm>
            <a:custGeom>
              <a:rect b="b" l="l" r="r" t="t"/>
              <a:pathLst>
                <a:path extrusionOk="0" h="308" w="114">
                  <a:moveTo>
                    <a:pt x="30" y="0"/>
                  </a:moveTo>
                  <a:lnTo>
                    <a:pt x="30" y="0"/>
                  </a:lnTo>
                  <a:cubicBezTo>
                    <a:pt x="12" y="0"/>
                    <a:pt x="-3" y="18"/>
                    <a:pt x="1" y="40"/>
                  </a:cubicBezTo>
                  <a:cubicBezTo>
                    <a:pt x="5" y="54"/>
                    <a:pt x="19" y="62"/>
                    <a:pt x="34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2" y="288"/>
                    <a:pt x="63" y="303"/>
                    <a:pt x="78" y="307"/>
                  </a:cubicBezTo>
                  <a:cubicBezTo>
                    <a:pt x="96" y="310"/>
                    <a:pt x="114" y="295"/>
                    <a:pt x="114" y="273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4" y="14"/>
                    <a:pt x="100" y="0"/>
                    <a:pt x="85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619739" y="2931255"/>
              <a:ext cx="30175" cy="79643"/>
            </a:xfrm>
            <a:custGeom>
              <a:rect b="b" l="l" r="r" t="t"/>
              <a:pathLst>
                <a:path extrusionOk="0" h="322" w="122">
                  <a:moveTo>
                    <a:pt x="34" y="62"/>
                  </a:moveTo>
                  <a:lnTo>
                    <a:pt x="34" y="62"/>
                  </a:lnTo>
                  <a:cubicBezTo>
                    <a:pt x="60" y="62"/>
                    <a:pt x="60" y="62"/>
                    <a:pt x="60" y="62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60" y="307"/>
                    <a:pt x="67" y="317"/>
                    <a:pt x="82" y="321"/>
                  </a:cubicBezTo>
                  <a:cubicBezTo>
                    <a:pt x="104" y="325"/>
                    <a:pt x="122" y="310"/>
                    <a:pt x="122" y="292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14"/>
                    <a:pt x="107" y="0"/>
                    <a:pt x="8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-3" y="18"/>
                    <a:pt x="1" y="36"/>
                  </a:cubicBezTo>
                  <a:cubicBezTo>
                    <a:pt x="5" y="51"/>
                    <a:pt x="19" y="62"/>
                    <a:pt x="34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738710" y="2819210"/>
              <a:ext cx="49963" cy="78407"/>
            </a:xfrm>
            <a:custGeom>
              <a:rect b="b" l="l" r="r" t="t"/>
              <a:pathLst>
                <a:path extrusionOk="0" h="317" w="202">
                  <a:moveTo>
                    <a:pt x="202" y="210"/>
                  </a:moveTo>
                  <a:lnTo>
                    <a:pt x="202" y="210"/>
                  </a:lnTo>
                  <a:cubicBezTo>
                    <a:pt x="202" y="108"/>
                    <a:pt x="202" y="108"/>
                    <a:pt x="202" y="108"/>
                  </a:cubicBezTo>
                  <a:cubicBezTo>
                    <a:pt x="202" y="45"/>
                    <a:pt x="154" y="-2"/>
                    <a:pt x="96" y="1"/>
                  </a:cubicBezTo>
                  <a:cubicBezTo>
                    <a:pt x="41" y="5"/>
                    <a:pt x="0" y="49"/>
                    <a:pt x="0" y="10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69"/>
                    <a:pt x="41" y="313"/>
                    <a:pt x="96" y="317"/>
                  </a:cubicBezTo>
                  <a:cubicBezTo>
                    <a:pt x="154" y="321"/>
                    <a:pt x="202" y="273"/>
                    <a:pt x="202" y="210"/>
                  </a:cubicBezTo>
                  <a:moveTo>
                    <a:pt x="63" y="104"/>
                  </a:moveTo>
                  <a:lnTo>
                    <a:pt x="63" y="104"/>
                  </a:lnTo>
                  <a:cubicBezTo>
                    <a:pt x="63" y="82"/>
                    <a:pt x="81" y="64"/>
                    <a:pt x="103" y="68"/>
                  </a:cubicBezTo>
                  <a:cubicBezTo>
                    <a:pt x="125" y="68"/>
                    <a:pt x="140" y="86"/>
                    <a:pt x="140" y="104"/>
                  </a:cubicBezTo>
                  <a:cubicBezTo>
                    <a:pt x="140" y="214"/>
                    <a:pt x="140" y="214"/>
                    <a:pt x="140" y="214"/>
                  </a:cubicBezTo>
                  <a:cubicBezTo>
                    <a:pt x="140" y="233"/>
                    <a:pt x="125" y="251"/>
                    <a:pt x="103" y="251"/>
                  </a:cubicBezTo>
                  <a:cubicBezTo>
                    <a:pt x="81" y="254"/>
                    <a:pt x="63" y="236"/>
                    <a:pt x="63" y="214"/>
                  </a:cubicBezTo>
                  <a:lnTo>
                    <a:pt x="63" y="1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439427" y="2819210"/>
              <a:ext cx="49963" cy="78407"/>
            </a:xfrm>
            <a:custGeom>
              <a:rect b="b" l="l" r="r" t="t"/>
              <a:pathLst>
                <a:path extrusionOk="0" h="317" w="202">
                  <a:moveTo>
                    <a:pt x="202" y="210"/>
                  </a:moveTo>
                  <a:lnTo>
                    <a:pt x="202" y="210"/>
                  </a:lnTo>
                  <a:cubicBezTo>
                    <a:pt x="202" y="108"/>
                    <a:pt x="202" y="108"/>
                    <a:pt x="202" y="108"/>
                  </a:cubicBezTo>
                  <a:cubicBezTo>
                    <a:pt x="202" y="45"/>
                    <a:pt x="154" y="-2"/>
                    <a:pt x="95" y="1"/>
                  </a:cubicBezTo>
                  <a:cubicBezTo>
                    <a:pt x="41" y="5"/>
                    <a:pt x="0" y="49"/>
                    <a:pt x="0" y="10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69"/>
                    <a:pt x="41" y="313"/>
                    <a:pt x="95" y="317"/>
                  </a:cubicBezTo>
                  <a:cubicBezTo>
                    <a:pt x="154" y="321"/>
                    <a:pt x="202" y="273"/>
                    <a:pt x="202" y="210"/>
                  </a:cubicBezTo>
                  <a:moveTo>
                    <a:pt x="63" y="104"/>
                  </a:moveTo>
                  <a:lnTo>
                    <a:pt x="63" y="104"/>
                  </a:lnTo>
                  <a:cubicBezTo>
                    <a:pt x="63" y="82"/>
                    <a:pt x="81" y="64"/>
                    <a:pt x="103" y="68"/>
                  </a:cubicBezTo>
                  <a:cubicBezTo>
                    <a:pt x="125" y="68"/>
                    <a:pt x="139" y="86"/>
                    <a:pt x="139" y="104"/>
                  </a:cubicBezTo>
                  <a:cubicBezTo>
                    <a:pt x="139" y="214"/>
                    <a:pt x="139" y="214"/>
                    <a:pt x="139" y="214"/>
                  </a:cubicBezTo>
                  <a:cubicBezTo>
                    <a:pt x="139" y="233"/>
                    <a:pt x="125" y="251"/>
                    <a:pt x="103" y="251"/>
                  </a:cubicBezTo>
                  <a:cubicBezTo>
                    <a:pt x="81" y="254"/>
                    <a:pt x="63" y="236"/>
                    <a:pt x="63" y="214"/>
                  </a:cubicBezTo>
                  <a:lnTo>
                    <a:pt x="63" y="1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833936" y="2919136"/>
              <a:ext cx="49963" cy="78159"/>
            </a:xfrm>
            <a:custGeom>
              <a:rect b="b" l="l" r="r" t="t"/>
              <a:pathLst>
                <a:path extrusionOk="0" h="316" w="202">
                  <a:moveTo>
                    <a:pt x="0" y="213"/>
                  </a:moveTo>
                  <a:lnTo>
                    <a:pt x="0" y="213"/>
                  </a:lnTo>
                  <a:cubicBezTo>
                    <a:pt x="0" y="269"/>
                    <a:pt x="40" y="312"/>
                    <a:pt x="96" y="315"/>
                  </a:cubicBezTo>
                  <a:cubicBezTo>
                    <a:pt x="154" y="319"/>
                    <a:pt x="202" y="272"/>
                    <a:pt x="202" y="213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45"/>
                    <a:pt x="154" y="-3"/>
                    <a:pt x="96" y="1"/>
                  </a:cubicBezTo>
                  <a:cubicBezTo>
                    <a:pt x="40" y="5"/>
                    <a:pt x="0" y="49"/>
                    <a:pt x="0" y="103"/>
                  </a:cubicBezTo>
                  <a:lnTo>
                    <a:pt x="0" y="213"/>
                  </a:lnTo>
                  <a:moveTo>
                    <a:pt x="63" y="103"/>
                  </a:moveTo>
                  <a:lnTo>
                    <a:pt x="63" y="103"/>
                  </a:lnTo>
                  <a:cubicBezTo>
                    <a:pt x="63" y="81"/>
                    <a:pt x="81" y="63"/>
                    <a:pt x="103" y="67"/>
                  </a:cubicBezTo>
                  <a:cubicBezTo>
                    <a:pt x="125" y="67"/>
                    <a:pt x="140" y="85"/>
                    <a:pt x="140" y="103"/>
                  </a:cubicBezTo>
                  <a:cubicBezTo>
                    <a:pt x="140" y="213"/>
                    <a:pt x="140" y="213"/>
                    <a:pt x="140" y="213"/>
                  </a:cubicBezTo>
                  <a:cubicBezTo>
                    <a:pt x="140" y="232"/>
                    <a:pt x="125" y="250"/>
                    <a:pt x="103" y="254"/>
                  </a:cubicBezTo>
                  <a:cubicBezTo>
                    <a:pt x="81" y="254"/>
                    <a:pt x="63" y="235"/>
                    <a:pt x="63" y="213"/>
                  </a:cubicBezTo>
                  <a:lnTo>
                    <a:pt x="63" y="1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805492" y="2819458"/>
              <a:ext cx="28444" cy="76181"/>
            </a:xfrm>
            <a:custGeom>
              <a:rect b="b" l="l" r="r" t="t"/>
              <a:pathLst>
                <a:path extrusionOk="0" h="308" w="115">
                  <a:moveTo>
                    <a:pt x="31" y="67"/>
                  </a:moveTo>
                  <a:lnTo>
                    <a:pt x="31" y="67"/>
                  </a:lnTo>
                  <a:cubicBezTo>
                    <a:pt x="53" y="67"/>
                    <a:pt x="53" y="67"/>
                    <a:pt x="53" y="67"/>
                  </a:cubicBezTo>
                  <a:cubicBezTo>
                    <a:pt x="53" y="276"/>
                    <a:pt x="53" y="276"/>
                    <a:pt x="53" y="276"/>
                  </a:cubicBezTo>
                  <a:cubicBezTo>
                    <a:pt x="53" y="290"/>
                    <a:pt x="60" y="305"/>
                    <a:pt x="75" y="308"/>
                  </a:cubicBezTo>
                  <a:cubicBezTo>
                    <a:pt x="97" y="312"/>
                    <a:pt x="115" y="297"/>
                    <a:pt x="115" y="276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15"/>
                    <a:pt x="100" y="0"/>
                    <a:pt x="8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2" y="0"/>
                    <a:pt x="-6" y="19"/>
                    <a:pt x="2" y="41"/>
                  </a:cubicBezTo>
                  <a:cubicBezTo>
                    <a:pt x="2" y="56"/>
                    <a:pt x="16" y="67"/>
                    <a:pt x="31" y="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3780510" y="2920373"/>
              <a:ext cx="27949" cy="76181"/>
            </a:xfrm>
            <a:custGeom>
              <a:rect b="b" l="l" r="r" t="t"/>
              <a:pathLst>
                <a:path extrusionOk="0" h="308" w="113">
                  <a:moveTo>
                    <a:pt x="29" y="62"/>
                  </a:moveTo>
                  <a:lnTo>
                    <a:pt x="29" y="62"/>
                  </a:lnTo>
                  <a:cubicBezTo>
                    <a:pt x="51" y="62"/>
                    <a:pt x="51" y="62"/>
                    <a:pt x="51" y="62"/>
                  </a:cubicBezTo>
                  <a:cubicBezTo>
                    <a:pt x="51" y="273"/>
                    <a:pt x="51" y="273"/>
                    <a:pt x="51" y="273"/>
                  </a:cubicBezTo>
                  <a:cubicBezTo>
                    <a:pt x="51" y="288"/>
                    <a:pt x="62" y="303"/>
                    <a:pt x="77" y="307"/>
                  </a:cubicBezTo>
                  <a:cubicBezTo>
                    <a:pt x="95" y="310"/>
                    <a:pt x="113" y="295"/>
                    <a:pt x="113" y="273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14"/>
                    <a:pt x="99" y="0"/>
                    <a:pt x="8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5" y="0"/>
                    <a:pt x="0" y="14"/>
                    <a:pt x="0" y="32"/>
                  </a:cubicBezTo>
                  <a:lnTo>
                    <a:pt x="0" y="32"/>
                  </a:lnTo>
                  <a:cubicBezTo>
                    <a:pt x="0" y="51"/>
                    <a:pt x="15" y="62"/>
                    <a:pt x="29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855455" y="2819458"/>
              <a:ext cx="28444" cy="76181"/>
            </a:xfrm>
            <a:custGeom>
              <a:rect b="b" l="l" r="r" t="t"/>
              <a:pathLst>
                <a:path extrusionOk="0" h="308" w="115">
                  <a:moveTo>
                    <a:pt x="34" y="67"/>
                  </a:moveTo>
                  <a:lnTo>
                    <a:pt x="34" y="67"/>
                  </a:lnTo>
                  <a:cubicBezTo>
                    <a:pt x="53" y="67"/>
                    <a:pt x="53" y="67"/>
                    <a:pt x="53" y="67"/>
                  </a:cubicBezTo>
                  <a:cubicBezTo>
                    <a:pt x="53" y="276"/>
                    <a:pt x="53" y="276"/>
                    <a:pt x="53" y="276"/>
                  </a:cubicBezTo>
                  <a:cubicBezTo>
                    <a:pt x="53" y="290"/>
                    <a:pt x="64" y="305"/>
                    <a:pt x="78" y="308"/>
                  </a:cubicBezTo>
                  <a:cubicBezTo>
                    <a:pt x="97" y="312"/>
                    <a:pt x="115" y="297"/>
                    <a:pt x="115" y="276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15"/>
                    <a:pt x="100" y="0"/>
                    <a:pt x="8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2" y="0"/>
                    <a:pt x="-3" y="19"/>
                    <a:pt x="1" y="41"/>
                  </a:cubicBezTo>
                  <a:cubicBezTo>
                    <a:pt x="5" y="56"/>
                    <a:pt x="20" y="67"/>
                    <a:pt x="34" y="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3552215" y="2898359"/>
              <a:ext cx="177095" cy="178085"/>
            </a:xfrm>
            <a:custGeom>
              <a:rect b="b" l="l" r="r" t="t"/>
              <a:pathLst>
                <a:path extrusionOk="0" h="720" w="716">
                  <a:moveTo>
                    <a:pt x="611" y="107"/>
                  </a:moveTo>
                  <a:lnTo>
                    <a:pt x="611" y="107"/>
                  </a:lnTo>
                  <a:cubicBezTo>
                    <a:pt x="472" y="-36"/>
                    <a:pt x="241" y="-33"/>
                    <a:pt x="105" y="107"/>
                  </a:cubicBezTo>
                  <a:cubicBezTo>
                    <a:pt x="-34" y="239"/>
                    <a:pt x="-34" y="480"/>
                    <a:pt x="105" y="612"/>
                  </a:cubicBezTo>
                  <a:cubicBezTo>
                    <a:pt x="245" y="755"/>
                    <a:pt x="472" y="755"/>
                    <a:pt x="611" y="612"/>
                  </a:cubicBezTo>
                  <a:cubicBezTo>
                    <a:pt x="751" y="472"/>
                    <a:pt x="751" y="246"/>
                    <a:pt x="611" y="107"/>
                  </a:cubicBezTo>
                  <a:moveTo>
                    <a:pt x="571" y="235"/>
                  </a:moveTo>
                  <a:lnTo>
                    <a:pt x="571" y="235"/>
                  </a:lnTo>
                  <a:cubicBezTo>
                    <a:pt x="571" y="221"/>
                    <a:pt x="582" y="195"/>
                    <a:pt x="604" y="195"/>
                  </a:cubicBezTo>
                  <a:cubicBezTo>
                    <a:pt x="637" y="242"/>
                    <a:pt x="651" y="294"/>
                    <a:pt x="655" y="349"/>
                  </a:cubicBezTo>
                  <a:cubicBezTo>
                    <a:pt x="655" y="373"/>
                    <a:pt x="637" y="392"/>
                    <a:pt x="611" y="392"/>
                  </a:cubicBezTo>
                  <a:cubicBezTo>
                    <a:pt x="589" y="392"/>
                    <a:pt x="571" y="373"/>
                    <a:pt x="571" y="353"/>
                  </a:cubicBezTo>
                  <a:lnTo>
                    <a:pt x="571" y="235"/>
                  </a:lnTo>
                  <a:moveTo>
                    <a:pt x="560" y="140"/>
                  </a:moveTo>
                  <a:lnTo>
                    <a:pt x="560" y="140"/>
                  </a:lnTo>
                  <a:cubicBezTo>
                    <a:pt x="527" y="158"/>
                    <a:pt x="509" y="195"/>
                    <a:pt x="509" y="231"/>
                  </a:cubicBezTo>
                  <a:cubicBezTo>
                    <a:pt x="509" y="349"/>
                    <a:pt x="509" y="349"/>
                    <a:pt x="509" y="349"/>
                  </a:cubicBezTo>
                  <a:cubicBezTo>
                    <a:pt x="509" y="417"/>
                    <a:pt x="575" y="469"/>
                    <a:pt x="641" y="450"/>
                  </a:cubicBezTo>
                  <a:cubicBezTo>
                    <a:pt x="630" y="476"/>
                    <a:pt x="619" y="502"/>
                    <a:pt x="600" y="528"/>
                  </a:cubicBezTo>
                  <a:cubicBezTo>
                    <a:pt x="204" y="528"/>
                    <a:pt x="204" y="528"/>
                    <a:pt x="204" y="528"/>
                  </a:cubicBezTo>
                  <a:cubicBezTo>
                    <a:pt x="204" y="103"/>
                    <a:pt x="204" y="103"/>
                    <a:pt x="204" y="103"/>
                  </a:cubicBezTo>
                  <a:cubicBezTo>
                    <a:pt x="318" y="37"/>
                    <a:pt x="461" y="52"/>
                    <a:pt x="560" y="140"/>
                  </a:cubicBezTo>
                  <a:moveTo>
                    <a:pt x="61" y="359"/>
                  </a:moveTo>
                  <a:lnTo>
                    <a:pt x="61" y="359"/>
                  </a:lnTo>
                  <a:cubicBezTo>
                    <a:pt x="61" y="283"/>
                    <a:pt x="91" y="213"/>
                    <a:pt x="142" y="158"/>
                  </a:cubicBezTo>
                  <a:cubicBezTo>
                    <a:pt x="142" y="560"/>
                    <a:pt x="142" y="560"/>
                    <a:pt x="142" y="560"/>
                  </a:cubicBezTo>
                  <a:cubicBezTo>
                    <a:pt x="91" y="505"/>
                    <a:pt x="61" y="436"/>
                    <a:pt x="61" y="359"/>
                  </a:cubicBezTo>
                  <a:moveTo>
                    <a:pt x="175" y="590"/>
                  </a:moveTo>
                  <a:lnTo>
                    <a:pt x="175" y="590"/>
                  </a:lnTo>
                  <a:cubicBezTo>
                    <a:pt x="538" y="590"/>
                    <a:pt x="538" y="590"/>
                    <a:pt x="538" y="590"/>
                  </a:cubicBezTo>
                  <a:cubicBezTo>
                    <a:pt x="431" y="674"/>
                    <a:pt x="281" y="674"/>
                    <a:pt x="175" y="5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5" name="Google Shape;985;p52"/>
          <p:cNvGrpSpPr/>
          <p:nvPr/>
        </p:nvGrpSpPr>
        <p:grpSpPr>
          <a:xfrm>
            <a:off x="3923006" y="2689159"/>
            <a:ext cx="535986" cy="517189"/>
            <a:chOff x="4091913" y="2716564"/>
            <a:chExt cx="535986" cy="517189"/>
          </a:xfrm>
        </p:grpSpPr>
        <p:sp>
          <p:nvSpPr>
            <p:cNvPr id="986" name="Google Shape;986;p52"/>
            <p:cNvSpPr/>
            <p:nvPr/>
          </p:nvSpPr>
          <p:spPr>
            <a:xfrm>
              <a:off x="4091913" y="3033407"/>
              <a:ext cx="478108" cy="200345"/>
            </a:xfrm>
            <a:custGeom>
              <a:rect b="b" l="l" r="r" t="t"/>
              <a:pathLst>
                <a:path extrusionOk="0" h="810" w="1933">
                  <a:moveTo>
                    <a:pt x="1890" y="729"/>
                  </a:moveTo>
                  <a:lnTo>
                    <a:pt x="1890" y="729"/>
                  </a:lnTo>
                  <a:cubicBezTo>
                    <a:pt x="1857" y="744"/>
                    <a:pt x="1857" y="744"/>
                    <a:pt x="1857" y="744"/>
                  </a:cubicBezTo>
                  <a:cubicBezTo>
                    <a:pt x="1832" y="751"/>
                    <a:pt x="1799" y="740"/>
                    <a:pt x="1788" y="715"/>
                  </a:cubicBezTo>
                  <a:cubicBezTo>
                    <a:pt x="1601" y="293"/>
                    <a:pt x="1601" y="293"/>
                    <a:pt x="1601" y="293"/>
                  </a:cubicBezTo>
                  <a:cubicBezTo>
                    <a:pt x="1641" y="256"/>
                    <a:pt x="1663" y="205"/>
                    <a:pt x="1660" y="150"/>
                  </a:cubicBezTo>
                  <a:cubicBezTo>
                    <a:pt x="1652" y="70"/>
                    <a:pt x="1586" y="7"/>
                    <a:pt x="1505" y="0"/>
                  </a:cubicBezTo>
                  <a:cubicBezTo>
                    <a:pt x="1417" y="-8"/>
                    <a:pt x="1344" y="55"/>
                    <a:pt x="1329" y="135"/>
                  </a:cubicBezTo>
                  <a:cubicBezTo>
                    <a:pt x="849" y="135"/>
                    <a:pt x="849" y="135"/>
                    <a:pt x="849" y="135"/>
                  </a:cubicBezTo>
                  <a:cubicBezTo>
                    <a:pt x="834" y="55"/>
                    <a:pt x="761" y="-8"/>
                    <a:pt x="673" y="0"/>
                  </a:cubicBezTo>
                  <a:cubicBezTo>
                    <a:pt x="593" y="7"/>
                    <a:pt x="526" y="70"/>
                    <a:pt x="519" y="150"/>
                  </a:cubicBezTo>
                  <a:cubicBezTo>
                    <a:pt x="516" y="205"/>
                    <a:pt x="537" y="260"/>
                    <a:pt x="578" y="293"/>
                  </a:cubicBezTo>
                  <a:cubicBezTo>
                    <a:pt x="391" y="711"/>
                    <a:pt x="391" y="711"/>
                    <a:pt x="391" y="711"/>
                  </a:cubicBezTo>
                  <a:cubicBezTo>
                    <a:pt x="380" y="740"/>
                    <a:pt x="347" y="751"/>
                    <a:pt x="321" y="740"/>
                  </a:cubicBezTo>
                  <a:cubicBezTo>
                    <a:pt x="153" y="671"/>
                    <a:pt x="153" y="671"/>
                    <a:pt x="153" y="671"/>
                  </a:cubicBezTo>
                  <a:cubicBezTo>
                    <a:pt x="86" y="645"/>
                    <a:pt x="50" y="575"/>
                    <a:pt x="68" y="509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71" y="77"/>
                    <a:pt x="160" y="58"/>
                    <a:pt x="138" y="55"/>
                  </a:cubicBezTo>
                  <a:cubicBezTo>
                    <a:pt x="123" y="55"/>
                    <a:pt x="109" y="66"/>
                    <a:pt x="105" y="80"/>
                  </a:cubicBezTo>
                  <a:cubicBezTo>
                    <a:pt x="6" y="495"/>
                    <a:pt x="6" y="495"/>
                    <a:pt x="6" y="495"/>
                  </a:cubicBezTo>
                  <a:cubicBezTo>
                    <a:pt x="-16" y="594"/>
                    <a:pt x="35" y="692"/>
                    <a:pt x="127" y="729"/>
                  </a:cubicBezTo>
                  <a:cubicBezTo>
                    <a:pt x="296" y="799"/>
                    <a:pt x="296" y="799"/>
                    <a:pt x="296" y="799"/>
                  </a:cubicBezTo>
                  <a:cubicBezTo>
                    <a:pt x="358" y="824"/>
                    <a:pt x="424" y="795"/>
                    <a:pt x="449" y="736"/>
                  </a:cubicBezTo>
                  <a:cubicBezTo>
                    <a:pt x="633" y="322"/>
                    <a:pt x="633" y="322"/>
                    <a:pt x="633" y="322"/>
                  </a:cubicBezTo>
                  <a:cubicBezTo>
                    <a:pt x="651" y="330"/>
                    <a:pt x="666" y="333"/>
                    <a:pt x="684" y="333"/>
                  </a:cubicBezTo>
                  <a:cubicBezTo>
                    <a:pt x="765" y="333"/>
                    <a:pt x="831" y="275"/>
                    <a:pt x="849" y="202"/>
                  </a:cubicBezTo>
                  <a:cubicBezTo>
                    <a:pt x="1329" y="202"/>
                    <a:pt x="1329" y="202"/>
                    <a:pt x="1329" y="202"/>
                  </a:cubicBezTo>
                  <a:cubicBezTo>
                    <a:pt x="1348" y="275"/>
                    <a:pt x="1414" y="333"/>
                    <a:pt x="1491" y="333"/>
                  </a:cubicBezTo>
                  <a:cubicBezTo>
                    <a:pt x="1509" y="333"/>
                    <a:pt x="1528" y="330"/>
                    <a:pt x="1546" y="322"/>
                  </a:cubicBezTo>
                  <a:cubicBezTo>
                    <a:pt x="1729" y="740"/>
                    <a:pt x="1729" y="740"/>
                    <a:pt x="1729" y="740"/>
                  </a:cubicBezTo>
                  <a:cubicBezTo>
                    <a:pt x="1755" y="795"/>
                    <a:pt x="1821" y="824"/>
                    <a:pt x="1880" y="803"/>
                  </a:cubicBezTo>
                  <a:cubicBezTo>
                    <a:pt x="1913" y="788"/>
                    <a:pt x="1913" y="788"/>
                    <a:pt x="1913" y="788"/>
                  </a:cubicBezTo>
                  <a:cubicBezTo>
                    <a:pt x="1931" y="784"/>
                    <a:pt x="1938" y="766"/>
                    <a:pt x="1931" y="748"/>
                  </a:cubicBezTo>
                  <a:cubicBezTo>
                    <a:pt x="1927" y="733"/>
                    <a:pt x="1909" y="722"/>
                    <a:pt x="1890" y="729"/>
                  </a:cubicBezTo>
                  <a:moveTo>
                    <a:pt x="684" y="267"/>
                  </a:moveTo>
                  <a:lnTo>
                    <a:pt x="684" y="267"/>
                  </a:lnTo>
                  <a:cubicBezTo>
                    <a:pt x="629" y="267"/>
                    <a:pt x="581" y="223"/>
                    <a:pt x="581" y="165"/>
                  </a:cubicBezTo>
                  <a:cubicBezTo>
                    <a:pt x="581" y="110"/>
                    <a:pt x="629" y="62"/>
                    <a:pt x="684" y="62"/>
                  </a:cubicBezTo>
                  <a:cubicBezTo>
                    <a:pt x="743" y="62"/>
                    <a:pt x="787" y="110"/>
                    <a:pt x="787" y="165"/>
                  </a:cubicBezTo>
                  <a:cubicBezTo>
                    <a:pt x="787" y="223"/>
                    <a:pt x="743" y="267"/>
                    <a:pt x="684" y="267"/>
                  </a:cubicBezTo>
                  <a:moveTo>
                    <a:pt x="1388" y="165"/>
                  </a:moveTo>
                  <a:lnTo>
                    <a:pt x="1388" y="165"/>
                  </a:lnTo>
                  <a:cubicBezTo>
                    <a:pt x="1388" y="110"/>
                    <a:pt x="1436" y="62"/>
                    <a:pt x="1491" y="62"/>
                  </a:cubicBezTo>
                  <a:cubicBezTo>
                    <a:pt x="1549" y="62"/>
                    <a:pt x="1597" y="110"/>
                    <a:pt x="1597" y="165"/>
                  </a:cubicBezTo>
                  <a:cubicBezTo>
                    <a:pt x="1597" y="223"/>
                    <a:pt x="1549" y="267"/>
                    <a:pt x="1491" y="267"/>
                  </a:cubicBezTo>
                  <a:cubicBezTo>
                    <a:pt x="1436" y="267"/>
                    <a:pt x="1388" y="223"/>
                    <a:pt x="1388" y="1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4125798" y="2811543"/>
              <a:ext cx="502100" cy="405885"/>
            </a:xfrm>
            <a:custGeom>
              <a:rect b="b" l="l" r="r" t="t"/>
              <a:pathLst>
                <a:path extrusionOk="0" h="1641" w="2030">
                  <a:moveTo>
                    <a:pt x="2024" y="1403"/>
                  </a:moveTo>
                  <a:lnTo>
                    <a:pt x="2024" y="1403"/>
                  </a:lnTo>
                  <a:cubicBezTo>
                    <a:pt x="1819" y="549"/>
                    <a:pt x="1819" y="549"/>
                    <a:pt x="1819" y="549"/>
                  </a:cubicBezTo>
                  <a:cubicBezTo>
                    <a:pt x="1783" y="396"/>
                    <a:pt x="1508" y="249"/>
                    <a:pt x="1508" y="249"/>
                  </a:cubicBezTo>
                  <a:cubicBezTo>
                    <a:pt x="1508" y="176"/>
                    <a:pt x="1508" y="176"/>
                    <a:pt x="1508" y="176"/>
                  </a:cubicBezTo>
                  <a:cubicBezTo>
                    <a:pt x="1508" y="139"/>
                    <a:pt x="1479" y="113"/>
                    <a:pt x="1445" y="113"/>
                  </a:cubicBezTo>
                  <a:cubicBezTo>
                    <a:pt x="1240" y="113"/>
                    <a:pt x="1240" y="113"/>
                    <a:pt x="1240" y="113"/>
                  </a:cubicBezTo>
                  <a:cubicBezTo>
                    <a:pt x="1207" y="113"/>
                    <a:pt x="1181" y="139"/>
                    <a:pt x="1181" y="176"/>
                  </a:cubicBezTo>
                  <a:cubicBezTo>
                    <a:pt x="1181" y="245"/>
                    <a:pt x="1181" y="245"/>
                    <a:pt x="1181" y="245"/>
                  </a:cubicBezTo>
                  <a:cubicBezTo>
                    <a:pt x="980" y="245"/>
                    <a:pt x="980" y="245"/>
                    <a:pt x="980" y="245"/>
                  </a:cubicBezTo>
                  <a:cubicBezTo>
                    <a:pt x="980" y="65"/>
                    <a:pt x="980" y="65"/>
                    <a:pt x="980" y="65"/>
                  </a:cubicBezTo>
                  <a:cubicBezTo>
                    <a:pt x="1009" y="65"/>
                    <a:pt x="1009" y="65"/>
                    <a:pt x="1009" y="65"/>
                  </a:cubicBezTo>
                  <a:cubicBezTo>
                    <a:pt x="1020" y="65"/>
                    <a:pt x="1028" y="62"/>
                    <a:pt x="1035" y="55"/>
                  </a:cubicBezTo>
                  <a:cubicBezTo>
                    <a:pt x="1049" y="25"/>
                    <a:pt x="1031" y="0"/>
                    <a:pt x="1005" y="0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873" y="0"/>
                    <a:pt x="866" y="3"/>
                    <a:pt x="859" y="11"/>
                  </a:cubicBezTo>
                  <a:cubicBezTo>
                    <a:pt x="844" y="40"/>
                    <a:pt x="863" y="65"/>
                    <a:pt x="888" y="65"/>
                  </a:cubicBezTo>
                  <a:cubicBezTo>
                    <a:pt x="917" y="65"/>
                    <a:pt x="917" y="65"/>
                    <a:pt x="917" y="65"/>
                  </a:cubicBezTo>
                  <a:cubicBezTo>
                    <a:pt x="917" y="245"/>
                    <a:pt x="917" y="245"/>
                    <a:pt x="917" y="245"/>
                  </a:cubicBezTo>
                  <a:cubicBezTo>
                    <a:pt x="723" y="245"/>
                    <a:pt x="723" y="245"/>
                    <a:pt x="723" y="245"/>
                  </a:cubicBezTo>
                  <a:cubicBezTo>
                    <a:pt x="723" y="176"/>
                    <a:pt x="723" y="176"/>
                    <a:pt x="723" y="176"/>
                  </a:cubicBezTo>
                  <a:cubicBezTo>
                    <a:pt x="723" y="139"/>
                    <a:pt x="697" y="113"/>
                    <a:pt x="661" y="113"/>
                  </a:cubicBezTo>
                  <a:cubicBezTo>
                    <a:pt x="459" y="113"/>
                    <a:pt x="459" y="113"/>
                    <a:pt x="459" y="113"/>
                  </a:cubicBezTo>
                  <a:cubicBezTo>
                    <a:pt x="426" y="113"/>
                    <a:pt x="397" y="139"/>
                    <a:pt x="397" y="176"/>
                  </a:cubicBezTo>
                  <a:cubicBezTo>
                    <a:pt x="397" y="249"/>
                    <a:pt x="397" y="249"/>
                    <a:pt x="397" y="249"/>
                  </a:cubicBezTo>
                  <a:cubicBezTo>
                    <a:pt x="239" y="271"/>
                    <a:pt x="107" y="392"/>
                    <a:pt x="71" y="549"/>
                  </a:cubicBezTo>
                  <a:cubicBezTo>
                    <a:pt x="1" y="842"/>
                    <a:pt x="1" y="842"/>
                    <a:pt x="1" y="842"/>
                  </a:cubicBezTo>
                  <a:cubicBezTo>
                    <a:pt x="-3" y="856"/>
                    <a:pt x="8" y="875"/>
                    <a:pt x="23" y="879"/>
                  </a:cubicBezTo>
                  <a:cubicBezTo>
                    <a:pt x="41" y="882"/>
                    <a:pt x="60" y="871"/>
                    <a:pt x="63" y="856"/>
                  </a:cubicBezTo>
                  <a:cubicBezTo>
                    <a:pt x="133" y="564"/>
                    <a:pt x="133" y="564"/>
                    <a:pt x="133" y="564"/>
                  </a:cubicBezTo>
                  <a:cubicBezTo>
                    <a:pt x="166" y="421"/>
                    <a:pt x="287" y="318"/>
                    <a:pt x="433" y="308"/>
                  </a:cubicBezTo>
                  <a:cubicBezTo>
                    <a:pt x="591" y="308"/>
                    <a:pt x="591" y="308"/>
                    <a:pt x="591" y="308"/>
                  </a:cubicBezTo>
                  <a:cubicBezTo>
                    <a:pt x="646" y="586"/>
                    <a:pt x="646" y="586"/>
                    <a:pt x="646" y="586"/>
                  </a:cubicBezTo>
                  <a:cubicBezTo>
                    <a:pt x="653" y="616"/>
                    <a:pt x="679" y="637"/>
                    <a:pt x="708" y="637"/>
                  </a:cubicBezTo>
                  <a:cubicBezTo>
                    <a:pt x="1181" y="637"/>
                    <a:pt x="1181" y="637"/>
                    <a:pt x="1181" y="637"/>
                  </a:cubicBezTo>
                  <a:cubicBezTo>
                    <a:pt x="1211" y="637"/>
                    <a:pt x="1236" y="616"/>
                    <a:pt x="1240" y="590"/>
                  </a:cubicBezTo>
                  <a:cubicBezTo>
                    <a:pt x="1255" y="516"/>
                    <a:pt x="1255" y="516"/>
                    <a:pt x="1255" y="516"/>
                  </a:cubicBezTo>
                  <a:cubicBezTo>
                    <a:pt x="1259" y="498"/>
                    <a:pt x="1248" y="484"/>
                    <a:pt x="1233" y="480"/>
                  </a:cubicBezTo>
                  <a:cubicBezTo>
                    <a:pt x="1215" y="476"/>
                    <a:pt x="1196" y="487"/>
                    <a:pt x="1192" y="502"/>
                  </a:cubicBezTo>
                  <a:cubicBezTo>
                    <a:pt x="1178" y="575"/>
                    <a:pt x="1178" y="575"/>
                    <a:pt x="1178" y="575"/>
                  </a:cubicBezTo>
                  <a:cubicBezTo>
                    <a:pt x="708" y="575"/>
                    <a:pt x="708" y="575"/>
                    <a:pt x="708" y="575"/>
                  </a:cubicBezTo>
                  <a:cubicBezTo>
                    <a:pt x="657" y="304"/>
                    <a:pt x="657" y="304"/>
                    <a:pt x="657" y="304"/>
                  </a:cubicBezTo>
                  <a:cubicBezTo>
                    <a:pt x="1236" y="304"/>
                    <a:pt x="1236" y="304"/>
                    <a:pt x="1236" y="304"/>
                  </a:cubicBezTo>
                  <a:cubicBezTo>
                    <a:pt x="1225" y="362"/>
                    <a:pt x="1225" y="362"/>
                    <a:pt x="1225" y="362"/>
                  </a:cubicBezTo>
                  <a:cubicBezTo>
                    <a:pt x="1218" y="384"/>
                    <a:pt x="1233" y="403"/>
                    <a:pt x="1255" y="403"/>
                  </a:cubicBezTo>
                  <a:cubicBezTo>
                    <a:pt x="1269" y="403"/>
                    <a:pt x="1284" y="392"/>
                    <a:pt x="1284" y="377"/>
                  </a:cubicBezTo>
                  <a:cubicBezTo>
                    <a:pt x="1303" y="308"/>
                    <a:pt x="1303" y="308"/>
                    <a:pt x="1303" y="308"/>
                  </a:cubicBezTo>
                  <a:cubicBezTo>
                    <a:pt x="1456" y="308"/>
                    <a:pt x="1456" y="308"/>
                    <a:pt x="1456" y="308"/>
                  </a:cubicBezTo>
                  <a:cubicBezTo>
                    <a:pt x="1603" y="318"/>
                    <a:pt x="1724" y="421"/>
                    <a:pt x="1757" y="564"/>
                  </a:cubicBezTo>
                  <a:cubicBezTo>
                    <a:pt x="1962" y="1417"/>
                    <a:pt x="1962" y="1417"/>
                    <a:pt x="1962" y="1417"/>
                  </a:cubicBezTo>
                  <a:cubicBezTo>
                    <a:pt x="1976" y="1483"/>
                    <a:pt x="1943" y="1549"/>
                    <a:pt x="1881" y="1579"/>
                  </a:cubicBezTo>
                  <a:cubicBezTo>
                    <a:pt x="1866" y="1586"/>
                    <a:pt x="1859" y="1604"/>
                    <a:pt x="1866" y="1619"/>
                  </a:cubicBezTo>
                  <a:cubicBezTo>
                    <a:pt x="1870" y="1633"/>
                    <a:pt x="1881" y="1641"/>
                    <a:pt x="1892" y="1641"/>
                  </a:cubicBezTo>
                  <a:cubicBezTo>
                    <a:pt x="1899" y="1641"/>
                    <a:pt x="1903" y="1637"/>
                    <a:pt x="1907" y="1637"/>
                  </a:cubicBezTo>
                  <a:cubicBezTo>
                    <a:pt x="1998" y="1597"/>
                    <a:pt x="2046" y="1498"/>
                    <a:pt x="2024" y="1403"/>
                  </a:cubicBezTo>
                  <a:moveTo>
                    <a:pt x="1244" y="176"/>
                  </a:moveTo>
                  <a:lnTo>
                    <a:pt x="1244" y="176"/>
                  </a:lnTo>
                  <a:cubicBezTo>
                    <a:pt x="1442" y="176"/>
                    <a:pt x="1442" y="176"/>
                    <a:pt x="1442" y="176"/>
                  </a:cubicBezTo>
                  <a:cubicBezTo>
                    <a:pt x="1442" y="241"/>
                    <a:pt x="1442" y="241"/>
                    <a:pt x="1442" y="241"/>
                  </a:cubicBezTo>
                  <a:cubicBezTo>
                    <a:pt x="1354" y="241"/>
                    <a:pt x="1339" y="241"/>
                    <a:pt x="1244" y="245"/>
                  </a:cubicBezTo>
                  <a:lnTo>
                    <a:pt x="1244" y="176"/>
                  </a:lnTo>
                  <a:moveTo>
                    <a:pt x="661" y="176"/>
                  </a:moveTo>
                  <a:lnTo>
                    <a:pt x="661" y="176"/>
                  </a:lnTo>
                  <a:cubicBezTo>
                    <a:pt x="661" y="245"/>
                    <a:pt x="661" y="245"/>
                    <a:pt x="661" y="245"/>
                  </a:cubicBezTo>
                  <a:cubicBezTo>
                    <a:pt x="599" y="245"/>
                    <a:pt x="529" y="245"/>
                    <a:pt x="463" y="245"/>
                  </a:cubicBezTo>
                  <a:cubicBezTo>
                    <a:pt x="463" y="176"/>
                    <a:pt x="463" y="176"/>
                    <a:pt x="463" y="176"/>
                  </a:cubicBezTo>
                  <a:lnTo>
                    <a:pt x="661" y="1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176009" y="2929277"/>
              <a:ext cx="96957" cy="95968"/>
            </a:xfrm>
            <a:custGeom>
              <a:rect b="b" l="l" r="r" t="t"/>
              <a:pathLst>
                <a:path extrusionOk="0" h="388" w="392">
                  <a:moveTo>
                    <a:pt x="194" y="0"/>
                  </a:moveTo>
                  <a:lnTo>
                    <a:pt x="194" y="0"/>
                  </a:lnTo>
                  <a:cubicBezTo>
                    <a:pt x="142" y="0"/>
                    <a:pt x="98" y="44"/>
                    <a:pt x="98" y="96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44" y="99"/>
                    <a:pt x="0" y="143"/>
                    <a:pt x="0" y="194"/>
                  </a:cubicBezTo>
                  <a:cubicBezTo>
                    <a:pt x="0" y="248"/>
                    <a:pt x="44" y="292"/>
                    <a:pt x="95" y="292"/>
                  </a:cubicBezTo>
                  <a:cubicBezTo>
                    <a:pt x="98" y="292"/>
                    <a:pt x="98" y="292"/>
                    <a:pt x="98" y="292"/>
                  </a:cubicBezTo>
                  <a:lnTo>
                    <a:pt x="98" y="292"/>
                  </a:lnTo>
                  <a:cubicBezTo>
                    <a:pt x="98" y="347"/>
                    <a:pt x="142" y="388"/>
                    <a:pt x="194" y="388"/>
                  </a:cubicBezTo>
                  <a:cubicBezTo>
                    <a:pt x="249" y="388"/>
                    <a:pt x="293" y="347"/>
                    <a:pt x="293" y="292"/>
                  </a:cubicBezTo>
                  <a:lnTo>
                    <a:pt x="293" y="292"/>
                  </a:lnTo>
                  <a:lnTo>
                    <a:pt x="293" y="292"/>
                  </a:lnTo>
                  <a:cubicBezTo>
                    <a:pt x="348" y="292"/>
                    <a:pt x="392" y="248"/>
                    <a:pt x="392" y="194"/>
                  </a:cubicBezTo>
                  <a:cubicBezTo>
                    <a:pt x="392" y="143"/>
                    <a:pt x="348" y="99"/>
                    <a:pt x="293" y="99"/>
                  </a:cubicBezTo>
                  <a:lnTo>
                    <a:pt x="293" y="99"/>
                  </a:lnTo>
                  <a:cubicBezTo>
                    <a:pt x="293" y="96"/>
                    <a:pt x="293" y="96"/>
                    <a:pt x="293" y="96"/>
                  </a:cubicBezTo>
                  <a:cubicBezTo>
                    <a:pt x="293" y="44"/>
                    <a:pt x="249" y="0"/>
                    <a:pt x="194" y="0"/>
                  </a:cubicBezTo>
                  <a:moveTo>
                    <a:pt x="293" y="161"/>
                  </a:moveTo>
                  <a:lnTo>
                    <a:pt x="293" y="161"/>
                  </a:lnTo>
                  <a:cubicBezTo>
                    <a:pt x="322" y="161"/>
                    <a:pt x="341" y="194"/>
                    <a:pt x="318" y="220"/>
                  </a:cubicBezTo>
                  <a:cubicBezTo>
                    <a:pt x="311" y="228"/>
                    <a:pt x="308" y="228"/>
                    <a:pt x="300" y="228"/>
                  </a:cubicBezTo>
                  <a:cubicBezTo>
                    <a:pt x="264" y="228"/>
                    <a:pt x="264" y="228"/>
                    <a:pt x="264" y="228"/>
                  </a:cubicBezTo>
                  <a:cubicBezTo>
                    <a:pt x="245" y="228"/>
                    <a:pt x="227" y="245"/>
                    <a:pt x="227" y="263"/>
                  </a:cubicBezTo>
                  <a:cubicBezTo>
                    <a:pt x="227" y="300"/>
                    <a:pt x="227" y="300"/>
                    <a:pt x="227" y="300"/>
                  </a:cubicBezTo>
                  <a:cubicBezTo>
                    <a:pt x="227" y="307"/>
                    <a:pt x="227" y="311"/>
                    <a:pt x="223" y="315"/>
                  </a:cubicBezTo>
                  <a:cubicBezTo>
                    <a:pt x="194" y="340"/>
                    <a:pt x="161" y="318"/>
                    <a:pt x="161" y="292"/>
                  </a:cubicBezTo>
                  <a:cubicBezTo>
                    <a:pt x="161" y="263"/>
                    <a:pt x="161" y="263"/>
                    <a:pt x="161" y="263"/>
                  </a:cubicBezTo>
                  <a:cubicBezTo>
                    <a:pt x="161" y="245"/>
                    <a:pt x="146" y="228"/>
                    <a:pt x="124" y="228"/>
                  </a:cubicBezTo>
                  <a:cubicBezTo>
                    <a:pt x="88" y="228"/>
                    <a:pt x="88" y="228"/>
                    <a:pt x="88" y="228"/>
                  </a:cubicBezTo>
                  <a:cubicBezTo>
                    <a:pt x="84" y="228"/>
                    <a:pt x="77" y="228"/>
                    <a:pt x="73" y="220"/>
                  </a:cubicBezTo>
                  <a:cubicBezTo>
                    <a:pt x="51" y="194"/>
                    <a:pt x="69" y="161"/>
                    <a:pt x="95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46" y="161"/>
                    <a:pt x="161" y="147"/>
                    <a:pt x="161" y="125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61" y="81"/>
                    <a:pt x="165" y="77"/>
                    <a:pt x="168" y="73"/>
                  </a:cubicBezTo>
                  <a:cubicBezTo>
                    <a:pt x="197" y="48"/>
                    <a:pt x="227" y="70"/>
                    <a:pt x="227" y="96"/>
                  </a:cubicBezTo>
                  <a:cubicBezTo>
                    <a:pt x="227" y="125"/>
                    <a:pt x="227" y="125"/>
                    <a:pt x="227" y="125"/>
                  </a:cubicBezTo>
                  <a:cubicBezTo>
                    <a:pt x="227" y="147"/>
                    <a:pt x="245" y="161"/>
                    <a:pt x="264" y="161"/>
                  </a:cubicBezTo>
                  <a:lnTo>
                    <a:pt x="293" y="1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320950" y="2985670"/>
              <a:ext cx="15582" cy="15088"/>
            </a:xfrm>
            <a:custGeom>
              <a:rect b="b" l="l" r="r" t="t"/>
              <a:pathLst>
                <a:path extrusionOk="0" h="61" w="63">
                  <a:moveTo>
                    <a:pt x="63" y="31"/>
                  </a:moveTo>
                  <a:lnTo>
                    <a:pt x="63" y="31"/>
                  </a:lnTo>
                  <a:cubicBezTo>
                    <a:pt x="63" y="13"/>
                    <a:pt x="51" y="0"/>
                    <a:pt x="33" y="0"/>
                  </a:cubicBezTo>
                  <a:cubicBezTo>
                    <a:pt x="15" y="0"/>
                    <a:pt x="0" y="13"/>
                    <a:pt x="0" y="31"/>
                  </a:cubicBezTo>
                  <a:cubicBezTo>
                    <a:pt x="0" y="50"/>
                    <a:pt x="19" y="61"/>
                    <a:pt x="33" y="61"/>
                  </a:cubicBezTo>
                  <a:cubicBezTo>
                    <a:pt x="51" y="61"/>
                    <a:pt x="63" y="46"/>
                    <a:pt x="63" y="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4353599" y="2985670"/>
              <a:ext cx="15582" cy="15088"/>
            </a:xfrm>
            <a:custGeom>
              <a:rect b="b" l="l" r="r" t="t"/>
              <a:pathLst>
                <a:path extrusionOk="0" h="61" w="63">
                  <a:moveTo>
                    <a:pt x="30" y="61"/>
                  </a:moveTo>
                  <a:lnTo>
                    <a:pt x="30" y="61"/>
                  </a:lnTo>
                  <a:cubicBezTo>
                    <a:pt x="48" y="61"/>
                    <a:pt x="63" y="46"/>
                    <a:pt x="63" y="31"/>
                  </a:cubicBezTo>
                  <a:cubicBezTo>
                    <a:pt x="63" y="13"/>
                    <a:pt x="48" y="0"/>
                    <a:pt x="30" y="0"/>
                  </a:cubicBezTo>
                  <a:cubicBezTo>
                    <a:pt x="15" y="0"/>
                    <a:pt x="0" y="13"/>
                    <a:pt x="0" y="31"/>
                  </a:cubicBezTo>
                  <a:cubicBezTo>
                    <a:pt x="0" y="46"/>
                    <a:pt x="15" y="61"/>
                    <a:pt x="30" y="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4385259" y="2985670"/>
              <a:ext cx="16572" cy="15088"/>
            </a:xfrm>
            <a:custGeom>
              <a:rect b="b" l="l" r="r" t="t"/>
              <a:pathLst>
                <a:path extrusionOk="0" h="61" w="67">
                  <a:moveTo>
                    <a:pt x="34" y="61"/>
                  </a:moveTo>
                  <a:lnTo>
                    <a:pt x="34" y="61"/>
                  </a:lnTo>
                  <a:cubicBezTo>
                    <a:pt x="52" y="61"/>
                    <a:pt x="67" y="46"/>
                    <a:pt x="67" y="31"/>
                  </a:cubicBezTo>
                  <a:cubicBezTo>
                    <a:pt x="67" y="13"/>
                    <a:pt x="52" y="0"/>
                    <a:pt x="34" y="0"/>
                  </a:cubicBezTo>
                  <a:cubicBezTo>
                    <a:pt x="15" y="0"/>
                    <a:pt x="0" y="13"/>
                    <a:pt x="0" y="31"/>
                  </a:cubicBezTo>
                  <a:cubicBezTo>
                    <a:pt x="0" y="46"/>
                    <a:pt x="15" y="61"/>
                    <a:pt x="34" y="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4337275" y="3018072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62"/>
                  </a:moveTo>
                  <a:lnTo>
                    <a:pt x="33" y="62"/>
                  </a:lnTo>
                  <a:cubicBezTo>
                    <a:pt x="48" y="62"/>
                    <a:pt x="62" y="47"/>
                    <a:pt x="62" y="29"/>
                  </a:cubicBezTo>
                  <a:cubicBezTo>
                    <a:pt x="62" y="10"/>
                    <a:pt x="48" y="0"/>
                    <a:pt x="33" y="0"/>
                  </a:cubicBezTo>
                  <a:cubicBezTo>
                    <a:pt x="15" y="0"/>
                    <a:pt x="0" y="10"/>
                    <a:pt x="0" y="29"/>
                  </a:cubicBezTo>
                  <a:cubicBezTo>
                    <a:pt x="0" y="47"/>
                    <a:pt x="15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4369924" y="3018072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29" y="62"/>
                  </a:moveTo>
                  <a:lnTo>
                    <a:pt x="29" y="62"/>
                  </a:lnTo>
                  <a:cubicBezTo>
                    <a:pt x="52" y="62"/>
                    <a:pt x="62" y="44"/>
                    <a:pt x="62" y="29"/>
                  </a:cubicBezTo>
                  <a:cubicBezTo>
                    <a:pt x="62" y="10"/>
                    <a:pt x="48" y="0"/>
                    <a:pt x="29" y="0"/>
                  </a:cubicBezTo>
                  <a:cubicBezTo>
                    <a:pt x="11" y="0"/>
                    <a:pt x="0" y="14"/>
                    <a:pt x="0" y="29"/>
                  </a:cubicBezTo>
                  <a:cubicBezTo>
                    <a:pt x="0" y="47"/>
                    <a:pt x="11" y="62"/>
                    <a:pt x="29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4466140" y="2921115"/>
              <a:ext cx="47984" cy="47984"/>
            </a:xfrm>
            <a:custGeom>
              <a:rect b="b" l="l" r="r" t="t"/>
              <a:pathLst>
                <a:path extrusionOk="0" h="194" w="194">
                  <a:moveTo>
                    <a:pt x="99" y="0"/>
                  </a:moveTo>
                  <a:lnTo>
                    <a:pt x="99" y="0"/>
                  </a:lnTo>
                  <a:cubicBezTo>
                    <a:pt x="44" y="0"/>
                    <a:pt x="0" y="44"/>
                    <a:pt x="0" y="95"/>
                  </a:cubicBezTo>
                  <a:cubicBezTo>
                    <a:pt x="0" y="150"/>
                    <a:pt x="44" y="194"/>
                    <a:pt x="99" y="194"/>
                  </a:cubicBezTo>
                  <a:cubicBezTo>
                    <a:pt x="154" y="194"/>
                    <a:pt x="194" y="150"/>
                    <a:pt x="194" y="95"/>
                  </a:cubicBezTo>
                  <a:cubicBezTo>
                    <a:pt x="194" y="44"/>
                    <a:pt x="154" y="0"/>
                    <a:pt x="99" y="0"/>
                  </a:cubicBezTo>
                  <a:moveTo>
                    <a:pt x="99" y="129"/>
                  </a:moveTo>
                  <a:lnTo>
                    <a:pt x="99" y="129"/>
                  </a:lnTo>
                  <a:cubicBezTo>
                    <a:pt x="80" y="129"/>
                    <a:pt x="66" y="114"/>
                    <a:pt x="66" y="95"/>
                  </a:cubicBezTo>
                  <a:cubicBezTo>
                    <a:pt x="66" y="77"/>
                    <a:pt x="80" y="62"/>
                    <a:pt x="99" y="62"/>
                  </a:cubicBezTo>
                  <a:cubicBezTo>
                    <a:pt x="117" y="62"/>
                    <a:pt x="132" y="77"/>
                    <a:pt x="132" y="95"/>
                  </a:cubicBezTo>
                  <a:cubicBezTo>
                    <a:pt x="132" y="114"/>
                    <a:pt x="117" y="129"/>
                    <a:pt x="99" y="1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4498789" y="2985670"/>
              <a:ext cx="47984" cy="47737"/>
            </a:xfrm>
            <a:custGeom>
              <a:rect b="b" l="l" r="r" t="t"/>
              <a:pathLst>
                <a:path extrusionOk="0" h="193" w="194">
                  <a:moveTo>
                    <a:pt x="0" y="94"/>
                  </a:moveTo>
                  <a:lnTo>
                    <a:pt x="0" y="94"/>
                  </a:lnTo>
                  <a:cubicBezTo>
                    <a:pt x="0" y="149"/>
                    <a:pt x="44" y="193"/>
                    <a:pt x="99" y="193"/>
                  </a:cubicBezTo>
                  <a:cubicBezTo>
                    <a:pt x="150" y="193"/>
                    <a:pt x="194" y="149"/>
                    <a:pt x="194" y="94"/>
                  </a:cubicBezTo>
                  <a:cubicBezTo>
                    <a:pt x="194" y="43"/>
                    <a:pt x="150" y="0"/>
                    <a:pt x="99" y="0"/>
                  </a:cubicBezTo>
                  <a:cubicBezTo>
                    <a:pt x="44" y="0"/>
                    <a:pt x="0" y="43"/>
                    <a:pt x="0" y="94"/>
                  </a:cubicBezTo>
                  <a:moveTo>
                    <a:pt x="99" y="61"/>
                  </a:moveTo>
                  <a:lnTo>
                    <a:pt x="99" y="61"/>
                  </a:lnTo>
                  <a:cubicBezTo>
                    <a:pt x="117" y="61"/>
                    <a:pt x="132" y="75"/>
                    <a:pt x="132" y="94"/>
                  </a:cubicBezTo>
                  <a:cubicBezTo>
                    <a:pt x="132" y="112"/>
                    <a:pt x="117" y="131"/>
                    <a:pt x="99" y="131"/>
                  </a:cubicBezTo>
                  <a:cubicBezTo>
                    <a:pt x="80" y="131"/>
                    <a:pt x="62" y="112"/>
                    <a:pt x="62" y="94"/>
                  </a:cubicBezTo>
                  <a:cubicBezTo>
                    <a:pt x="62" y="75"/>
                    <a:pt x="80" y="61"/>
                    <a:pt x="99" y="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475" lIns="90000" spcFirstLastPara="1" rIns="90000" wrap="square" tIns="24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4320703" y="2716564"/>
              <a:ext cx="80633" cy="28197"/>
            </a:xfrm>
            <a:custGeom>
              <a:rect b="b" l="l" r="r" t="t"/>
              <a:pathLst>
                <a:path extrusionOk="0" h="114" w="326">
                  <a:moveTo>
                    <a:pt x="56" y="105"/>
                  </a:moveTo>
                  <a:lnTo>
                    <a:pt x="56" y="105"/>
                  </a:lnTo>
                  <a:cubicBezTo>
                    <a:pt x="115" y="50"/>
                    <a:pt x="210" y="50"/>
                    <a:pt x="272" y="105"/>
                  </a:cubicBezTo>
                  <a:cubicBezTo>
                    <a:pt x="287" y="120"/>
                    <a:pt x="305" y="116"/>
                    <a:pt x="316" y="105"/>
                  </a:cubicBezTo>
                  <a:cubicBezTo>
                    <a:pt x="331" y="90"/>
                    <a:pt x="328" y="72"/>
                    <a:pt x="316" y="61"/>
                  </a:cubicBezTo>
                  <a:cubicBezTo>
                    <a:pt x="228" y="-20"/>
                    <a:pt x="96" y="-20"/>
                    <a:pt x="12" y="61"/>
                  </a:cubicBezTo>
                  <a:cubicBezTo>
                    <a:pt x="-3" y="72"/>
                    <a:pt x="-3" y="90"/>
                    <a:pt x="8" y="105"/>
                  </a:cubicBezTo>
                  <a:cubicBezTo>
                    <a:pt x="20" y="116"/>
                    <a:pt x="41" y="120"/>
                    <a:pt x="56" y="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4339006" y="2749460"/>
              <a:ext cx="43285" cy="23250"/>
            </a:xfrm>
            <a:custGeom>
              <a:rect b="b" l="l" r="r" t="t"/>
              <a:pathLst>
                <a:path extrusionOk="0" h="94" w="175">
                  <a:moveTo>
                    <a:pt x="162" y="86"/>
                  </a:moveTo>
                  <a:lnTo>
                    <a:pt x="162" y="86"/>
                  </a:lnTo>
                  <a:cubicBezTo>
                    <a:pt x="177" y="75"/>
                    <a:pt x="180" y="56"/>
                    <a:pt x="169" y="42"/>
                  </a:cubicBezTo>
                  <a:cubicBezTo>
                    <a:pt x="129" y="-17"/>
                    <a:pt x="41" y="-13"/>
                    <a:pt x="4" y="49"/>
                  </a:cubicBezTo>
                  <a:cubicBezTo>
                    <a:pt x="-3" y="63"/>
                    <a:pt x="1" y="82"/>
                    <a:pt x="19" y="89"/>
                  </a:cubicBezTo>
                  <a:cubicBezTo>
                    <a:pt x="34" y="100"/>
                    <a:pt x="52" y="93"/>
                    <a:pt x="59" y="78"/>
                  </a:cubicBezTo>
                  <a:cubicBezTo>
                    <a:pt x="74" y="56"/>
                    <a:pt x="103" y="56"/>
                    <a:pt x="118" y="78"/>
                  </a:cubicBezTo>
                  <a:cubicBezTo>
                    <a:pt x="129" y="93"/>
                    <a:pt x="147" y="96"/>
                    <a:pt x="162" y="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4352610" y="2781614"/>
              <a:ext cx="16572" cy="15335"/>
            </a:xfrm>
            <a:custGeom>
              <a:rect b="b" l="l" r="r" t="t"/>
              <a:pathLst>
                <a:path extrusionOk="0" h="62" w="67">
                  <a:moveTo>
                    <a:pt x="34" y="0"/>
                  </a:moveTo>
                  <a:lnTo>
                    <a:pt x="34" y="0"/>
                  </a:lnTo>
                  <a:cubicBezTo>
                    <a:pt x="15" y="0"/>
                    <a:pt x="0" y="14"/>
                    <a:pt x="0" y="33"/>
                  </a:cubicBezTo>
                  <a:cubicBezTo>
                    <a:pt x="0" y="47"/>
                    <a:pt x="15" y="62"/>
                    <a:pt x="34" y="62"/>
                  </a:cubicBezTo>
                  <a:cubicBezTo>
                    <a:pt x="52" y="62"/>
                    <a:pt x="67" y="51"/>
                    <a:pt x="67" y="33"/>
                  </a:cubicBezTo>
                  <a:cubicBezTo>
                    <a:pt x="67" y="14"/>
                    <a:pt x="52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9" name="Google Shape;999;p52"/>
          <p:cNvGrpSpPr/>
          <p:nvPr/>
        </p:nvGrpSpPr>
        <p:grpSpPr>
          <a:xfrm>
            <a:off x="4734416" y="2679884"/>
            <a:ext cx="445954" cy="535738"/>
            <a:chOff x="4752560" y="2707165"/>
            <a:chExt cx="445954" cy="535738"/>
          </a:xfrm>
        </p:grpSpPr>
        <p:sp>
          <p:nvSpPr>
            <p:cNvPr id="1000" name="Google Shape;1000;p52"/>
            <p:cNvSpPr/>
            <p:nvPr/>
          </p:nvSpPr>
          <p:spPr>
            <a:xfrm>
              <a:off x="4752560" y="2707165"/>
              <a:ext cx="445954" cy="535738"/>
            </a:xfrm>
            <a:custGeom>
              <a:rect b="b" l="l" r="r" t="t"/>
              <a:pathLst>
                <a:path extrusionOk="0" h="2166" w="1803">
                  <a:moveTo>
                    <a:pt x="1708" y="942"/>
                  </a:moveTo>
                  <a:lnTo>
                    <a:pt x="1708" y="942"/>
                  </a:lnTo>
                  <a:cubicBezTo>
                    <a:pt x="1657" y="942"/>
                    <a:pt x="1657" y="942"/>
                    <a:pt x="1657" y="942"/>
                  </a:cubicBezTo>
                  <a:cubicBezTo>
                    <a:pt x="1653" y="916"/>
                    <a:pt x="1646" y="891"/>
                    <a:pt x="1638" y="869"/>
                  </a:cubicBezTo>
                  <a:cubicBezTo>
                    <a:pt x="1635" y="854"/>
                    <a:pt x="1617" y="843"/>
                    <a:pt x="1602" y="847"/>
                  </a:cubicBezTo>
                  <a:cubicBezTo>
                    <a:pt x="1583" y="850"/>
                    <a:pt x="1573" y="869"/>
                    <a:pt x="1576" y="887"/>
                  </a:cubicBezTo>
                  <a:cubicBezTo>
                    <a:pt x="1712" y="1289"/>
                    <a:pt x="1411" y="1707"/>
                    <a:pt x="986" y="1707"/>
                  </a:cubicBezTo>
                  <a:cubicBezTo>
                    <a:pt x="626" y="1707"/>
                    <a:pt x="341" y="1403"/>
                    <a:pt x="366" y="1041"/>
                  </a:cubicBezTo>
                  <a:cubicBezTo>
                    <a:pt x="392" y="1038"/>
                    <a:pt x="414" y="1026"/>
                    <a:pt x="436" y="1015"/>
                  </a:cubicBezTo>
                  <a:cubicBezTo>
                    <a:pt x="399" y="1322"/>
                    <a:pt x="615" y="1594"/>
                    <a:pt x="913" y="1634"/>
                  </a:cubicBezTo>
                  <a:cubicBezTo>
                    <a:pt x="931" y="1638"/>
                    <a:pt x="949" y="1623"/>
                    <a:pt x="949" y="1605"/>
                  </a:cubicBezTo>
                  <a:cubicBezTo>
                    <a:pt x="949" y="1586"/>
                    <a:pt x="934" y="1575"/>
                    <a:pt x="920" y="1572"/>
                  </a:cubicBezTo>
                  <a:cubicBezTo>
                    <a:pt x="637" y="1531"/>
                    <a:pt x="443" y="1260"/>
                    <a:pt x="505" y="979"/>
                  </a:cubicBezTo>
                  <a:cubicBezTo>
                    <a:pt x="509" y="975"/>
                    <a:pt x="505" y="968"/>
                    <a:pt x="505" y="964"/>
                  </a:cubicBezTo>
                  <a:cubicBezTo>
                    <a:pt x="553" y="916"/>
                    <a:pt x="582" y="854"/>
                    <a:pt x="590" y="784"/>
                  </a:cubicBezTo>
                  <a:cubicBezTo>
                    <a:pt x="593" y="784"/>
                    <a:pt x="601" y="781"/>
                    <a:pt x="605" y="777"/>
                  </a:cubicBezTo>
                  <a:cubicBezTo>
                    <a:pt x="696" y="660"/>
                    <a:pt x="835" y="590"/>
                    <a:pt x="986" y="590"/>
                  </a:cubicBezTo>
                  <a:cubicBezTo>
                    <a:pt x="1257" y="590"/>
                    <a:pt x="1477" y="814"/>
                    <a:pt x="1477" y="1085"/>
                  </a:cubicBezTo>
                  <a:cubicBezTo>
                    <a:pt x="1477" y="1330"/>
                    <a:pt x="1294" y="1542"/>
                    <a:pt x="1048" y="1572"/>
                  </a:cubicBezTo>
                  <a:cubicBezTo>
                    <a:pt x="1033" y="1575"/>
                    <a:pt x="1019" y="1590"/>
                    <a:pt x="1022" y="1608"/>
                  </a:cubicBezTo>
                  <a:cubicBezTo>
                    <a:pt x="1026" y="1623"/>
                    <a:pt x="1041" y="1638"/>
                    <a:pt x="1059" y="1634"/>
                  </a:cubicBezTo>
                  <a:cubicBezTo>
                    <a:pt x="1363" y="1597"/>
                    <a:pt x="1583" y="1311"/>
                    <a:pt x="1536" y="997"/>
                  </a:cubicBezTo>
                  <a:cubicBezTo>
                    <a:pt x="1495" y="755"/>
                    <a:pt x="1309" y="568"/>
                    <a:pt x="1066" y="535"/>
                  </a:cubicBezTo>
                  <a:cubicBezTo>
                    <a:pt x="883" y="510"/>
                    <a:pt x="707" y="572"/>
                    <a:pt x="586" y="700"/>
                  </a:cubicBezTo>
                  <a:cubicBezTo>
                    <a:pt x="579" y="674"/>
                    <a:pt x="571" y="653"/>
                    <a:pt x="561" y="627"/>
                  </a:cubicBezTo>
                  <a:cubicBezTo>
                    <a:pt x="850" y="355"/>
                    <a:pt x="1319" y="422"/>
                    <a:pt x="1521" y="766"/>
                  </a:cubicBezTo>
                  <a:cubicBezTo>
                    <a:pt x="1532" y="781"/>
                    <a:pt x="1550" y="788"/>
                    <a:pt x="1565" y="781"/>
                  </a:cubicBezTo>
                  <a:cubicBezTo>
                    <a:pt x="1580" y="770"/>
                    <a:pt x="1587" y="751"/>
                    <a:pt x="1576" y="737"/>
                  </a:cubicBezTo>
                  <a:cubicBezTo>
                    <a:pt x="1521" y="638"/>
                    <a:pt x="1437" y="554"/>
                    <a:pt x="1338" y="495"/>
                  </a:cubicBezTo>
                  <a:cubicBezTo>
                    <a:pt x="1312" y="297"/>
                    <a:pt x="1312" y="297"/>
                    <a:pt x="1312" y="297"/>
                  </a:cubicBezTo>
                  <a:cubicBezTo>
                    <a:pt x="1312" y="33"/>
                    <a:pt x="1312" y="33"/>
                    <a:pt x="1312" y="33"/>
                  </a:cubicBezTo>
                  <a:cubicBezTo>
                    <a:pt x="1312" y="14"/>
                    <a:pt x="1297" y="0"/>
                    <a:pt x="1283" y="0"/>
                  </a:cubicBezTo>
                  <a:cubicBezTo>
                    <a:pt x="945" y="0"/>
                    <a:pt x="945" y="0"/>
                    <a:pt x="945" y="0"/>
                  </a:cubicBezTo>
                  <a:cubicBezTo>
                    <a:pt x="931" y="0"/>
                    <a:pt x="916" y="14"/>
                    <a:pt x="913" y="29"/>
                  </a:cubicBezTo>
                  <a:cubicBezTo>
                    <a:pt x="913" y="47"/>
                    <a:pt x="927" y="66"/>
                    <a:pt x="945" y="66"/>
                  </a:cubicBezTo>
                  <a:cubicBezTo>
                    <a:pt x="1250" y="66"/>
                    <a:pt x="1250" y="66"/>
                    <a:pt x="1250" y="66"/>
                  </a:cubicBezTo>
                  <a:cubicBezTo>
                    <a:pt x="1250" y="264"/>
                    <a:pt x="1250" y="264"/>
                    <a:pt x="1250" y="264"/>
                  </a:cubicBezTo>
                  <a:cubicBezTo>
                    <a:pt x="722" y="264"/>
                    <a:pt x="722" y="264"/>
                    <a:pt x="722" y="264"/>
                  </a:cubicBezTo>
                  <a:cubicBezTo>
                    <a:pt x="722" y="66"/>
                    <a:pt x="722" y="66"/>
                    <a:pt x="722" y="66"/>
                  </a:cubicBezTo>
                  <a:cubicBezTo>
                    <a:pt x="806" y="66"/>
                    <a:pt x="806" y="66"/>
                    <a:pt x="806" y="66"/>
                  </a:cubicBezTo>
                  <a:cubicBezTo>
                    <a:pt x="806" y="66"/>
                    <a:pt x="839" y="51"/>
                    <a:pt x="839" y="37"/>
                  </a:cubicBezTo>
                  <a:cubicBezTo>
                    <a:pt x="839" y="18"/>
                    <a:pt x="825" y="3"/>
                    <a:pt x="806" y="0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674" y="3"/>
                    <a:pt x="659" y="18"/>
                    <a:pt x="656" y="37"/>
                  </a:cubicBezTo>
                  <a:cubicBezTo>
                    <a:pt x="656" y="297"/>
                    <a:pt x="656" y="297"/>
                    <a:pt x="656" y="297"/>
                  </a:cubicBezTo>
                  <a:cubicBezTo>
                    <a:pt x="634" y="495"/>
                    <a:pt x="634" y="495"/>
                    <a:pt x="634" y="495"/>
                  </a:cubicBezTo>
                  <a:cubicBezTo>
                    <a:pt x="593" y="517"/>
                    <a:pt x="557" y="542"/>
                    <a:pt x="524" y="575"/>
                  </a:cubicBezTo>
                  <a:cubicBezTo>
                    <a:pt x="469" y="506"/>
                    <a:pt x="388" y="462"/>
                    <a:pt x="293" y="462"/>
                  </a:cubicBezTo>
                  <a:cubicBezTo>
                    <a:pt x="132" y="462"/>
                    <a:pt x="0" y="594"/>
                    <a:pt x="0" y="759"/>
                  </a:cubicBezTo>
                  <a:cubicBezTo>
                    <a:pt x="0" y="920"/>
                    <a:pt x="135" y="1056"/>
                    <a:pt x="297" y="1052"/>
                  </a:cubicBezTo>
                  <a:cubicBezTo>
                    <a:pt x="285" y="1315"/>
                    <a:pt x="421" y="1550"/>
                    <a:pt x="634" y="1678"/>
                  </a:cubicBezTo>
                  <a:cubicBezTo>
                    <a:pt x="659" y="1876"/>
                    <a:pt x="659" y="1876"/>
                    <a:pt x="659" y="1876"/>
                  </a:cubicBezTo>
                  <a:cubicBezTo>
                    <a:pt x="659" y="2133"/>
                    <a:pt x="659" y="2133"/>
                    <a:pt x="659" y="2133"/>
                  </a:cubicBezTo>
                  <a:cubicBezTo>
                    <a:pt x="659" y="2151"/>
                    <a:pt x="674" y="2166"/>
                    <a:pt x="693" y="2166"/>
                  </a:cubicBezTo>
                  <a:cubicBezTo>
                    <a:pt x="1283" y="2166"/>
                    <a:pt x="1283" y="2166"/>
                    <a:pt x="1283" y="2166"/>
                  </a:cubicBezTo>
                  <a:cubicBezTo>
                    <a:pt x="1297" y="2166"/>
                    <a:pt x="1312" y="2151"/>
                    <a:pt x="1312" y="2133"/>
                  </a:cubicBezTo>
                  <a:cubicBezTo>
                    <a:pt x="1312" y="1872"/>
                    <a:pt x="1312" y="1872"/>
                    <a:pt x="1312" y="1872"/>
                  </a:cubicBezTo>
                  <a:cubicBezTo>
                    <a:pt x="1338" y="1674"/>
                    <a:pt x="1338" y="1674"/>
                    <a:pt x="1338" y="1674"/>
                  </a:cubicBezTo>
                  <a:cubicBezTo>
                    <a:pt x="1503" y="1579"/>
                    <a:pt x="1620" y="1418"/>
                    <a:pt x="1664" y="1227"/>
                  </a:cubicBezTo>
                  <a:cubicBezTo>
                    <a:pt x="1708" y="1227"/>
                    <a:pt x="1708" y="1227"/>
                    <a:pt x="1708" y="1227"/>
                  </a:cubicBezTo>
                  <a:cubicBezTo>
                    <a:pt x="1759" y="1227"/>
                    <a:pt x="1803" y="1183"/>
                    <a:pt x="1803" y="1132"/>
                  </a:cubicBezTo>
                  <a:cubicBezTo>
                    <a:pt x="1803" y="1034"/>
                    <a:pt x="1803" y="1034"/>
                    <a:pt x="1803" y="1034"/>
                  </a:cubicBezTo>
                  <a:cubicBezTo>
                    <a:pt x="1803" y="982"/>
                    <a:pt x="1759" y="942"/>
                    <a:pt x="1708" y="942"/>
                  </a:cubicBezTo>
                  <a:moveTo>
                    <a:pt x="718" y="330"/>
                  </a:moveTo>
                  <a:lnTo>
                    <a:pt x="718" y="330"/>
                  </a:lnTo>
                  <a:cubicBezTo>
                    <a:pt x="1253" y="330"/>
                    <a:pt x="1253" y="330"/>
                    <a:pt x="1253" y="330"/>
                  </a:cubicBezTo>
                  <a:cubicBezTo>
                    <a:pt x="1272" y="462"/>
                    <a:pt x="1272" y="462"/>
                    <a:pt x="1272" y="462"/>
                  </a:cubicBezTo>
                  <a:cubicBezTo>
                    <a:pt x="1089" y="378"/>
                    <a:pt x="879" y="378"/>
                    <a:pt x="700" y="462"/>
                  </a:cubicBezTo>
                  <a:lnTo>
                    <a:pt x="718" y="330"/>
                  </a:lnTo>
                  <a:moveTo>
                    <a:pt x="62" y="759"/>
                  </a:moveTo>
                  <a:lnTo>
                    <a:pt x="62" y="759"/>
                  </a:lnTo>
                  <a:cubicBezTo>
                    <a:pt x="62" y="630"/>
                    <a:pt x="168" y="528"/>
                    <a:pt x="293" y="528"/>
                  </a:cubicBezTo>
                  <a:cubicBezTo>
                    <a:pt x="421" y="528"/>
                    <a:pt x="524" y="630"/>
                    <a:pt x="524" y="759"/>
                  </a:cubicBezTo>
                  <a:cubicBezTo>
                    <a:pt x="524" y="883"/>
                    <a:pt x="421" y="990"/>
                    <a:pt x="293" y="990"/>
                  </a:cubicBezTo>
                  <a:cubicBezTo>
                    <a:pt x="168" y="990"/>
                    <a:pt x="62" y="883"/>
                    <a:pt x="62" y="759"/>
                  </a:cubicBezTo>
                  <a:moveTo>
                    <a:pt x="1250" y="2103"/>
                  </a:moveTo>
                  <a:lnTo>
                    <a:pt x="1250" y="2103"/>
                  </a:lnTo>
                  <a:cubicBezTo>
                    <a:pt x="725" y="2103"/>
                    <a:pt x="725" y="2103"/>
                    <a:pt x="725" y="2103"/>
                  </a:cubicBezTo>
                  <a:cubicBezTo>
                    <a:pt x="725" y="1905"/>
                    <a:pt x="725" y="1905"/>
                    <a:pt x="725" y="1905"/>
                  </a:cubicBezTo>
                  <a:cubicBezTo>
                    <a:pt x="1250" y="1905"/>
                    <a:pt x="1250" y="1905"/>
                    <a:pt x="1250" y="1905"/>
                  </a:cubicBezTo>
                  <a:lnTo>
                    <a:pt x="1250" y="2103"/>
                  </a:lnTo>
                  <a:moveTo>
                    <a:pt x="1250" y="1839"/>
                  </a:moveTo>
                  <a:lnTo>
                    <a:pt x="1250" y="1839"/>
                  </a:lnTo>
                  <a:cubicBezTo>
                    <a:pt x="722" y="1839"/>
                    <a:pt x="722" y="1839"/>
                    <a:pt x="722" y="1839"/>
                  </a:cubicBezTo>
                  <a:cubicBezTo>
                    <a:pt x="703" y="1711"/>
                    <a:pt x="703" y="1711"/>
                    <a:pt x="703" y="1711"/>
                  </a:cubicBezTo>
                  <a:cubicBezTo>
                    <a:pt x="883" y="1792"/>
                    <a:pt x="1089" y="1792"/>
                    <a:pt x="1268" y="1711"/>
                  </a:cubicBezTo>
                  <a:lnTo>
                    <a:pt x="1250" y="1839"/>
                  </a:lnTo>
                  <a:moveTo>
                    <a:pt x="1712" y="1165"/>
                  </a:moveTo>
                  <a:lnTo>
                    <a:pt x="1712" y="1165"/>
                  </a:lnTo>
                  <a:cubicBezTo>
                    <a:pt x="1671" y="1165"/>
                    <a:pt x="1671" y="1165"/>
                    <a:pt x="1671" y="1165"/>
                  </a:cubicBezTo>
                  <a:cubicBezTo>
                    <a:pt x="1679" y="1111"/>
                    <a:pt x="1679" y="1059"/>
                    <a:pt x="1671" y="1004"/>
                  </a:cubicBezTo>
                  <a:cubicBezTo>
                    <a:pt x="1712" y="1004"/>
                    <a:pt x="1712" y="1004"/>
                    <a:pt x="1712" y="1004"/>
                  </a:cubicBezTo>
                  <a:cubicBezTo>
                    <a:pt x="1730" y="1004"/>
                    <a:pt x="1745" y="1019"/>
                    <a:pt x="1745" y="1034"/>
                  </a:cubicBezTo>
                  <a:cubicBezTo>
                    <a:pt x="1745" y="1132"/>
                    <a:pt x="1745" y="1132"/>
                    <a:pt x="1745" y="1132"/>
                  </a:cubicBezTo>
                  <a:cubicBezTo>
                    <a:pt x="1745" y="1150"/>
                    <a:pt x="1730" y="1165"/>
                    <a:pt x="1712" y="11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4906654" y="2873130"/>
              <a:ext cx="180558" cy="205292"/>
            </a:xfrm>
            <a:custGeom>
              <a:rect b="b" l="l" r="r" t="t"/>
              <a:pathLst>
                <a:path extrusionOk="0" h="830" w="730">
                  <a:moveTo>
                    <a:pt x="14" y="633"/>
                  </a:moveTo>
                  <a:lnTo>
                    <a:pt x="14" y="633"/>
                  </a:lnTo>
                  <a:cubicBezTo>
                    <a:pt x="348" y="824"/>
                    <a:pt x="348" y="824"/>
                    <a:pt x="348" y="824"/>
                  </a:cubicBezTo>
                  <a:cubicBezTo>
                    <a:pt x="359" y="831"/>
                    <a:pt x="370" y="831"/>
                    <a:pt x="381" y="824"/>
                  </a:cubicBezTo>
                  <a:cubicBezTo>
                    <a:pt x="711" y="633"/>
                    <a:pt x="711" y="633"/>
                    <a:pt x="711" y="633"/>
                  </a:cubicBezTo>
                  <a:cubicBezTo>
                    <a:pt x="733" y="622"/>
                    <a:pt x="726" y="600"/>
                    <a:pt x="730" y="596"/>
                  </a:cubicBezTo>
                  <a:lnTo>
                    <a:pt x="730" y="596"/>
                  </a:lnTo>
                  <a:cubicBezTo>
                    <a:pt x="730" y="223"/>
                    <a:pt x="730" y="223"/>
                    <a:pt x="730" y="223"/>
                  </a:cubicBezTo>
                  <a:cubicBezTo>
                    <a:pt x="730" y="212"/>
                    <a:pt x="722" y="201"/>
                    <a:pt x="711" y="194"/>
                  </a:cubicBezTo>
                  <a:cubicBezTo>
                    <a:pt x="381" y="3"/>
                    <a:pt x="381" y="3"/>
                    <a:pt x="381" y="3"/>
                  </a:cubicBezTo>
                  <a:cubicBezTo>
                    <a:pt x="370" y="0"/>
                    <a:pt x="359" y="0"/>
                    <a:pt x="348" y="3"/>
                  </a:cubicBezTo>
                  <a:cubicBezTo>
                    <a:pt x="18" y="194"/>
                    <a:pt x="18" y="194"/>
                    <a:pt x="18" y="194"/>
                  </a:cubicBezTo>
                  <a:cubicBezTo>
                    <a:pt x="7" y="201"/>
                    <a:pt x="0" y="212"/>
                    <a:pt x="0" y="223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0" y="618"/>
                    <a:pt x="7" y="626"/>
                    <a:pt x="14" y="633"/>
                  </a:cubicBezTo>
                  <a:moveTo>
                    <a:pt x="363" y="69"/>
                  </a:moveTo>
                  <a:lnTo>
                    <a:pt x="363" y="69"/>
                  </a:lnTo>
                  <a:cubicBezTo>
                    <a:pt x="630" y="223"/>
                    <a:pt x="630" y="223"/>
                    <a:pt x="630" y="223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95" y="223"/>
                    <a:pt x="95" y="223"/>
                    <a:pt x="95" y="223"/>
                  </a:cubicBezTo>
                  <a:lnTo>
                    <a:pt x="363" y="69"/>
                  </a:lnTo>
                  <a:moveTo>
                    <a:pt x="660" y="586"/>
                  </a:moveTo>
                  <a:lnTo>
                    <a:pt x="660" y="586"/>
                  </a:lnTo>
                  <a:cubicBezTo>
                    <a:pt x="392" y="739"/>
                    <a:pt x="392" y="739"/>
                    <a:pt x="392" y="739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660" y="279"/>
                    <a:pt x="660" y="279"/>
                    <a:pt x="660" y="279"/>
                  </a:cubicBezTo>
                  <a:lnTo>
                    <a:pt x="660" y="586"/>
                  </a:lnTo>
                  <a:moveTo>
                    <a:pt x="330" y="432"/>
                  </a:moveTo>
                  <a:lnTo>
                    <a:pt x="330" y="432"/>
                  </a:lnTo>
                  <a:cubicBezTo>
                    <a:pt x="330" y="739"/>
                    <a:pt x="330" y="739"/>
                    <a:pt x="330" y="739"/>
                  </a:cubicBezTo>
                  <a:cubicBezTo>
                    <a:pt x="62" y="586"/>
                    <a:pt x="62" y="586"/>
                    <a:pt x="62" y="586"/>
                  </a:cubicBezTo>
                  <a:cubicBezTo>
                    <a:pt x="62" y="279"/>
                    <a:pt x="62" y="279"/>
                    <a:pt x="62" y="279"/>
                  </a:cubicBezTo>
                  <a:lnTo>
                    <a:pt x="330" y="4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5042691" y="2996306"/>
              <a:ext cx="16324" cy="16077"/>
            </a:xfrm>
            <a:custGeom>
              <a:rect b="b" l="l" r="r" t="t"/>
              <a:pathLst>
                <a:path extrusionOk="0" h="65" w="66">
                  <a:moveTo>
                    <a:pt x="0" y="32"/>
                  </a:moveTo>
                  <a:lnTo>
                    <a:pt x="0" y="32"/>
                  </a:lnTo>
                  <a:cubicBezTo>
                    <a:pt x="0" y="51"/>
                    <a:pt x="18" y="65"/>
                    <a:pt x="36" y="65"/>
                  </a:cubicBezTo>
                  <a:cubicBezTo>
                    <a:pt x="48" y="65"/>
                    <a:pt x="66" y="54"/>
                    <a:pt x="66" y="32"/>
                  </a:cubicBezTo>
                  <a:cubicBezTo>
                    <a:pt x="66" y="14"/>
                    <a:pt x="48" y="0"/>
                    <a:pt x="33" y="0"/>
                  </a:cubicBezTo>
                  <a:cubicBezTo>
                    <a:pt x="18" y="0"/>
                    <a:pt x="0" y="10"/>
                    <a:pt x="0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5015484" y="2980971"/>
              <a:ext cx="16324" cy="16077"/>
            </a:xfrm>
            <a:custGeom>
              <a:rect b="b" l="l" r="r" t="t"/>
              <a:pathLst>
                <a:path extrusionOk="0" h="65" w="66">
                  <a:moveTo>
                    <a:pt x="0" y="32"/>
                  </a:moveTo>
                  <a:lnTo>
                    <a:pt x="0" y="32"/>
                  </a:lnTo>
                  <a:cubicBezTo>
                    <a:pt x="0" y="50"/>
                    <a:pt x="22" y="65"/>
                    <a:pt x="36" y="65"/>
                  </a:cubicBezTo>
                  <a:cubicBezTo>
                    <a:pt x="47" y="65"/>
                    <a:pt x="66" y="54"/>
                    <a:pt x="66" y="32"/>
                  </a:cubicBezTo>
                  <a:cubicBezTo>
                    <a:pt x="66" y="11"/>
                    <a:pt x="47" y="0"/>
                    <a:pt x="33" y="0"/>
                  </a:cubicBezTo>
                  <a:cubicBezTo>
                    <a:pt x="18" y="0"/>
                    <a:pt x="0" y="11"/>
                    <a:pt x="0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4961069" y="2980971"/>
              <a:ext cx="16324" cy="16077"/>
            </a:xfrm>
            <a:custGeom>
              <a:rect b="b" l="l" r="r" t="t"/>
              <a:pathLst>
                <a:path extrusionOk="0" h="65" w="66">
                  <a:moveTo>
                    <a:pt x="29" y="65"/>
                  </a:moveTo>
                  <a:lnTo>
                    <a:pt x="29" y="65"/>
                  </a:lnTo>
                  <a:cubicBezTo>
                    <a:pt x="44" y="65"/>
                    <a:pt x="66" y="50"/>
                    <a:pt x="66" y="32"/>
                  </a:cubicBezTo>
                  <a:cubicBezTo>
                    <a:pt x="66" y="11"/>
                    <a:pt x="47" y="0"/>
                    <a:pt x="33" y="0"/>
                  </a:cubicBezTo>
                  <a:cubicBezTo>
                    <a:pt x="18" y="0"/>
                    <a:pt x="0" y="11"/>
                    <a:pt x="0" y="32"/>
                  </a:cubicBezTo>
                  <a:cubicBezTo>
                    <a:pt x="0" y="54"/>
                    <a:pt x="18" y="65"/>
                    <a:pt x="2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4933861" y="2996306"/>
              <a:ext cx="16324" cy="16077"/>
            </a:xfrm>
            <a:custGeom>
              <a:rect b="b" l="l" r="r" t="t"/>
              <a:pathLst>
                <a:path extrusionOk="0" h="65" w="66">
                  <a:moveTo>
                    <a:pt x="0" y="32"/>
                  </a:moveTo>
                  <a:lnTo>
                    <a:pt x="0" y="32"/>
                  </a:lnTo>
                  <a:cubicBezTo>
                    <a:pt x="0" y="54"/>
                    <a:pt x="18" y="65"/>
                    <a:pt x="29" y="65"/>
                  </a:cubicBezTo>
                  <a:cubicBezTo>
                    <a:pt x="44" y="65"/>
                    <a:pt x="66" y="54"/>
                    <a:pt x="66" y="32"/>
                  </a:cubicBezTo>
                  <a:cubicBezTo>
                    <a:pt x="66" y="10"/>
                    <a:pt x="48" y="0"/>
                    <a:pt x="33" y="0"/>
                  </a:cubicBezTo>
                  <a:cubicBezTo>
                    <a:pt x="18" y="0"/>
                    <a:pt x="0" y="14"/>
                    <a:pt x="0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4988276" y="2935708"/>
              <a:ext cx="16324" cy="17314"/>
            </a:xfrm>
            <a:custGeom>
              <a:rect b="b" l="l" r="r" t="t"/>
              <a:pathLst>
                <a:path extrusionOk="0" h="70" w="66">
                  <a:moveTo>
                    <a:pt x="33" y="70"/>
                  </a:moveTo>
                  <a:lnTo>
                    <a:pt x="33" y="70"/>
                  </a:lnTo>
                  <a:cubicBezTo>
                    <a:pt x="77" y="70"/>
                    <a:pt x="77" y="0"/>
                    <a:pt x="33" y="0"/>
                  </a:cubicBezTo>
                  <a:cubicBezTo>
                    <a:pt x="-11" y="0"/>
                    <a:pt x="-11" y="70"/>
                    <a:pt x="33" y="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4988276" y="2903801"/>
              <a:ext cx="16324" cy="17314"/>
            </a:xfrm>
            <a:custGeom>
              <a:rect b="b" l="l" r="r" t="t"/>
              <a:pathLst>
                <a:path extrusionOk="0" h="70" w="66">
                  <a:moveTo>
                    <a:pt x="33" y="70"/>
                  </a:moveTo>
                  <a:lnTo>
                    <a:pt x="33" y="70"/>
                  </a:lnTo>
                  <a:cubicBezTo>
                    <a:pt x="77" y="70"/>
                    <a:pt x="77" y="0"/>
                    <a:pt x="33" y="0"/>
                  </a:cubicBezTo>
                  <a:cubicBezTo>
                    <a:pt x="-11" y="0"/>
                    <a:pt x="-11" y="70"/>
                    <a:pt x="33" y="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4785209" y="2854085"/>
              <a:ext cx="80386" cy="27949"/>
            </a:xfrm>
            <a:custGeom>
              <a:rect b="b" l="l" r="r" t="t"/>
              <a:pathLst>
                <a:path extrusionOk="0" h="113" w="325">
                  <a:moveTo>
                    <a:pt x="315" y="59"/>
                  </a:moveTo>
                  <a:lnTo>
                    <a:pt x="315" y="59"/>
                  </a:lnTo>
                  <a:cubicBezTo>
                    <a:pt x="227" y="-19"/>
                    <a:pt x="95" y="-19"/>
                    <a:pt x="10" y="59"/>
                  </a:cubicBezTo>
                  <a:cubicBezTo>
                    <a:pt x="-4" y="69"/>
                    <a:pt x="-4" y="92"/>
                    <a:pt x="7" y="103"/>
                  </a:cubicBezTo>
                  <a:cubicBezTo>
                    <a:pt x="18" y="117"/>
                    <a:pt x="40" y="117"/>
                    <a:pt x="51" y="106"/>
                  </a:cubicBezTo>
                  <a:cubicBezTo>
                    <a:pt x="113" y="51"/>
                    <a:pt x="209" y="51"/>
                    <a:pt x="271" y="106"/>
                  </a:cubicBezTo>
                  <a:cubicBezTo>
                    <a:pt x="285" y="117"/>
                    <a:pt x="304" y="117"/>
                    <a:pt x="318" y="103"/>
                  </a:cubicBezTo>
                  <a:cubicBezTo>
                    <a:pt x="329" y="92"/>
                    <a:pt x="326" y="69"/>
                    <a:pt x="315" y="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4803265" y="2886240"/>
              <a:ext cx="43285" cy="23992"/>
            </a:xfrm>
            <a:custGeom>
              <a:rect b="b" l="l" r="r" t="t"/>
              <a:pathLst>
                <a:path extrusionOk="0" h="97" w="175">
                  <a:moveTo>
                    <a:pt x="4" y="50"/>
                  </a:moveTo>
                  <a:lnTo>
                    <a:pt x="4" y="50"/>
                  </a:lnTo>
                  <a:cubicBezTo>
                    <a:pt x="-4" y="64"/>
                    <a:pt x="0" y="86"/>
                    <a:pt x="15" y="94"/>
                  </a:cubicBezTo>
                  <a:cubicBezTo>
                    <a:pt x="33" y="101"/>
                    <a:pt x="51" y="97"/>
                    <a:pt x="58" y="82"/>
                  </a:cubicBezTo>
                  <a:cubicBezTo>
                    <a:pt x="73" y="60"/>
                    <a:pt x="102" y="60"/>
                    <a:pt x="117" y="79"/>
                  </a:cubicBezTo>
                  <a:cubicBezTo>
                    <a:pt x="128" y="94"/>
                    <a:pt x="146" y="97"/>
                    <a:pt x="161" y="90"/>
                  </a:cubicBezTo>
                  <a:cubicBezTo>
                    <a:pt x="176" y="79"/>
                    <a:pt x="180" y="60"/>
                    <a:pt x="168" y="46"/>
                  </a:cubicBezTo>
                  <a:cubicBezTo>
                    <a:pt x="128" y="-17"/>
                    <a:pt x="40" y="-13"/>
                    <a:pt x="4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4816869" y="2919383"/>
              <a:ext cx="16324" cy="15335"/>
            </a:xfrm>
            <a:custGeom>
              <a:rect b="b" l="l" r="r" t="t"/>
              <a:pathLst>
                <a:path extrusionOk="0" h="62" w="66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4"/>
                    <a:pt x="0" y="29"/>
                  </a:cubicBezTo>
                  <a:cubicBezTo>
                    <a:pt x="0" y="48"/>
                    <a:pt x="14" y="62"/>
                    <a:pt x="33" y="62"/>
                  </a:cubicBezTo>
                  <a:cubicBezTo>
                    <a:pt x="51" y="62"/>
                    <a:pt x="66" y="48"/>
                    <a:pt x="66" y="29"/>
                  </a:cubicBezTo>
                  <a:cubicBezTo>
                    <a:pt x="66" y="14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52"/>
          <p:cNvGrpSpPr/>
          <p:nvPr/>
        </p:nvGrpSpPr>
        <p:grpSpPr>
          <a:xfrm>
            <a:off x="6290636" y="2679637"/>
            <a:ext cx="372741" cy="536233"/>
            <a:chOff x="6034776" y="2706918"/>
            <a:chExt cx="372741" cy="536233"/>
          </a:xfrm>
        </p:grpSpPr>
        <p:sp>
          <p:nvSpPr>
            <p:cNvPr id="1012" name="Google Shape;1012;p52"/>
            <p:cNvSpPr/>
            <p:nvPr/>
          </p:nvSpPr>
          <p:spPr>
            <a:xfrm>
              <a:off x="6139896" y="2788787"/>
              <a:ext cx="162502" cy="177590"/>
            </a:xfrm>
            <a:custGeom>
              <a:rect b="b" l="l" r="r" t="t"/>
              <a:pathLst>
                <a:path extrusionOk="0" h="718" w="657">
                  <a:moveTo>
                    <a:pt x="543" y="718"/>
                  </a:moveTo>
                  <a:lnTo>
                    <a:pt x="543" y="718"/>
                  </a:lnTo>
                  <a:cubicBezTo>
                    <a:pt x="605" y="718"/>
                    <a:pt x="657" y="667"/>
                    <a:pt x="657" y="601"/>
                  </a:cubicBezTo>
                  <a:cubicBezTo>
                    <a:pt x="657" y="117"/>
                    <a:pt x="657" y="117"/>
                    <a:pt x="657" y="117"/>
                  </a:cubicBezTo>
                  <a:cubicBezTo>
                    <a:pt x="657" y="51"/>
                    <a:pt x="605" y="0"/>
                    <a:pt x="543" y="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51" y="0"/>
                    <a:pt x="440" y="7"/>
                    <a:pt x="433" y="15"/>
                  </a:cubicBezTo>
                  <a:cubicBezTo>
                    <a:pt x="404" y="66"/>
                    <a:pt x="404" y="66"/>
                    <a:pt x="404" y="66"/>
                  </a:cubicBezTo>
                  <a:cubicBezTo>
                    <a:pt x="257" y="66"/>
                    <a:pt x="257" y="66"/>
                    <a:pt x="257" y="66"/>
                  </a:cubicBezTo>
                  <a:cubicBezTo>
                    <a:pt x="228" y="15"/>
                    <a:pt x="228" y="15"/>
                    <a:pt x="228" y="15"/>
                  </a:cubicBezTo>
                  <a:cubicBezTo>
                    <a:pt x="220" y="7"/>
                    <a:pt x="209" y="0"/>
                    <a:pt x="19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55" y="0"/>
                    <a:pt x="0" y="51"/>
                    <a:pt x="0" y="117"/>
                  </a:cubicBezTo>
                  <a:cubicBezTo>
                    <a:pt x="0" y="601"/>
                    <a:pt x="0" y="601"/>
                    <a:pt x="0" y="601"/>
                  </a:cubicBezTo>
                  <a:cubicBezTo>
                    <a:pt x="0" y="667"/>
                    <a:pt x="55" y="718"/>
                    <a:pt x="118" y="718"/>
                  </a:cubicBezTo>
                  <a:lnTo>
                    <a:pt x="543" y="718"/>
                  </a:lnTo>
                  <a:moveTo>
                    <a:pt x="66" y="601"/>
                  </a:moveTo>
                  <a:lnTo>
                    <a:pt x="66" y="601"/>
                  </a:lnTo>
                  <a:cubicBezTo>
                    <a:pt x="66" y="117"/>
                    <a:pt x="66" y="117"/>
                    <a:pt x="66" y="117"/>
                  </a:cubicBezTo>
                  <a:cubicBezTo>
                    <a:pt x="66" y="88"/>
                    <a:pt x="88" y="62"/>
                    <a:pt x="118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213" y="113"/>
                    <a:pt x="213" y="113"/>
                    <a:pt x="213" y="113"/>
                  </a:cubicBezTo>
                  <a:cubicBezTo>
                    <a:pt x="220" y="124"/>
                    <a:pt x="231" y="132"/>
                    <a:pt x="24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44" y="132"/>
                    <a:pt x="455" y="124"/>
                    <a:pt x="459" y="113"/>
                  </a:cubicBezTo>
                  <a:cubicBezTo>
                    <a:pt x="492" y="62"/>
                    <a:pt x="492" y="62"/>
                    <a:pt x="492" y="62"/>
                  </a:cubicBezTo>
                  <a:cubicBezTo>
                    <a:pt x="543" y="62"/>
                    <a:pt x="543" y="62"/>
                    <a:pt x="543" y="62"/>
                  </a:cubicBezTo>
                  <a:cubicBezTo>
                    <a:pt x="572" y="62"/>
                    <a:pt x="594" y="88"/>
                    <a:pt x="594" y="117"/>
                  </a:cubicBezTo>
                  <a:cubicBezTo>
                    <a:pt x="594" y="601"/>
                    <a:pt x="594" y="601"/>
                    <a:pt x="594" y="601"/>
                  </a:cubicBezTo>
                  <a:cubicBezTo>
                    <a:pt x="594" y="630"/>
                    <a:pt x="572" y="656"/>
                    <a:pt x="543" y="656"/>
                  </a:cubicBezTo>
                  <a:cubicBezTo>
                    <a:pt x="118" y="656"/>
                    <a:pt x="118" y="656"/>
                    <a:pt x="118" y="656"/>
                  </a:cubicBezTo>
                  <a:cubicBezTo>
                    <a:pt x="88" y="656"/>
                    <a:pt x="66" y="630"/>
                    <a:pt x="66" y="6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6180707" y="2840482"/>
              <a:ext cx="16324" cy="31660"/>
            </a:xfrm>
            <a:custGeom>
              <a:rect b="b" l="l" r="r" t="t"/>
              <a:pathLst>
                <a:path extrusionOk="0" h="128" w="66">
                  <a:moveTo>
                    <a:pt x="66" y="95"/>
                  </a:moveTo>
                  <a:lnTo>
                    <a:pt x="66" y="95"/>
                  </a:lnTo>
                  <a:cubicBezTo>
                    <a:pt x="66" y="33"/>
                    <a:pt x="66" y="33"/>
                    <a:pt x="66" y="33"/>
                  </a:cubicBezTo>
                  <a:cubicBezTo>
                    <a:pt x="66" y="18"/>
                    <a:pt x="55" y="3"/>
                    <a:pt x="37" y="0"/>
                  </a:cubicBezTo>
                  <a:cubicBezTo>
                    <a:pt x="19" y="0"/>
                    <a:pt x="0" y="15"/>
                    <a:pt x="0" y="3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14"/>
                    <a:pt x="19" y="132"/>
                    <a:pt x="37" y="128"/>
                  </a:cubicBezTo>
                  <a:cubicBezTo>
                    <a:pt x="55" y="124"/>
                    <a:pt x="66" y="110"/>
                    <a:pt x="66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1075" lIns="90000" spcFirstLastPara="1" rIns="90000" wrap="square" tIns="1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6246005" y="2840482"/>
              <a:ext cx="15582" cy="31660"/>
            </a:xfrm>
            <a:custGeom>
              <a:rect b="b" l="l" r="r" t="t"/>
              <a:pathLst>
                <a:path extrusionOk="0" h="128" w="63">
                  <a:moveTo>
                    <a:pt x="63" y="95"/>
                  </a:moveTo>
                  <a:lnTo>
                    <a:pt x="63" y="95"/>
                  </a:lnTo>
                  <a:cubicBezTo>
                    <a:pt x="63" y="33"/>
                    <a:pt x="63" y="33"/>
                    <a:pt x="63" y="33"/>
                  </a:cubicBezTo>
                  <a:cubicBezTo>
                    <a:pt x="63" y="18"/>
                    <a:pt x="52" y="3"/>
                    <a:pt x="37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14"/>
                    <a:pt x="15" y="132"/>
                    <a:pt x="37" y="128"/>
                  </a:cubicBezTo>
                  <a:cubicBezTo>
                    <a:pt x="52" y="124"/>
                    <a:pt x="63" y="110"/>
                    <a:pt x="63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1075" lIns="90000" spcFirstLastPara="1" rIns="90000" wrap="square" tIns="1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2"/>
            <p:cNvSpPr/>
            <p:nvPr/>
          </p:nvSpPr>
          <p:spPr>
            <a:xfrm>
              <a:off x="6192827" y="2910479"/>
              <a:ext cx="56641" cy="23250"/>
            </a:xfrm>
            <a:custGeom>
              <a:rect b="b" l="l" r="r" t="t"/>
              <a:pathLst>
                <a:path extrusionOk="0" h="94" w="229">
                  <a:moveTo>
                    <a:pt x="14" y="6"/>
                  </a:moveTo>
                  <a:lnTo>
                    <a:pt x="14" y="6"/>
                  </a:lnTo>
                  <a:cubicBezTo>
                    <a:pt x="-1" y="14"/>
                    <a:pt x="-5" y="32"/>
                    <a:pt x="6" y="47"/>
                  </a:cubicBezTo>
                  <a:cubicBezTo>
                    <a:pt x="21" y="76"/>
                    <a:pt x="54" y="94"/>
                    <a:pt x="87" y="94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75" y="94"/>
                    <a:pt x="208" y="76"/>
                    <a:pt x="223" y="47"/>
                  </a:cubicBezTo>
                  <a:cubicBezTo>
                    <a:pt x="234" y="32"/>
                    <a:pt x="230" y="14"/>
                    <a:pt x="215" y="6"/>
                  </a:cubicBezTo>
                  <a:cubicBezTo>
                    <a:pt x="201" y="-4"/>
                    <a:pt x="179" y="-1"/>
                    <a:pt x="168" y="14"/>
                  </a:cubicBezTo>
                  <a:cubicBezTo>
                    <a:pt x="164" y="25"/>
                    <a:pt x="153" y="32"/>
                    <a:pt x="142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76" y="32"/>
                    <a:pt x="65" y="25"/>
                    <a:pt x="61" y="14"/>
                  </a:cubicBezTo>
                  <a:cubicBezTo>
                    <a:pt x="50" y="-1"/>
                    <a:pt x="28" y="-4"/>
                    <a:pt x="14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2"/>
            <p:cNvSpPr/>
            <p:nvPr/>
          </p:nvSpPr>
          <p:spPr>
            <a:xfrm>
              <a:off x="6034776" y="2706918"/>
              <a:ext cx="372741" cy="536233"/>
            </a:xfrm>
            <a:custGeom>
              <a:rect b="b" l="l" r="r" t="t"/>
              <a:pathLst>
                <a:path extrusionOk="0" h="2168" w="1507">
                  <a:moveTo>
                    <a:pt x="1371" y="1323"/>
                  </a:moveTo>
                  <a:lnTo>
                    <a:pt x="1371" y="1323"/>
                  </a:lnTo>
                  <a:cubicBezTo>
                    <a:pt x="1316" y="1323"/>
                    <a:pt x="1316" y="1323"/>
                    <a:pt x="1316" y="1323"/>
                  </a:cubicBezTo>
                  <a:cubicBezTo>
                    <a:pt x="1305" y="1279"/>
                    <a:pt x="1269" y="1246"/>
                    <a:pt x="1221" y="1246"/>
                  </a:cubicBezTo>
                  <a:cubicBezTo>
                    <a:pt x="983" y="1246"/>
                    <a:pt x="983" y="1246"/>
                    <a:pt x="983" y="1246"/>
                  </a:cubicBezTo>
                  <a:cubicBezTo>
                    <a:pt x="983" y="1184"/>
                    <a:pt x="983" y="1184"/>
                    <a:pt x="983" y="1184"/>
                  </a:cubicBezTo>
                  <a:cubicBezTo>
                    <a:pt x="986" y="1184"/>
                    <a:pt x="986" y="1184"/>
                    <a:pt x="986" y="1184"/>
                  </a:cubicBezTo>
                  <a:cubicBezTo>
                    <a:pt x="1111" y="1184"/>
                    <a:pt x="1210" y="1086"/>
                    <a:pt x="1210" y="961"/>
                  </a:cubicBezTo>
                  <a:cubicBezTo>
                    <a:pt x="1210" y="851"/>
                    <a:pt x="1210" y="851"/>
                    <a:pt x="1210" y="851"/>
                  </a:cubicBezTo>
                  <a:cubicBezTo>
                    <a:pt x="1283" y="851"/>
                    <a:pt x="1283" y="851"/>
                    <a:pt x="1283" y="851"/>
                  </a:cubicBezTo>
                  <a:cubicBezTo>
                    <a:pt x="1316" y="851"/>
                    <a:pt x="1346" y="822"/>
                    <a:pt x="1346" y="789"/>
                  </a:cubicBezTo>
                  <a:cubicBezTo>
                    <a:pt x="1346" y="587"/>
                    <a:pt x="1346" y="587"/>
                    <a:pt x="1346" y="587"/>
                  </a:cubicBezTo>
                  <a:cubicBezTo>
                    <a:pt x="1346" y="551"/>
                    <a:pt x="1316" y="525"/>
                    <a:pt x="1283" y="525"/>
                  </a:cubicBezTo>
                  <a:cubicBezTo>
                    <a:pt x="1214" y="525"/>
                    <a:pt x="1214" y="525"/>
                    <a:pt x="1214" y="525"/>
                  </a:cubicBezTo>
                  <a:cubicBezTo>
                    <a:pt x="1214" y="191"/>
                    <a:pt x="1214" y="191"/>
                    <a:pt x="1214" y="191"/>
                  </a:cubicBezTo>
                  <a:cubicBezTo>
                    <a:pt x="1254" y="177"/>
                    <a:pt x="1283" y="136"/>
                    <a:pt x="1280" y="89"/>
                  </a:cubicBezTo>
                  <a:cubicBezTo>
                    <a:pt x="1276" y="45"/>
                    <a:pt x="1239" y="8"/>
                    <a:pt x="1192" y="1"/>
                  </a:cubicBezTo>
                  <a:cubicBezTo>
                    <a:pt x="1133" y="-3"/>
                    <a:pt x="1085" y="41"/>
                    <a:pt x="1085" y="100"/>
                  </a:cubicBezTo>
                  <a:cubicBezTo>
                    <a:pt x="1085" y="140"/>
                    <a:pt x="1111" y="177"/>
                    <a:pt x="1151" y="191"/>
                  </a:cubicBezTo>
                  <a:cubicBezTo>
                    <a:pt x="1151" y="258"/>
                    <a:pt x="1151" y="258"/>
                    <a:pt x="1151" y="258"/>
                  </a:cubicBezTo>
                  <a:cubicBezTo>
                    <a:pt x="1111" y="217"/>
                    <a:pt x="1052" y="191"/>
                    <a:pt x="990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480" y="191"/>
                    <a:pt x="444" y="199"/>
                    <a:pt x="411" y="217"/>
                  </a:cubicBezTo>
                  <a:cubicBezTo>
                    <a:pt x="396" y="224"/>
                    <a:pt x="389" y="239"/>
                    <a:pt x="396" y="258"/>
                  </a:cubicBezTo>
                  <a:cubicBezTo>
                    <a:pt x="400" y="276"/>
                    <a:pt x="422" y="283"/>
                    <a:pt x="440" y="276"/>
                  </a:cubicBezTo>
                  <a:cubicBezTo>
                    <a:pt x="462" y="261"/>
                    <a:pt x="491" y="254"/>
                    <a:pt x="517" y="254"/>
                  </a:cubicBezTo>
                  <a:cubicBezTo>
                    <a:pt x="990" y="254"/>
                    <a:pt x="990" y="254"/>
                    <a:pt x="990" y="254"/>
                  </a:cubicBezTo>
                  <a:cubicBezTo>
                    <a:pt x="1078" y="254"/>
                    <a:pt x="1151" y="327"/>
                    <a:pt x="1151" y="411"/>
                  </a:cubicBezTo>
                  <a:cubicBezTo>
                    <a:pt x="1151" y="958"/>
                    <a:pt x="1151" y="958"/>
                    <a:pt x="1151" y="958"/>
                  </a:cubicBezTo>
                  <a:cubicBezTo>
                    <a:pt x="1151" y="1046"/>
                    <a:pt x="1078" y="1119"/>
                    <a:pt x="990" y="1119"/>
                  </a:cubicBezTo>
                  <a:cubicBezTo>
                    <a:pt x="517" y="1119"/>
                    <a:pt x="517" y="1119"/>
                    <a:pt x="517" y="1119"/>
                  </a:cubicBezTo>
                  <a:cubicBezTo>
                    <a:pt x="429" y="1119"/>
                    <a:pt x="359" y="1046"/>
                    <a:pt x="359" y="958"/>
                  </a:cubicBezTo>
                  <a:cubicBezTo>
                    <a:pt x="359" y="411"/>
                    <a:pt x="359" y="411"/>
                    <a:pt x="359" y="411"/>
                  </a:cubicBezTo>
                  <a:cubicBezTo>
                    <a:pt x="359" y="393"/>
                    <a:pt x="363" y="379"/>
                    <a:pt x="367" y="364"/>
                  </a:cubicBezTo>
                  <a:cubicBezTo>
                    <a:pt x="370" y="349"/>
                    <a:pt x="367" y="331"/>
                    <a:pt x="352" y="323"/>
                  </a:cubicBezTo>
                  <a:cubicBezTo>
                    <a:pt x="334" y="316"/>
                    <a:pt x="312" y="323"/>
                    <a:pt x="308" y="342"/>
                  </a:cubicBezTo>
                  <a:cubicBezTo>
                    <a:pt x="301" y="364"/>
                    <a:pt x="297" y="390"/>
                    <a:pt x="297" y="411"/>
                  </a:cubicBezTo>
                  <a:cubicBezTo>
                    <a:pt x="297" y="525"/>
                    <a:pt x="297" y="525"/>
                    <a:pt x="297" y="525"/>
                  </a:cubicBezTo>
                  <a:cubicBezTo>
                    <a:pt x="227" y="525"/>
                    <a:pt x="227" y="525"/>
                    <a:pt x="227" y="525"/>
                  </a:cubicBezTo>
                  <a:cubicBezTo>
                    <a:pt x="191" y="525"/>
                    <a:pt x="165" y="551"/>
                    <a:pt x="165" y="587"/>
                  </a:cubicBezTo>
                  <a:cubicBezTo>
                    <a:pt x="165" y="789"/>
                    <a:pt x="165" y="789"/>
                    <a:pt x="165" y="789"/>
                  </a:cubicBezTo>
                  <a:cubicBezTo>
                    <a:pt x="165" y="822"/>
                    <a:pt x="191" y="851"/>
                    <a:pt x="227" y="851"/>
                  </a:cubicBezTo>
                  <a:cubicBezTo>
                    <a:pt x="297" y="851"/>
                    <a:pt x="297" y="851"/>
                    <a:pt x="297" y="851"/>
                  </a:cubicBezTo>
                  <a:cubicBezTo>
                    <a:pt x="297" y="961"/>
                    <a:pt x="297" y="961"/>
                    <a:pt x="297" y="961"/>
                  </a:cubicBezTo>
                  <a:cubicBezTo>
                    <a:pt x="297" y="1086"/>
                    <a:pt x="396" y="1184"/>
                    <a:pt x="517" y="1184"/>
                  </a:cubicBezTo>
                  <a:cubicBezTo>
                    <a:pt x="524" y="1184"/>
                    <a:pt x="524" y="1184"/>
                    <a:pt x="524" y="1184"/>
                  </a:cubicBezTo>
                  <a:cubicBezTo>
                    <a:pt x="524" y="1250"/>
                    <a:pt x="524" y="1250"/>
                    <a:pt x="524" y="1250"/>
                  </a:cubicBezTo>
                  <a:cubicBezTo>
                    <a:pt x="297" y="1250"/>
                    <a:pt x="297" y="1250"/>
                    <a:pt x="297" y="1250"/>
                  </a:cubicBezTo>
                  <a:cubicBezTo>
                    <a:pt x="253" y="1250"/>
                    <a:pt x="216" y="1283"/>
                    <a:pt x="205" y="1323"/>
                  </a:cubicBezTo>
                  <a:cubicBezTo>
                    <a:pt x="136" y="1323"/>
                    <a:pt x="136" y="1323"/>
                    <a:pt x="136" y="1323"/>
                  </a:cubicBezTo>
                  <a:cubicBezTo>
                    <a:pt x="62" y="1323"/>
                    <a:pt x="0" y="1386"/>
                    <a:pt x="0" y="1463"/>
                  </a:cubicBezTo>
                  <a:cubicBezTo>
                    <a:pt x="0" y="1675"/>
                    <a:pt x="0" y="1675"/>
                    <a:pt x="0" y="1675"/>
                  </a:cubicBezTo>
                  <a:cubicBezTo>
                    <a:pt x="0" y="1694"/>
                    <a:pt x="15" y="1708"/>
                    <a:pt x="33" y="1708"/>
                  </a:cubicBezTo>
                  <a:lnTo>
                    <a:pt x="62" y="1708"/>
                  </a:lnTo>
                  <a:cubicBezTo>
                    <a:pt x="62" y="1950"/>
                    <a:pt x="62" y="1950"/>
                    <a:pt x="62" y="1950"/>
                  </a:cubicBezTo>
                  <a:cubicBezTo>
                    <a:pt x="33" y="1983"/>
                    <a:pt x="22" y="2031"/>
                    <a:pt x="37" y="2079"/>
                  </a:cubicBezTo>
                  <a:cubicBezTo>
                    <a:pt x="51" y="2126"/>
                    <a:pt x="95" y="2159"/>
                    <a:pt x="143" y="2167"/>
                  </a:cubicBezTo>
                  <a:cubicBezTo>
                    <a:pt x="264" y="2181"/>
                    <a:pt x="334" y="2038"/>
                    <a:pt x="257" y="1950"/>
                  </a:cubicBezTo>
                  <a:cubicBezTo>
                    <a:pt x="257" y="1895"/>
                    <a:pt x="257" y="1895"/>
                    <a:pt x="257" y="1895"/>
                  </a:cubicBezTo>
                  <a:cubicBezTo>
                    <a:pt x="282" y="1903"/>
                    <a:pt x="297" y="1899"/>
                    <a:pt x="326" y="1903"/>
                  </a:cubicBezTo>
                  <a:cubicBezTo>
                    <a:pt x="326" y="2134"/>
                    <a:pt x="326" y="2134"/>
                    <a:pt x="326" y="2134"/>
                  </a:cubicBezTo>
                  <a:cubicBezTo>
                    <a:pt x="326" y="2152"/>
                    <a:pt x="341" y="2167"/>
                    <a:pt x="356" y="2167"/>
                  </a:cubicBezTo>
                  <a:cubicBezTo>
                    <a:pt x="1148" y="2167"/>
                    <a:pt x="1148" y="2167"/>
                    <a:pt x="1148" y="2167"/>
                  </a:cubicBezTo>
                  <a:cubicBezTo>
                    <a:pt x="1166" y="2167"/>
                    <a:pt x="1181" y="2152"/>
                    <a:pt x="1181" y="2134"/>
                  </a:cubicBezTo>
                  <a:cubicBezTo>
                    <a:pt x="1181" y="1903"/>
                    <a:pt x="1181" y="1903"/>
                    <a:pt x="1181" y="1903"/>
                  </a:cubicBezTo>
                  <a:cubicBezTo>
                    <a:pt x="1210" y="1899"/>
                    <a:pt x="1225" y="1903"/>
                    <a:pt x="1247" y="1895"/>
                  </a:cubicBezTo>
                  <a:cubicBezTo>
                    <a:pt x="1247" y="1950"/>
                    <a:pt x="1247" y="1950"/>
                    <a:pt x="1247" y="1950"/>
                  </a:cubicBezTo>
                  <a:cubicBezTo>
                    <a:pt x="1170" y="2038"/>
                    <a:pt x="1239" y="2181"/>
                    <a:pt x="1364" y="2167"/>
                  </a:cubicBezTo>
                  <a:cubicBezTo>
                    <a:pt x="1412" y="2159"/>
                    <a:pt x="1452" y="2126"/>
                    <a:pt x="1467" y="2079"/>
                  </a:cubicBezTo>
                  <a:cubicBezTo>
                    <a:pt x="1485" y="2031"/>
                    <a:pt x="1470" y="1983"/>
                    <a:pt x="1441" y="1950"/>
                  </a:cubicBezTo>
                  <a:cubicBezTo>
                    <a:pt x="1441" y="1708"/>
                    <a:pt x="1441" y="1708"/>
                    <a:pt x="1441" y="1708"/>
                  </a:cubicBezTo>
                  <a:cubicBezTo>
                    <a:pt x="1474" y="1708"/>
                    <a:pt x="1474" y="1708"/>
                    <a:pt x="1474" y="1708"/>
                  </a:cubicBezTo>
                  <a:cubicBezTo>
                    <a:pt x="1492" y="1708"/>
                    <a:pt x="1507" y="1694"/>
                    <a:pt x="1507" y="1675"/>
                  </a:cubicBezTo>
                  <a:cubicBezTo>
                    <a:pt x="1507" y="1463"/>
                    <a:pt x="1507" y="1463"/>
                    <a:pt x="1507" y="1463"/>
                  </a:cubicBezTo>
                  <a:cubicBezTo>
                    <a:pt x="1507" y="1386"/>
                    <a:pt x="1445" y="1323"/>
                    <a:pt x="1371" y="1323"/>
                  </a:cubicBezTo>
                  <a:moveTo>
                    <a:pt x="1280" y="789"/>
                  </a:moveTo>
                  <a:lnTo>
                    <a:pt x="1280" y="789"/>
                  </a:lnTo>
                  <a:cubicBezTo>
                    <a:pt x="1214" y="789"/>
                    <a:pt x="1214" y="789"/>
                    <a:pt x="1214" y="789"/>
                  </a:cubicBezTo>
                  <a:cubicBezTo>
                    <a:pt x="1214" y="595"/>
                    <a:pt x="1214" y="595"/>
                    <a:pt x="1214" y="595"/>
                  </a:cubicBezTo>
                  <a:cubicBezTo>
                    <a:pt x="1214" y="591"/>
                    <a:pt x="1214" y="591"/>
                    <a:pt x="1214" y="587"/>
                  </a:cubicBezTo>
                  <a:cubicBezTo>
                    <a:pt x="1280" y="587"/>
                    <a:pt x="1280" y="587"/>
                    <a:pt x="1280" y="587"/>
                  </a:cubicBezTo>
                  <a:lnTo>
                    <a:pt x="1280" y="789"/>
                  </a:lnTo>
                  <a:moveTo>
                    <a:pt x="1181" y="67"/>
                  </a:moveTo>
                  <a:lnTo>
                    <a:pt x="1181" y="67"/>
                  </a:lnTo>
                  <a:cubicBezTo>
                    <a:pt x="1199" y="67"/>
                    <a:pt x="1217" y="82"/>
                    <a:pt x="1217" y="100"/>
                  </a:cubicBezTo>
                  <a:cubicBezTo>
                    <a:pt x="1217" y="118"/>
                    <a:pt x="1199" y="133"/>
                    <a:pt x="1181" y="133"/>
                  </a:cubicBezTo>
                  <a:cubicBezTo>
                    <a:pt x="1162" y="133"/>
                    <a:pt x="1148" y="118"/>
                    <a:pt x="1148" y="100"/>
                  </a:cubicBezTo>
                  <a:cubicBezTo>
                    <a:pt x="1148" y="82"/>
                    <a:pt x="1162" y="67"/>
                    <a:pt x="1181" y="67"/>
                  </a:cubicBezTo>
                  <a:moveTo>
                    <a:pt x="227" y="789"/>
                  </a:moveTo>
                  <a:lnTo>
                    <a:pt x="227" y="789"/>
                  </a:lnTo>
                  <a:cubicBezTo>
                    <a:pt x="227" y="587"/>
                    <a:pt x="227" y="587"/>
                    <a:pt x="227" y="587"/>
                  </a:cubicBezTo>
                  <a:cubicBezTo>
                    <a:pt x="297" y="587"/>
                    <a:pt x="297" y="587"/>
                    <a:pt x="297" y="587"/>
                  </a:cubicBezTo>
                  <a:cubicBezTo>
                    <a:pt x="297" y="789"/>
                    <a:pt x="297" y="789"/>
                    <a:pt x="297" y="789"/>
                  </a:cubicBezTo>
                  <a:lnTo>
                    <a:pt x="227" y="789"/>
                  </a:lnTo>
                  <a:moveTo>
                    <a:pt x="458" y="1316"/>
                  </a:moveTo>
                  <a:lnTo>
                    <a:pt x="458" y="1316"/>
                  </a:lnTo>
                  <a:cubicBezTo>
                    <a:pt x="1049" y="1316"/>
                    <a:pt x="1049" y="1316"/>
                    <a:pt x="1049" y="1316"/>
                  </a:cubicBezTo>
                  <a:cubicBezTo>
                    <a:pt x="1049" y="1514"/>
                    <a:pt x="1049" y="1514"/>
                    <a:pt x="1049" y="1514"/>
                  </a:cubicBezTo>
                  <a:cubicBezTo>
                    <a:pt x="458" y="1514"/>
                    <a:pt x="458" y="1514"/>
                    <a:pt x="458" y="1514"/>
                  </a:cubicBezTo>
                  <a:lnTo>
                    <a:pt x="458" y="1316"/>
                  </a:lnTo>
                  <a:moveTo>
                    <a:pt x="587" y="1180"/>
                  </a:moveTo>
                  <a:lnTo>
                    <a:pt x="587" y="1180"/>
                  </a:lnTo>
                  <a:cubicBezTo>
                    <a:pt x="917" y="1180"/>
                    <a:pt x="917" y="1180"/>
                    <a:pt x="917" y="1180"/>
                  </a:cubicBezTo>
                  <a:cubicBezTo>
                    <a:pt x="917" y="1246"/>
                    <a:pt x="917" y="1246"/>
                    <a:pt x="917" y="1246"/>
                  </a:cubicBezTo>
                  <a:cubicBezTo>
                    <a:pt x="587" y="1246"/>
                    <a:pt x="587" y="1246"/>
                    <a:pt x="587" y="1246"/>
                  </a:cubicBezTo>
                  <a:lnTo>
                    <a:pt x="587" y="1180"/>
                  </a:lnTo>
                  <a:moveTo>
                    <a:pt x="62" y="1463"/>
                  </a:moveTo>
                  <a:lnTo>
                    <a:pt x="62" y="1463"/>
                  </a:lnTo>
                  <a:cubicBezTo>
                    <a:pt x="62" y="1419"/>
                    <a:pt x="95" y="1386"/>
                    <a:pt x="136" y="1386"/>
                  </a:cubicBezTo>
                  <a:cubicBezTo>
                    <a:pt x="194" y="1386"/>
                    <a:pt x="194" y="1386"/>
                    <a:pt x="194" y="1386"/>
                  </a:cubicBezTo>
                  <a:cubicBezTo>
                    <a:pt x="194" y="1646"/>
                    <a:pt x="194" y="1646"/>
                    <a:pt x="194" y="1646"/>
                  </a:cubicBezTo>
                  <a:cubicBezTo>
                    <a:pt x="62" y="1646"/>
                    <a:pt x="62" y="1646"/>
                    <a:pt x="62" y="1646"/>
                  </a:cubicBezTo>
                  <a:lnTo>
                    <a:pt x="62" y="1463"/>
                  </a:lnTo>
                  <a:moveTo>
                    <a:pt x="194" y="1708"/>
                  </a:moveTo>
                  <a:lnTo>
                    <a:pt x="194" y="1708"/>
                  </a:lnTo>
                  <a:cubicBezTo>
                    <a:pt x="194" y="1723"/>
                    <a:pt x="194" y="1646"/>
                    <a:pt x="194" y="1910"/>
                  </a:cubicBezTo>
                  <a:cubicBezTo>
                    <a:pt x="172" y="1906"/>
                    <a:pt x="150" y="1906"/>
                    <a:pt x="128" y="1910"/>
                  </a:cubicBezTo>
                  <a:cubicBezTo>
                    <a:pt x="128" y="1708"/>
                    <a:pt x="128" y="1708"/>
                    <a:pt x="128" y="1708"/>
                  </a:cubicBezTo>
                  <a:lnTo>
                    <a:pt x="194" y="1708"/>
                  </a:lnTo>
                  <a:moveTo>
                    <a:pt x="161" y="2104"/>
                  </a:moveTo>
                  <a:lnTo>
                    <a:pt x="161" y="2104"/>
                  </a:lnTo>
                  <a:cubicBezTo>
                    <a:pt x="125" y="2104"/>
                    <a:pt x="95" y="2075"/>
                    <a:pt x="95" y="2038"/>
                  </a:cubicBezTo>
                  <a:cubicBezTo>
                    <a:pt x="95" y="2002"/>
                    <a:pt x="125" y="1968"/>
                    <a:pt x="161" y="1968"/>
                  </a:cubicBezTo>
                  <a:cubicBezTo>
                    <a:pt x="198" y="1968"/>
                    <a:pt x="231" y="2002"/>
                    <a:pt x="231" y="2038"/>
                  </a:cubicBezTo>
                  <a:cubicBezTo>
                    <a:pt x="231" y="2075"/>
                    <a:pt x="198" y="2104"/>
                    <a:pt x="161" y="2104"/>
                  </a:cubicBezTo>
                  <a:moveTo>
                    <a:pt x="1115" y="1972"/>
                  </a:moveTo>
                  <a:lnTo>
                    <a:pt x="1115" y="1972"/>
                  </a:lnTo>
                  <a:cubicBezTo>
                    <a:pt x="653" y="1972"/>
                    <a:pt x="653" y="1972"/>
                    <a:pt x="653" y="1972"/>
                  </a:cubicBezTo>
                  <a:cubicBezTo>
                    <a:pt x="638" y="1972"/>
                    <a:pt x="623" y="1983"/>
                    <a:pt x="623" y="1998"/>
                  </a:cubicBezTo>
                  <a:cubicBezTo>
                    <a:pt x="620" y="2016"/>
                    <a:pt x="634" y="2035"/>
                    <a:pt x="653" y="2035"/>
                  </a:cubicBezTo>
                  <a:cubicBezTo>
                    <a:pt x="1115" y="2035"/>
                    <a:pt x="1115" y="2035"/>
                    <a:pt x="1115" y="2035"/>
                  </a:cubicBezTo>
                  <a:cubicBezTo>
                    <a:pt x="1115" y="2100"/>
                    <a:pt x="1115" y="2100"/>
                    <a:pt x="1115" y="2100"/>
                  </a:cubicBezTo>
                  <a:cubicBezTo>
                    <a:pt x="392" y="2100"/>
                    <a:pt x="392" y="2100"/>
                    <a:pt x="392" y="2100"/>
                  </a:cubicBezTo>
                  <a:cubicBezTo>
                    <a:pt x="392" y="2035"/>
                    <a:pt x="392" y="2035"/>
                    <a:pt x="392" y="2035"/>
                  </a:cubicBezTo>
                  <a:cubicBezTo>
                    <a:pt x="517" y="2035"/>
                    <a:pt x="517" y="2035"/>
                    <a:pt x="517" y="2035"/>
                  </a:cubicBezTo>
                  <a:cubicBezTo>
                    <a:pt x="532" y="2035"/>
                    <a:pt x="546" y="2024"/>
                    <a:pt x="550" y="2005"/>
                  </a:cubicBezTo>
                  <a:cubicBezTo>
                    <a:pt x="550" y="1987"/>
                    <a:pt x="535" y="1972"/>
                    <a:pt x="517" y="1972"/>
                  </a:cubicBezTo>
                  <a:cubicBezTo>
                    <a:pt x="392" y="1972"/>
                    <a:pt x="392" y="1972"/>
                    <a:pt x="392" y="1972"/>
                  </a:cubicBezTo>
                  <a:cubicBezTo>
                    <a:pt x="392" y="1903"/>
                    <a:pt x="392" y="1903"/>
                    <a:pt x="392" y="1903"/>
                  </a:cubicBezTo>
                  <a:cubicBezTo>
                    <a:pt x="1115" y="1903"/>
                    <a:pt x="1115" y="1903"/>
                    <a:pt x="1115" y="1903"/>
                  </a:cubicBezTo>
                  <a:lnTo>
                    <a:pt x="1115" y="1972"/>
                  </a:lnTo>
                  <a:moveTo>
                    <a:pt x="1038" y="1840"/>
                  </a:moveTo>
                  <a:lnTo>
                    <a:pt x="1038" y="1840"/>
                  </a:lnTo>
                  <a:cubicBezTo>
                    <a:pt x="458" y="1840"/>
                    <a:pt x="458" y="1840"/>
                    <a:pt x="458" y="1840"/>
                  </a:cubicBezTo>
                  <a:cubicBezTo>
                    <a:pt x="458" y="1708"/>
                    <a:pt x="458" y="1708"/>
                    <a:pt x="458" y="1708"/>
                  </a:cubicBezTo>
                  <a:cubicBezTo>
                    <a:pt x="1038" y="1708"/>
                    <a:pt x="1038" y="1708"/>
                    <a:pt x="1038" y="1708"/>
                  </a:cubicBezTo>
                  <a:lnTo>
                    <a:pt x="1038" y="1840"/>
                  </a:lnTo>
                  <a:moveTo>
                    <a:pt x="1346" y="2104"/>
                  </a:moveTo>
                  <a:lnTo>
                    <a:pt x="1346" y="2104"/>
                  </a:lnTo>
                  <a:cubicBezTo>
                    <a:pt x="1309" y="2104"/>
                    <a:pt x="1280" y="2075"/>
                    <a:pt x="1280" y="2038"/>
                  </a:cubicBezTo>
                  <a:cubicBezTo>
                    <a:pt x="1280" y="2002"/>
                    <a:pt x="1309" y="1968"/>
                    <a:pt x="1346" y="1968"/>
                  </a:cubicBezTo>
                  <a:cubicBezTo>
                    <a:pt x="1382" y="1968"/>
                    <a:pt x="1412" y="2002"/>
                    <a:pt x="1412" y="2038"/>
                  </a:cubicBezTo>
                  <a:cubicBezTo>
                    <a:pt x="1412" y="2075"/>
                    <a:pt x="1382" y="2104"/>
                    <a:pt x="1346" y="2104"/>
                  </a:cubicBezTo>
                  <a:moveTo>
                    <a:pt x="1379" y="1910"/>
                  </a:moveTo>
                  <a:lnTo>
                    <a:pt x="1379" y="1910"/>
                  </a:lnTo>
                  <a:cubicBezTo>
                    <a:pt x="1357" y="1906"/>
                    <a:pt x="1331" y="1906"/>
                    <a:pt x="1309" y="1910"/>
                  </a:cubicBezTo>
                  <a:cubicBezTo>
                    <a:pt x="1309" y="1730"/>
                    <a:pt x="1309" y="1785"/>
                    <a:pt x="1309" y="1708"/>
                  </a:cubicBezTo>
                  <a:cubicBezTo>
                    <a:pt x="1379" y="1708"/>
                    <a:pt x="1379" y="1708"/>
                    <a:pt x="1379" y="1708"/>
                  </a:cubicBezTo>
                  <a:lnTo>
                    <a:pt x="1379" y="1910"/>
                  </a:lnTo>
                  <a:moveTo>
                    <a:pt x="1445" y="1646"/>
                  </a:moveTo>
                  <a:lnTo>
                    <a:pt x="1445" y="1646"/>
                  </a:lnTo>
                  <a:cubicBezTo>
                    <a:pt x="1313" y="1646"/>
                    <a:pt x="1313" y="1646"/>
                    <a:pt x="1313" y="1646"/>
                  </a:cubicBezTo>
                  <a:cubicBezTo>
                    <a:pt x="1313" y="1587"/>
                    <a:pt x="1313" y="1587"/>
                    <a:pt x="1313" y="1587"/>
                  </a:cubicBezTo>
                  <a:cubicBezTo>
                    <a:pt x="1313" y="1569"/>
                    <a:pt x="1298" y="1554"/>
                    <a:pt x="1283" y="1554"/>
                  </a:cubicBezTo>
                  <a:cubicBezTo>
                    <a:pt x="1265" y="1551"/>
                    <a:pt x="1247" y="1565"/>
                    <a:pt x="1247" y="1584"/>
                  </a:cubicBezTo>
                  <a:cubicBezTo>
                    <a:pt x="1247" y="1653"/>
                    <a:pt x="1247" y="1752"/>
                    <a:pt x="1247" y="1815"/>
                  </a:cubicBezTo>
                  <a:cubicBezTo>
                    <a:pt x="1247" y="1829"/>
                    <a:pt x="1232" y="1840"/>
                    <a:pt x="1217" y="1840"/>
                  </a:cubicBezTo>
                  <a:cubicBezTo>
                    <a:pt x="1100" y="1840"/>
                    <a:pt x="1100" y="1840"/>
                    <a:pt x="1100" y="1840"/>
                  </a:cubicBezTo>
                  <a:cubicBezTo>
                    <a:pt x="1100" y="1705"/>
                    <a:pt x="1100" y="1705"/>
                    <a:pt x="1100" y="1705"/>
                  </a:cubicBezTo>
                  <a:cubicBezTo>
                    <a:pt x="1100" y="1672"/>
                    <a:pt x="1071" y="1646"/>
                    <a:pt x="1038" y="1646"/>
                  </a:cubicBezTo>
                  <a:cubicBezTo>
                    <a:pt x="455" y="1646"/>
                    <a:pt x="455" y="1646"/>
                    <a:pt x="455" y="1646"/>
                  </a:cubicBezTo>
                  <a:cubicBezTo>
                    <a:pt x="422" y="1646"/>
                    <a:pt x="392" y="1672"/>
                    <a:pt x="392" y="1705"/>
                  </a:cubicBezTo>
                  <a:cubicBezTo>
                    <a:pt x="392" y="1840"/>
                    <a:pt x="392" y="1840"/>
                    <a:pt x="392" y="1840"/>
                  </a:cubicBezTo>
                  <a:cubicBezTo>
                    <a:pt x="293" y="1840"/>
                    <a:pt x="293" y="1840"/>
                    <a:pt x="293" y="1840"/>
                  </a:cubicBezTo>
                  <a:cubicBezTo>
                    <a:pt x="275" y="1840"/>
                    <a:pt x="264" y="1829"/>
                    <a:pt x="260" y="1815"/>
                  </a:cubicBezTo>
                  <a:cubicBezTo>
                    <a:pt x="260" y="1760"/>
                    <a:pt x="260" y="1478"/>
                    <a:pt x="260" y="1346"/>
                  </a:cubicBezTo>
                  <a:cubicBezTo>
                    <a:pt x="260" y="1331"/>
                    <a:pt x="275" y="1316"/>
                    <a:pt x="293" y="1316"/>
                  </a:cubicBezTo>
                  <a:cubicBezTo>
                    <a:pt x="392" y="1316"/>
                    <a:pt x="392" y="1316"/>
                    <a:pt x="392" y="1316"/>
                  </a:cubicBezTo>
                  <a:cubicBezTo>
                    <a:pt x="392" y="1518"/>
                    <a:pt x="392" y="1518"/>
                    <a:pt x="392" y="1518"/>
                  </a:cubicBezTo>
                  <a:cubicBezTo>
                    <a:pt x="392" y="1551"/>
                    <a:pt x="422" y="1576"/>
                    <a:pt x="455" y="1576"/>
                  </a:cubicBezTo>
                  <a:cubicBezTo>
                    <a:pt x="1052" y="1576"/>
                    <a:pt x="1052" y="1576"/>
                    <a:pt x="1052" y="1576"/>
                  </a:cubicBezTo>
                  <a:cubicBezTo>
                    <a:pt x="1085" y="1576"/>
                    <a:pt x="1111" y="1551"/>
                    <a:pt x="1111" y="1518"/>
                  </a:cubicBezTo>
                  <a:cubicBezTo>
                    <a:pt x="1111" y="1316"/>
                    <a:pt x="1111" y="1316"/>
                    <a:pt x="1111" y="1316"/>
                  </a:cubicBezTo>
                  <a:cubicBezTo>
                    <a:pt x="1217" y="1316"/>
                    <a:pt x="1217" y="1316"/>
                    <a:pt x="1217" y="1316"/>
                  </a:cubicBezTo>
                  <a:cubicBezTo>
                    <a:pt x="1232" y="1316"/>
                    <a:pt x="1247" y="1331"/>
                    <a:pt x="1247" y="1346"/>
                  </a:cubicBezTo>
                  <a:cubicBezTo>
                    <a:pt x="1247" y="1448"/>
                    <a:pt x="1247" y="1448"/>
                    <a:pt x="1247" y="1448"/>
                  </a:cubicBezTo>
                  <a:cubicBezTo>
                    <a:pt x="1247" y="1463"/>
                    <a:pt x="1258" y="1478"/>
                    <a:pt x="1276" y="1481"/>
                  </a:cubicBezTo>
                  <a:cubicBezTo>
                    <a:pt x="1294" y="1481"/>
                    <a:pt x="1313" y="1466"/>
                    <a:pt x="1313" y="1448"/>
                  </a:cubicBezTo>
                  <a:cubicBezTo>
                    <a:pt x="1313" y="1386"/>
                    <a:pt x="1313" y="1386"/>
                    <a:pt x="1313" y="1386"/>
                  </a:cubicBezTo>
                  <a:cubicBezTo>
                    <a:pt x="1371" y="1386"/>
                    <a:pt x="1371" y="1386"/>
                    <a:pt x="1371" y="1386"/>
                  </a:cubicBezTo>
                  <a:cubicBezTo>
                    <a:pt x="1412" y="1386"/>
                    <a:pt x="1445" y="1419"/>
                    <a:pt x="1445" y="1463"/>
                  </a:cubicBezTo>
                  <a:lnTo>
                    <a:pt x="1445" y="16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6164383" y="3048742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52" y="62"/>
                    <a:pt x="63" y="48"/>
                    <a:pt x="63" y="29"/>
                  </a:cubicBezTo>
                  <a:cubicBezTo>
                    <a:pt x="63" y="15"/>
                    <a:pt x="52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6199010" y="3048742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lnTo>
                    <a:pt x="29" y="0"/>
                  </a:lnTo>
                  <a:cubicBezTo>
                    <a:pt x="11" y="0"/>
                    <a:pt x="-4" y="18"/>
                    <a:pt x="0" y="37"/>
                  </a:cubicBezTo>
                  <a:cubicBezTo>
                    <a:pt x="0" y="52"/>
                    <a:pt x="14" y="62"/>
                    <a:pt x="29" y="62"/>
                  </a:cubicBezTo>
                  <a:cubicBezTo>
                    <a:pt x="47" y="62"/>
                    <a:pt x="62" y="48"/>
                    <a:pt x="62" y="29"/>
                  </a:cubicBezTo>
                  <a:cubicBezTo>
                    <a:pt x="62" y="15"/>
                    <a:pt x="47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2"/>
            <p:cNvSpPr/>
            <p:nvPr/>
          </p:nvSpPr>
          <p:spPr>
            <a:xfrm>
              <a:off x="6232401" y="3048742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0" y="0"/>
                  </a:moveTo>
                  <a:lnTo>
                    <a:pt x="30" y="0"/>
                  </a:lnTo>
                  <a:cubicBezTo>
                    <a:pt x="15" y="0"/>
                    <a:pt x="0" y="11"/>
                    <a:pt x="0" y="29"/>
                  </a:cubicBezTo>
                  <a:cubicBezTo>
                    <a:pt x="0" y="48"/>
                    <a:pt x="15" y="62"/>
                    <a:pt x="30" y="62"/>
                  </a:cubicBezTo>
                  <a:cubicBezTo>
                    <a:pt x="48" y="62"/>
                    <a:pt x="63" y="48"/>
                    <a:pt x="63" y="29"/>
                  </a:cubicBezTo>
                  <a:cubicBezTo>
                    <a:pt x="63" y="15"/>
                    <a:pt x="48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2"/>
            <p:cNvSpPr/>
            <p:nvPr/>
          </p:nvSpPr>
          <p:spPr>
            <a:xfrm>
              <a:off x="6266040" y="3048742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51" y="62"/>
                    <a:pt x="62" y="48"/>
                    <a:pt x="62" y="29"/>
                  </a:cubicBezTo>
                  <a:cubicBezTo>
                    <a:pt x="62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1" name="Google Shape;1021;p52"/>
          <p:cNvGrpSpPr/>
          <p:nvPr/>
        </p:nvGrpSpPr>
        <p:grpSpPr>
          <a:xfrm>
            <a:off x="6971017" y="2745058"/>
            <a:ext cx="535986" cy="405390"/>
            <a:chOff x="6549987" y="2772216"/>
            <a:chExt cx="535986" cy="405390"/>
          </a:xfrm>
        </p:grpSpPr>
        <p:sp>
          <p:nvSpPr>
            <p:cNvPr id="1022" name="Google Shape;1022;p52"/>
            <p:cNvSpPr/>
            <p:nvPr/>
          </p:nvSpPr>
          <p:spPr>
            <a:xfrm>
              <a:off x="6728567" y="2796950"/>
              <a:ext cx="179569" cy="205292"/>
            </a:xfrm>
            <a:custGeom>
              <a:rect b="b" l="l" r="r" t="t"/>
              <a:pathLst>
                <a:path extrusionOk="0" h="830" w="726">
                  <a:moveTo>
                    <a:pt x="0" y="223"/>
                  </a:moveTo>
                  <a:lnTo>
                    <a:pt x="0" y="223"/>
                  </a:lnTo>
                  <a:cubicBezTo>
                    <a:pt x="0" y="608"/>
                    <a:pt x="0" y="608"/>
                    <a:pt x="0" y="608"/>
                  </a:cubicBezTo>
                  <a:cubicBezTo>
                    <a:pt x="0" y="619"/>
                    <a:pt x="4" y="631"/>
                    <a:pt x="15" y="634"/>
                  </a:cubicBezTo>
                  <a:cubicBezTo>
                    <a:pt x="345" y="824"/>
                    <a:pt x="345" y="824"/>
                    <a:pt x="345" y="824"/>
                  </a:cubicBezTo>
                  <a:cubicBezTo>
                    <a:pt x="356" y="831"/>
                    <a:pt x="370" y="831"/>
                    <a:pt x="378" y="824"/>
                  </a:cubicBezTo>
                  <a:cubicBezTo>
                    <a:pt x="711" y="634"/>
                    <a:pt x="711" y="634"/>
                    <a:pt x="711" y="634"/>
                  </a:cubicBezTo>
                  <a:cubicBezTo>
                    <a:pt x="719" y="631"/>
                    <a:pt x="726" y="619"/>
                    <a:pt x="726" y="608"/>
                  </a:cubicBezTo>
                  <a:cubicBezTo>
                    <a:pt x="726" y="223"/>
                    <a:pt x="726" y="223"/>
                    <a:pt x="726" y="223"/>
                  </a:cubicBezTo>
                  <a:cubicBezTo>
                    <a:pt x="726" y="212"/>
                    <a:pt x="719" y="202"/>
                    <a:pt x="711" y="198"/>
                  </a:cubicBezTo>
                  <a:cubicBezTo>
                    <a:pt x="378" y="3"/>
                    <a:pt x="378" y="3"/>
                    <a:pt x="378" y="3"/>
                  </a:cubicBezTo>
                  <a:cubicBezTo>
                    <a:pt x="370" y="0"/>
                    <a:pt x="356" y="0"/>
                    <a:pt x="345" y="3"/>
                  </a:cubicBezTo>
                  <a:cubicBezTo>
                    <a:pt x="15" y="198"/>
                    <a:pt x="15" y="198"/>
                    <a:pt x="15" y="198"/>
                  </a:cubicBezTo>
                  <a:cubicBezTo>
                    <a:pt x="4" y="202"/>
                    <a:pt x="0" y="212"/>
                    <a:pt x="0" y="223"/>
                  </a:cubicBezTo>
                  <a:moveTo>
                    <a:pt x="62" y="282"/>
                  </a:moveTo>
                  <a:lnTo>
                    <a:pt x="62" y="282"/>
                  </a:lnTo>
                  <a:cubicBezTo>
                    <a:pt x="330" y="436"/>
                    <a:pt x="330" y="436"/>
                    <a:pt x="330" y="436"/>
                  </a:cubicBezTo>
                  <a:cubicBezTo>
                    <a:pt x="330" y="744"/>
                    <a:pt x="330" y="744"/>
                    <a:pt x="330" y="744"/>
                  </a:cubicBezTo>
                  <a:cubicBezTo>
                    <a:pt x="62" y="590"/>
                    <a:pt x="62" y="590"/>
                    <a:pt x="62" y="590"/>
                  </a:cubicBezTo>
                  <a:lnTo>
                    <a:pt x="62" y="282"/>
                  </a:lnTo>
                  <a:moveTo>
                    <a:pt x="363" y="70"/>
                  </a:moveTo>
                  <a:lnTo>
                    <a:pt x="363" y="70"/>
                  </a:lnTo>
                  <a:cubicBezTo>
                    <a:pt x="631" y="223"/>
                    <a:pt x="631" y="223"/>
                    <a:pt x="631" y="223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95" y="223"/>
                    <a:pt x="95" y="223"/>
                    <a:pt x="95" y="223"/>
                  </a:cubicBezTo>
                  <a:lnTo>
                    <a:pt x="363" y="70"/>
                  </a:lnTo>
                  <a:moveTo>
                    <a:pt x="396" y="744"/>
                  </a:moveTo>
                  <a:lnTo>
                    <a:pt x="396" y="744"/>
                  </a:lnTo>
                  <a:cubicBezTo>
                    <a:pt x="396" y="436"/>
                    <a:pt x="396" y="436"/>
                    <a:pt x="396" y="436"/>
                  </a:cubicBezTo>
                  <a:cubicBezTo>
                    <a:pt x="664" y="282"/>
                    <a:pt x="664" y="282"/>
                    <a:pt x="664" y="282"/>
                  </a:cubicBezTo>
                  <a:cubicBezTo>
                    <a:pt x="664" y="590"/>
                    <a:pt x="664" y="590"/>
                    <a:pt x="664" y="590"/>
                  </a:cubicBezTo>
                  <a:lnTo>
                    <a:pt x="396" y="7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2"/>
            <p:cNvSpPr/>
            <p:nvPr/>
          </p:nvSpPr>
          <p:spPr>
            <a:xfrm>
              <a:off x="6864605" y="2920373"/>
              <a:ext cx="16324" cy="16077"/>
            </a:xfrm>
            <a:custGeom>
              <a:rect b="b" l="l" r="r" t="t"/>
              <a:pathLst>
                <a:path extrusionOk="0" h="65" w="66">
                  <a:moveTo>
                    <a:pt x="66" y="36"/>
                  </a:moveTo>
                  <a:lnTo>
                    <a:pt x="66" y="36"/>
                  </a:lnTo>
                  <a:cubicBezTo>
                    <a:pt x="66" y="14"/>
                    <a:pt x="48" y="0"/>
                    <a:pt x="33" y="0"/>
                  </a:cubicBezTo>
                  <a:cubicBezTo>
                    <a:pt x="18" y="0"/>
                    <a:pt x="0" y="10"/>
                    <a:pt x="0" y="32"/>
                  </a:cubicBezTo>
                  <a:cubicBezTo>
                    <a:pt x="0" y="54"/>
                    <a:pt x="18" y="62"/>
                    <a:pt x="18" y="62"/>
                  </a:cubicBezTo>
                  <a:cubicBezTo>
                    <a:pt x="40" y="73"/>
                    <a:pt x="66" y="58"/>
                    <a:pt x="66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6837398" y="2904790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66" y="33"/>
                  </a:moveTo>
                  <a:lnTo>
                    <a:pt x="66" y="33"/>
                  </a:lnTo>
                  <a:cubicBezTo>
                    <a:pt x="66" y="15"/>
                    <a:pt x="48" y="0"/>
                    <a:pt x="33" y="0"/>
                  </a:cubicBezTo>
                  <a:cubicBezTo>
                    <a:pt x="18" y="0"/>
                    <a:pt x="0" y="11"/>
                    <a:pt x="0" y="33"/>
                  </a:cubicBezTo>
                  <a:cubicBezTo>
                    <a:pt x="0" y="51"/>
                    <a:pt x="18" y="66"/>
                    <a:pt x="33" y="66"/>
                  </a:cubicBezTo>
                  <a:cubicBezTo>
                    <a:pt x="48" y="66"/>
                    <a:pt x="66" y="55"/>
                    <a:pt x="6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6754786" y="2920373"/>
              <a:ext cx="17314" cy="16077"/>
            </a:xfrm>
            <a:custGeom>
              <a:rect b="b" l="l" r="r" t="t"/>
              <a:pathLst>
                <a:path extrusionOk="0" h="65" w="70">
                  <a:moveTo>
                    <a:pt x="37" y="0"/>
                  </a:moveTo>
                  <a:lnTo>
                    <a:pt x="37" y="0"/>
                  </a:lnTo>
                  <a:cubicBezTo>
                    <a:pt x="22" y="0"/>
                    <a:pt x="0" y="14"/>
                    <a:pt x="0" y="36"/>
                  </a:cubicBezTo>
                  <a:cubicBezTo>
                    <a:pt x="0" y="58"/>
                    <a:pt x="22" y="65"/>
                    <a:pt x="33" y="65"/>
                  </a:cubicBezTo>
                  <a:cubicBezTo>
                    <a:pt x="48" y="65"/>
                    <a:pt x="70" y="54"/>
                    <a:pt x="70" y="32"/>
                  </a:cubicBezTo>
                  <a:cubicBezTo>
                    <a:pt x="70" y="10"/>
                    <a:pt x="48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2"/>
            <p:cNvSpPr/>
            <p:nvPr/>
          </p:nvSpPr>
          <p:spPr>
            <a:xfrm>
              <a:off x="6781993" y="2904790"/>
              <a:ext cx="17314" cy="16324"/>
            </a:xfrm>
            <a:custGeom>
              <a:rect b="b" l="l" r="r" t="t"/>
              <a:pathLst>
                <a:path extrusionOk="0" h="66" w="70">
                  <a:moveTo>
                    <a:pt x="70" y="33"/>
                  </a:moveTo>
                  <a:lnTo>
                    <a:pt x="70" y="33"/>
                  </a:lnTo>
                  <a:cubicBezTo>
                    <a:pt x="70" y="11"/>
                    <a:pt x="48" y="0"/>
                    <a:pt x="37" y="0"/>
                  </a:cubicBezTo>
                  <a:cubicBezTo>
                    <a:pt x="22" y="0"/>
                    <a:pt x="0" y="11"/>
                    <a:pt x="0" y="33"/>
                  </a:cubicBezTo>
                  <a:cubicBezTo>
                    <a:pt x="0" y="55"/>
                    <a:pt x="22" y="66"/>
                    <a:pt x="33" y="66"/>
                  </a:cubicBezTo>
                  <a:cubicBezTo>
                    <a:pt x="48" y="66"/>
                    <a:pt x="70" y="55"/>
                    <a:pt x="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6810190" y="2828609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3" y="66"/>
                  </a:moveTo>
                  <a:lnTo>
                    <a:pt x="33" y="66"/>
                  </a:lnTo>
                  <a:cubicBezTo>
                    <a:pt x="73" y="66"/>
                    <a:pt x="73" y="0"/>
                    <a:pt x="33" y="0"/>
                  </a:cubicBezTo>
                  <a:cubicBezTo>
                    <a:pt x="-11" y="0"/>
                    <a:pt x="-11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6810190" y="2859527"/>
              <a:ext cx="15582" cy="17314"/>
            </a:xfrm>
            <a:custGeom>
              <a:rect b="b" l="l" r="r" t="t"/>
              <a:pathLst>
                <a:path extrusionOk="0" h="70" w="63">
                  <a:moveTo>
                    <a:pt x="33" y="70"/>
                  </a:moveTo>
                  <a:lnTo>
                    <a:pt x="33" y="70"/>
                  </a:lnTo>
                  <a:cubicBezTo>
                    <a:pt x="73" y="70"/>
                    <a:pt x="73" y="0"/>
                    <a:pt x="33" y="0"/>
                  </a:cubicBezTo>
                  <a:cubicBezTo>
                    <a:pt x="-11" y="0"/>
                    <a:pt x="-11" y="70"/>
                    <a:pt x="33" y="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6549987" y="2772216"/>
              <a:ext cx="535986" cy="405390"/>
            </a:xfrm>
            <a:custGeom>
              <a:rect b="b" l="l" r="r" t="t"/>
              <a:pathLst>
                <a:path extrusionOk="0" h="1639" w="2167">
                  <a:moveTo>
                    <a:pt x="2152" y="8"/>
                  </a:moveTo>
                  <a:lnTo>
                    <a:pt x="2152" y="8"/>
                  </a:lnTo>
                  <a:cubicBezTo>
                    <a:pt x="2137" y="-3"/>
                    <a:pt x="2119" y="1"/>
                    <a:pt x="2108" y="15"/>
                  </a:cubicBezTo>
                  <a:cubicBezTo>
                    <a:pt x="1393" y="1184"/>
                    <a:pt x="1393" y="1184"/>
                    <a:pt x="1393" y="1184"/>
                  </a:cubicBezTo>
                  <a:cubicBezTo>
                    <a:pt x="792" y="1184"/>
                    <a:pt x="792" y="1184"/>
                    <a:pt x="792" y="1184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1" y="1"/>
                    <a:pt x="29" y="-3"/>
                    <a:pt x="14" y="4"/>
                  </a:cubicBezTo>
                  <a:cubicBezTo>
                    <a:pt x="0" y="15"/>
                    <a:pt x="-4" y="34"/>
                    <a:pt x="3" y="48"/>
                  </a:cubicBezTo>
                  <a:cubicBezTo>
                    <a:pt x="715" y="1184"/>
                    <a:pt x="715" y="1184"/>
                    <a:pt x="715" y="1184"/>
                  </a:cubicBezTo>
                  <a:cubicBezTo>
                    <a:pt x="627" y="1184"/>
                    <a:pt x="627" y="1184"/>
                    <a:pt x="627" y="1184"/>
                  </a:cubicBezTo>
                  <a:cubicBezTo>
                    <a:pt x="612" y="1184"/>
                    <a:pt x="597" y="1195"/>
                    <a:pt x="594" y="1210"/>
                  </a:cubicBezTo>
                  <a:cubicBezTo>
                    <a:pt x="594" y="1232"/>
                    <a:pt x="608" y="1246"/>
                    <a:pt x="627" y="1246"/>
                  </a:cubicBezTo>
                  <a:cubicBezTo>
                    <a:pt x="1774" y="1246"/>
                    <a:pt x="1774" y="1246"/>
                    <a:pt x="1774" y="1246"/>
                  </a:cubicBezTo>
                  <a:cubicBezTo>
                    <a:pt x="1774" y="1316"/>
                    <a:pt x="1774" y="1316"/>
                    <a:pt x="1774" y="1316"/>
                  </a:cubicBezTo>
                  <a:cubicBezTo>
                    <a:pt x="1617" y="1316"/>
                    <a:pt x="1617" y="1316"/>
                    <a:pt x="1617" y="1316"/>
                  </a:cubicBezTo>
                  <a:cubicBezTo>
                    <a:pt x="1598" y="1316"/>
                    <a:pt x="1587" y="1323"/>
                    <a:pt x="1584" y="1338"/>
                  </a:cubicBezTo>
                  <a:cubicBezTo>
                    <a:pt x="1580" y="1360"/>
                    <a:pt x="1595" y="1378"/>
                    <a:pt x="1613" y="1378"/>
                  </a:cubicBezTo>
                  <a:cubicBezTo>
                    <a:pt x="1840" y="1378"/>
                    <a:pt x="1840" y="1378"/>
                    <a:pt x="1840" y="1378"/>
                  </a:cubicBezTo>
                  <a:cubicBezTo>
                    <a:pt x="1840" y="1576"/>
                    <a:pt x="1840" y="1576"/>
                    <a:pt x="1840" y="1576"/>
                  </a:cubicBezTo>
                  <a:cubicBezTo>
                    <a:pt x="1705" y="1576"/>
                    <a:pt x="1705" y="1576"/>
                    <a:pt x="1705" y="1576"/>
                  </a:cubicBezTo>
                  <a:cubicBezTo>
                    <a:pt x="1705" y="1477"/>
                    <a:pt x="1705" y="1477"/>
                    <a:pt x="1705" y="1477"/>
                  </a:cubicBezTo>
                  <a:cubicBezTo>
                    <a:pt x="1705" y="1459"/>
                    <a:pt x="1694" y="1444"/>
                    <a:pt x="1675" y="1444"/>
                  </a:cubicBezTo>
                  <a:cubicBezTo>
                    <a:pt x="495" y="1444"/>
                    <a:pt x="495" y="1444"/>
                    <a:pt x="495" y="1444"/>
                  </a:cubicBezTo>
                  <a:cubicBezTo>
                    <a:pt x="476" y="1444"/>
                    <a:pt x="462" y="1459"/>
                    <a:pt x="462" y="1477"/>
                  </a:cubicBezTo>
                  <a:cubicBezTo>
                    <a:pt x="462" y="1576"/>
                    <a:pt x="462" y="1576"/>
                    <a:pt x="462" y="1576"/>
                  </a:cubicBezTo>
                  <a:cubicBezTo>
                    <a:pt x="326" y="1576"/>
                    <a:pt x="326" y="1576"/>
                    <a:pt x="326" y="1576"/>
                  </a:cubicBezTo>
                  <a:cubicBezTo>
                    <a:pt x="326" y="1378"/>
                    <a:pt x="326" y="1378"/>
                    <a:pt x="326" y="1378"/>
                  </a:cubicBezTo>
                  <a:cubicBezTo>
                    <a:pt x="1481" y="1378"/>
                    <a:pt x="1481" y="1378"/>
                    <a:pt x="1481" y="1378"/>
                  </a:cubicBezTo>
                  <a:cubicBezTo>
                    <a:pt x="1499" y="1378"/>
                    <a:pt x="1514" y="1364"/>
                    <a:pt x="1514" y="1345"/>
                  </a:cubicBezTo>
                  <a:cubicBezTo>
                    <a:pt x="1514" y="1327"/>
                    <a:pt x="1499" y="1316"/>
                    <a:pt x="1481" y="1316"/>
                  </a:cubicBezTo>
                  <a:cubicBezTo>
                    <a:pt x="396" y="1316"/>
                    <a:pt x="396" y="1316"/>
                    <a:pt x="396" y="1316"/>
                  </a:cubicBezTo>
                  <a:cubicBezTo>
                    <a:pt x="396" y="1246"/>
                    <a:pt x="396" y="1246"/>
                    <a:pt x="396" y="1246"/>
                  </a:cubicBezTo>
                  <a:cubicBezTo>
                    <a:pt x="491" y="1246"/>
                    <a:pt x="491" y="1246"/>
                    <a:pt x="491" y="1246"/>
                  </a:cubicBezTo>
                  <a:cubicBezTo>
                    <a:pt x="506" y="1246"/>
                    <a:pt x="520" y="1235"/>
                    <a:pt x="524" y="1221"/>
                  </a:cubicBezTo>
                  <a:cubicBezTo>
                    <a:pt x="524" y="1199"/>
                    <a:pt x="509" y="1184"/>
                    <a:pt x="491" y="1184"/>
                  </a:cubicBezTo>
                  <a:cubicBezTo>
                    <a:pt x="392" y="1184"/>
                    <a:pt x="392" y="1184"/>
                    <a:pt x="392" y="1184"/>
                  </a:cubicBezTo>
                  <a:cubicBezTo>
                    <a:pt x="359" y="1184"/>
                    <a:pt x="330" y="1210"/>
                    <a:pt x="330" y="1246"/>
                  </a:cubicBezTo>
                  <a:cubicBezTo>
                    <a:pt x="330" y="1316"/>
                    <a:pt x="330" y="1316"/>
                    <a:pt x="330" y="1316"/>
                  </a:cubicBezTo>
                  <a:cubicBezTo>
                    <a:pt x="297" y="1316"/>
                    <a:pt x="297" y="1316"/>
                    <a:pt x="297" y="1316"/>
                  </a:cubicBezTo>
                  <a:cubicBezTo>
                    <a:pt x="278" y="1316"/>
                    <a:pt x="264" y="1327"/>
                    <a:pt x="264" y="1345"/>
                  </a:cubicBezTo>
                  <a:cubicBezTo>
                    <a:pt x="264" y="1609"/>
                    <a:pt x="264" y="1609"/>
                    <a:pt x="264" y="1609"/>
                  </a:cubicBezTo>
                  <a:cubicBezTo>
                    <a:pt x="264" y="1628"/>
                    <a:pt x="278" y="1639"/>
                    <a:pt x="297" y="1639"/>
                  </a:cubicBezTo>
                  <a:cubicBezTo>
                    <a:pt x="1015" y="1639"/>
                    <a:pt x="1015" y="1639"/>
                    <a:pt x="1015" y="1639"/>
                  </a:cubicBezTo>
                  <a:cubicBezTo>
                    <a:pt x="1030" y="1639"/>
                    <a:pt x="1045" y="1628"/>
                    <a:pt x="1048" y="1613"/>
                  </a:cubicBezTo>
                  <a:cubicBezTo>
                    <a:pt x="1052" y="1595"/>
                    <a:pt x="1034" y="1576"/>
                    <a:pt x="1015" y="1576"/>
                  </a:cubicBezTo>
                  <a:cubicBezTo>
                    <a:pt x="520" y="1576"/>
                    <a:pt x="520" y="1576"/>
                    <a:pt x="520" y="1576"/>
                  </a:cubicBezTo>
                  <a:cubicBezTo>
                    <a:pt x="520" y="1510"/>
                    <a:pt x="520" y="1510"/>
                    <a:pt x="520" y="1510"/>
                  </a:cubicBezTo>
                  <a:cubicBezTo>
                    <a:pt x="1642" y="1510"/>
                    <a:pt x="1642" y="1510"/>
                    <a:pt x="1642" y="1510"/>
                  </a:cubicBezTo>
                  <a:cubicBezTo>
                    <a:pt x="1642" y="1576"/>
                    <a:pt x="1642" y="1576"/>
                    <a:pt x="1642" y="1576"/>
                  </a:cubicBezTo>
                  <a:cubicBezTo>
                    <a:pt x="1151" y="1576"/>
                    <a:pt x="1151" y="1576"/>
                    <a:pt x="1151" y="1576"/>
                  </a:cubicBezTo>
                  <a:cubicBezTo>
                    <a:pt x="1136" y="1576"/>
                    <a:pt x="1122" y="1587"/>
                    <a:pt x="1122" y="1602"/>
                  </a:cubicBezTo>
                  <a:cubicBezTo>
                    <a:pt x="1114" y="1620"/>
                    <a:pt x="1133" y="1639"/>
                    <a:pt x="1151" y="1639"/>
                  </a:cubicBezTo>
                  <a:cubicBezTo>
                    <a:pt x="1873" y="1639"/>
                    <a:pt x="1873" y="1639"/>
                    <a:pt x="1873" y="1639"/>
                  </a:cubicBezTo>
                  <a:cubicBezTo>
                    <a:pt x="1892" y="1639"/>
                    <a:pt x="1906" y="1628"/>
                    <a:pt x="1906" y="1609"/>
                  </a:cubicBezTo>
                  <a:cubicBezTo>
                    <a:pt x="1906" y="1345"/>
                    <a:pt x="1906" y="1345"/>
                    <a:pt x="1906" y="1345"/>
                  </a:cubicBezTo>
                  <a:cubicBezTo>
                    <a:pt x="1906" y="1345"/>
                    <a:pt x="1892" y="1316"/>
                    <a:pt x="1873" y="1316"/>
                  </a:cubicBezTo>
                  <a:cubicBezTo>
                    <a:pt x="1837" y="1316"/>
                    <a:pt x="1837" y="1316"/>
                    <a:pt x="1837" y="1316"/>
                  </a:cubicBezTo>
                  <a:cubicBezTo>
                    <a:pt x="1837" y="1246"/>
                    <a:pt x="1837" y="1246"/>
                    <a:pt x="1837" y="1246"/>
                  </a:cubicBezTo>
                  <a:cubicBezTo>
                    <a:pt x="1837" y="1214"/>
                    <a:pt x="1811" y="1184"/>
                    <a:pt x="1778" y="1184"/>
                  </a:cubicBezTo>
                  <a:cubicBezTo>
                    <a:pt x="1470" y="1184"/>
                    <a:pt x="1470" y="1184"/>
                    <a:pt x="1470" y="1184"/>
                  </a:cubicBezTo>
                  <a:cubicBezTo>
                    <a:pt x="2163" y="52"/>
                    <a:pt x="2163" y="52"/>
                    <a:pt x="2163" y="52"/>
                  </a:cubicBezTo>
                  <a:cubicBezTo>
                    <a:pt x="2170" y="34"/>
                    <a:pt x="2167" y="15"/>
                    <a:pt x="215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6956863" y="2935213"/>
              <a:ext cx="112787" cy="113034"/>
            </a:xfrm>
            <a:custGeom>
              <a:rect b="b" l="l" r="r" t="t"/>
              <a:pathLst>
                <a:path extrusionOk="0" h="457" w="456">
                  <a:moveTo>
                    <a:pt x="401" y="9"/>
                  </a:moveTo>
                  <a:lnTo>
                    <a:pt x="401" y="9"/>
                  </a:lnTo>
                  <a:cubicBezTo>
                    <a:pt x="8" y="404"/>
                    <a:pt x="8" y="404"/>
                    <a:pt x="8" y="404"/>
                  </a:cubicBezTo>
                  <a:cubicBezTo>
                    <a:pt x="-3" y="415"/>
                    <a:pt x="-3" y="433"/>
                    <a:pt x="8" y="448"/>
                  </a:cubicBezTo>
                  <a:cubicBezTo>
                    <a:pt x="19" y="459"/>
                    <a:pt x="41" y="459"/>
                    <a:pt x="52" y="448"/>
                  </a:cubicBezTo>
                  <a:cubicBezTo>
                    <a:pt x="448" y="53"/>
                    <a:pt x="448" y="53"/>
                    <a:pt x="448" y="53"/>
                  </a:cubicBezTo>
                  <a:cubicBezTo>
                    <a:pt x="459" y="42"/>
                    <a:pt x="459" y="20"/>
                    <a:pt x="448" y="9"/>
                  </a:cubicBezTo>
                  <a:cubicBezTo>
                    <a:pt x="434" y="-2"/>
                    <a:pt x="415" y="-2"/>
                    <a:pt x="401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2"/>
            <p:cNvSpPr/>
            <p:nvPr/>
          </p:nvSpPr>
          <p:spPr>
            <a:xfrm>
              <a:off x="6566312" y="2935213"/>
              <a:ext cx="113529" cy="113034"/>
            </a:xfrm>
            <a:custGeom>
              <a:rect b="b" l="l" r="r" t="t"/>
              <a:pathLst>
                <a:path extrusionOk="0" h="457" w="459">
                  <a:moveTo>
                    <a:pt x="451" y="448"/>
                  </a:moveTo>
                  <a:lnTo>
                    <a:pt x="451" y="448"/>
                  </a:lnTo>
                  <a:cubicBezTo>
                    <a:pt x="462" y="433"/>
                    <a:pt x="462" y="415"/>
                    <a:pt x="451" y="40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44" y="-2"/>
                    <a:pt x="22" y="-2"/>
                    <a:pt x="11" y="9"/>
                  </a:cubicBezTo>
                  <a:cubicBezTo>
                    <a:pt x="-4" y="20"/>
                    <a:pt x="-4" y="42"/>
                    <a:pt x="11" y="53"/>
                  </a:cubicBezTo>
                  <a:cubicBezTo>
                    <a:pt x="403" y="448"/>
                    <a:pt x="403" y="448"/>
                    <a:pt x="403" y="448"/>
                  </a:cubicBezTo>
                  <a:cubicBezTo>
                    <a:pt x="418" y="459"/>
                    <a:pt x="436" y="459"/>
                    <a:pt x="451" y="4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6647934" y="2772463"/>
              <a:ext cx="48231" cy="47984"/>
            </a:xfrm>
            <a:custGeom>
              <a:rect b="b" l="l" r="r" t="t"/>
              <a:pathLst>
                <a:path extrusionOk="0" h="194" w="195">
                  <a:moveTo>
                    <a:pt x="33" y="132"/>
                  </a:moveTo>
                  <a:lnTo>
                    <a:pt x="33" y="132"/>
                  </a:lnTo>
                  <a:cubicBezTo>
                    <a:pt x="66" y="132"/>
                    <a:pt x="66" y="132"/>
                    <a:pt x="66" y="132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79"/>
                    <a:pt x="77" y="194"/>
                    <a:pt x="95" y="194"/>
                  </a:cubicBezTo>
                  <a:cubicBezTo>
                    <a:pt x="113" y="198"/>
                    <a:pt x="132" y="183"/>
                    <a:pt x="132" y="165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79" y="132"/>
                    <a:pt x="194" y="117"/>
                    <a:pt x="194" y="102"/>
                  </a:cubicBezTo>
                  <a:cubicBezTo>
                    <a:pt x="198" y="84"/>
                    <a:pt x="183" y="66"/>
                    <a:pt x="165" y="66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18"/>
                    <a:pt x="117" y="3"/>
                    <a:pt x="102" y="0"/>
                  </a:cubicBezTo>
                  <a:cubicBezTo>
                    <a:pt x="84" y="0"/>
                    <a:pt x="66" y="14"/>
                    <a:pt x="66" y="33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14" y="66"/>
                    <a:pt x="0" y="84"/>
                    <a:pt x="0" y="102"/>
                  </a:cubicBezTo>
                  <a:cubicBezTo>
                    <a:pt x="3" y="117"/>
                    <a:pt x="18" y="132"/>
                    <a:pt x="33" y="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6939797" y="2804864"/>
              <a:ext cx="48479" cy="48231"/>
            </a:xfrm>
            <a:custGeom>
              <a:rect b="b" l="l" r="r" t="t"/>
              <a:pathLst>
                <a:path extrusionOk="0" h="195" w="196">
                  <a:moveTo>
                    <a:pt x="33" y="129"/>
                  </a:moveTo>
                  <a:lnTo>
                    <a:pt x="33" y="129"/>
                  </a:lnTo>
                  <a:cubicBezTo>
                    <a:pt x="66" y="129"/>
                    <a:pt x="66" y="129"/>
                    <a:pt x="66" y="129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6" y="180"/>
                    <a:pt x="77" y="195"/>
                    <a:pt x="96" y="195"/>
                  </a:cubicBezTo>
                  <a:cubicBezTo>
                    <a:pt x="114" y="199"/>
                    <a:pt x="129" y="184"/>
                    <a:pt x="129" y="166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62" y="129"/>
                    <a:pt x="162" y="129"/>
                    <a:pt x="162" y="129"/>
                  </a:cubicBezTo>
                  <a:cubicBezTo>
                    <a:pt x="180" y="129"/>
                    <a:pt x="195" y="118"/>
                    <a:pt x="195" y="103"/>
                  </a:cubicBezTo>
                  <a:cubicBezTo>
                    <a:pt x="198" y="82"/>
                    <a:pt x="184" y="67"/>
                    <a:pt x="165" y="67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19"/>
                    <a:pt x="118" y="4"/>
                    <a:pt x="103" y="1"/>
                  </a:cubicBezTo>
                  <a:cubicBezTo>
                    <a:pt x="85" y="-3"/>
                    <a:pt x="66" y="15"/>
                    <a:pt x="66" y="34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5" y="67"/>
                    <a:pt x="0" y="82"/>
                    <a:pt x="0" y="103"/>
                  </a:cubicBezTo>
                  <a:cubicBezTo>
                    <a:pt x="4" y="118"/>
                    <a:pt x="19" y="129"/>
                    <a:pt x="33" y="1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2"/>
            <p:cNvSpPr/>
            <p:nvPr/>
          </p:nvSpPr>
          <p:spPr>
            <a:xfrm>
              <a:off x="6750333" y="3000758"/>
              <a:ext cx="48231" cy="48231"/>
            </a:xfrm>
            <a:custGeom>
              <a:rect b="b" l="l" r="r" t="t"/>
              <a:pathLst>
                <a:path extrusionOk="0" h="195" w="195">
                  <a:moveTo>
                    <a:pt x="132" y="161"/>
                  </a:moveTo>
                  <a:lnTo>
                    <a:pt x="132" y="161"/>
                  </a:lnTo>
                  <a:cubicBezTo>
                    <a:pt x="132" y="128"/>
                    <a:pt x="132" y="128"/>
                    <a:pt x="132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80" y="128"/>
                    <a:pt x="194" y="117"/>
                    <a:pt x="194" y="99"/>
                  </a:cubicBezTo>
                  <a:cubicBezTo>
                    <a:pt x="198" y="80"/>
                    <a:pt x="183" y="66"/>
                    <a:pt x="165" y="66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14"/>
                    <a:pt x="117" y="0"/>
                    <a:pt x="103" y="0"/>
                  </a:cubicBezTo>
                  <a:cubicBezTo>
                    <a:pt x="84" y="-4"/>
                    <a:pt x="66" y="11"/>
                    <a:pt x="66" y="29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18" y="66"/>
                    <a:pt x="4" y="77"/>
                    <a:pt x="0" y="91"/>
                  </a:cubicBezTo>
                  <a:cubicBezTo>
                    <a:pt x="0" y="114"/>
                    <a:pt x="15" y="128"/>
                    <a:pt x="33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79"/>
                    <a:pt x="84" y="198"/>
                    <a:pt x="103" y="194"/>
                  </a:cubicBezTo>
                  <a:cubicBezTo>
                    <a:pt x="117" y="190"/>
                    <a:pt x="132" y="176"/>
                    <a:pt x="132" y="1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2"/>
            <p:cNvSpPr/>
            <p:nvPr/>
          </p:nvSpPr>
          <p:spPr>
            <a:xfrm>
              <a:off x="6680583" y="2886734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lnTo>
                    <a:pt x="29" y="0"/>
                  </a:lnTo>
                  <a:cubicBezTo>
                    <a:pt x="14" y="0"/>
                    <a:pt x="0" y="14"/>
                    <a:pt x="0" y="29"/>
                  </a:cubicBezTo>
                  <a:cubicBezTo>
                    <a:pt x="0" y="48"/>
                    <a:pt x="14" y="62"/>
                    <a:pt x="29" y="62"/>
                  </a:cubicBezTo>
                  <a:cubicBezTo>
                    <a:pt x="47" y="62"/>
                    <a:pt x="62" y="48"/>
                    <a:pt x="62" y="29"/>
                  </a:cubicBezTo>
                  <a:cubicBezTo>
                    <a:pt x="62" y="14"/>
                    <a:pt x="47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6939797" y="2911221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33" y="66"/>
                  </a:moveTo>
                  <a:lnTo>
                    <a:pt x="33" y="66"/>
                  </a:lnTo>
                  <a:cubicBezTo>
                    <a:pt x="52" y="66"/>
                    <a:pt x="66" y="51"/>
                    <a:pt x="66" y="33"/>
                  </a:cubicBezTo>
                  <a:cubicBezTo>
                    <a:pt x="66" y="14"/>
                    <a:pt x="52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6875488" y="2772463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29" y="66"/>
                  </a:moveTo>
                  <a:lnTo>
                    <a:pt x="29" y="66"/>
                  </a:lnTo>
                  <a:cubicBezTo>
                    <a:pt x="48" y="66"/>
                    <a:pt x="62" y="51"/>
                    <a:pt x="62" y="33"/>
                  </a:cubicBezTo>
                  <a:cubicBezTo>
                    <a:pt x="62" y="14"/>
                    <a:pt x="48" y="0"/>
                    <a:pt x="29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47"/>
                    <a:pt x="11" y="66"/>
                    <a:pt x="29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6870047" y="3006200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lnTo>
                    <a:pt x="29" y="0"/>
                  </a:lnTo>
                  <a:cubicBezTo>
                    <a:pt x="15" y="0"/>
                    <a:pt x="0" y="14"/>
                    <a:pt x="0" y="29"/>
                  </a:cubicBezTo>
                  <a:cubicBezTo>
                    <a:pt x="0" y="48"/>
                    <a:pt x="15" y="62"/>
                    <a:pt x="29" y="62"/>
                  </a:cubicBezTo>
                  <a:cubicBezTo>
                    <a:pt x="48" y="62"/>
                    <a:pt x="62" y="48"/>
                    <a:pt x="62" y="29"/>
                  </a:cubicBezTo>
                  <a:cubicBezTo>
                    <a:pt x="62" y="14"/>
                    <a:pt x="48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52"/>
          <p:cNvGrpSpPr/>
          <p:nvPr/>
        </p:nvGrpSpPr>
        <p:grpSpPr>
          <a:xfrm>
            <a:off x="7735901" y="2680255"/>
            <a:ext cx="535986" cy="534996"/>
            <a:chOff x="7177491" y="2707907"/>
            <a:chExt cx="535986" cy="534996"/>
          </a:xfrm>
        </p:grpSpPr>
        <p:sp>
          <p:nvSpPr>
            <p:cNvPr id="1040" name="Google Shape;1040;p52"/>
            <p:cNvSpPr/>
            <p:nvPr/>
          </p:nvSpPr>
          <p:spPr>
            <a:xfrm>
              <a:off x="7177491" y="2707907"/>
              <a:ext cx="535986" cy="534996"/>
            </a:xfrm>
            <a:custGeom>
              <a:rect b="b" l="l" r="r" t="t"/>
              <a:pathLst>
                <a:path extrusionOk="0" h="2163" w="2167">
                  <a:moveTo>
                    <a:pt x="1085" y="0"/>
                  </a:moveTo>
                  <a:lnTo>
                    <a:pt x="1085" y="0"/>
                  </a:lnTo>
                  <a:lnTo>
                    <a:pt x="1085" y="0"/>
                  </a:lnTo>
                  <a:cubicBezTo>
                    <a:pt x="609" y="0"/>
                    <a:pt x="198" y="305"/>
                    <a:pt x="55" y="741"/>
                  </a:cubicBezTo>
                  <a:cubicBezTo>
                    <a:pt x="48" y="759"/>
                    <a:pt x="59" y="778"/>
                    <a:pt x="73" y="781"/>
                  </a:cubicBezTo>
                  <a:cubicBezTo>
                    <a:pt x="92" y="789"/>
                    <a:pt x="110" y="778"/>
                    <a:pt x="114" y="763"/>
                  </a:cubicBezTo>
                  <a:cubicBezTo>
                    <a:pt x="246" y="360"/>
                    <a:pt x="620" y="78"/>
                    <a:pt x="1056" y="63"/>
                  </a:cubicBezTo>
                  <a:cubicBezTo>
                    <a:pt x="1056" y="349"/>
                    <a:pt x="1056" y="349"/>
                    <a:pt x="1056" y="349"/>
                  </a:cubicBezTo>
                  <a:cubicBezTo>
                    <a:pt x="1056" y="367"/>
                    <a:pt x="1067" y="382"/>
                    <a:pt x="1085" y="382"/>
                  </a:cubicBezTo>
                  <a:cubicBezTo>
                    <a:pt x="1210" y="382"/>
                    <a:pt x="1210" y="382"/>
                    <a:pt x="1210" y="382"/>
                  </a:cubicBezTo>
                  <a:cubicBezTo>
                    <a:pt x="1232" y="382"/>
                    <a:pt x="1250" y="363"/>
                    <a:pt x="1250" y="342"/>
                  </a:cubicBezTo>
                  <a:cubicBezTo>
                    <a:pt x="1250" y="327"/>
                    <a:pt x="1250" y="327"/>
                    <a:pt x="1250" y="327"/>
                  </a:cubicBezTo>
                  <a:cubicBezTo>
                    <a:pt x="1364" y="422"/>
                    <a:pt x="1364" y="422"/>
                    <a:pt x="1364" y="422"/>
                  </a:cubicBezTo>
                  <a:cubicBezTo>
                    <a:pt x="1250" y="521"/>
                    <a:pt x="1250" y="521"/>
                    <a:pt x="1250" y="521"/>
                  </a:cubicBezTo>
                  <a:cubicBezTo>
                    <a:pt x="1250" y="507"/>
                    <a:pt x="1250" y="507"/>
                    <a:pt x="1250" y="507"/>
                  </a:cubicBezTo>
                  <a:cubicBezTo>
                    <a:pt x="1250" y="484"/>
                    <a:pt x="1232" y="466"/>
                    <a:pt x="1210" y="466"/>
                  </a:cubicBezTo>
                  <a:cubicBezTo>
                    <a:pt x="1085" y="466"/>
                    <a:pt x="1085" y="466"/>
                    <a:pt x="1085" y="466"/>
                  </a:cubicBezTo>
                  <a:cubicBezTo>
                    <a:pt x="1067" y="466"/>
                    <a:pt x="1056" y="481"/>
                    <a:pt x="1056" y="495"/>
                  </a:cubicBezTo>
                  <a:cubicBezTo>
                    <a:pt x="1056" y="789"/>
                    <a:pt x="1056" y="789"/>
                    <a:pt x="1056" y="789"/>
                  </a:cubicBezTo>
                  <a:cubicBezTo>
                    <a:pt x="916" y="803"/>
                    <a:pt x="807" y="910"/>
                    <a:pt x="792" y="1049"/>
                  </a:cubicBezTo>
                  <a:cubicBezTo>
                    <a:pt x="535" y="1049"/>
                    <a:pt x="535" y="1049"/>
                    <a:pt x="535" y="1049"/>
                  </a:cubicBezTo>
                  <a:cubicBezTo>
                    <a:pt x="535" y="979"/>
                    <a:pt x="535" y="979"/>
                    <a:pt x="535" y="979"/>
                  </a:cubicBezTo>
                  <a:cubicBezTo>
                    <a:pt x="576" y="979"/>
                    <a:pt x="576" y="979"/>
                    <a:pt x="576" y="979"/>
                  </a:cubicBezTo>
                  <a:cubicBezTo>
                    <a:pt x="609" y="979"/>
                    <a:pt x="631" y="943"/>
                    <a:pt x="609" y="913"/>
                  </a:cubicBezTo>
                  <a:cubicBezTo>
                    <a:pt x="477" y="759"/>
                    <a:pt x="477" y="759"/>
                    <a:pt x="477" y="759"/>
                  </a:cubicBezTo>
                  <a:cubicBezTo>
                    <a:pt x="451" y="727"/>
                    <a:pt x="407" y="727"/>
                    <a:pt x="381" y="759"/>
                  </a:cubicBezTo>
                  <a:cubicBezTo>
                    <a:pt x="249" y="913"/>
                    <a:pt x="249" y="913"/>
                    <a:pt x="249" y="913"/>
                  </a:cubicBezTo>
                  <a:cubicBezTo>
                    <a:pt x="227" y="943"/>
                    <a:pt x="246" y="979"/>
                    <a:pt x="282" y="979"/>
                  </a:cubicBezTo>
                  <a:cubicBezTo>
                    <a:pt x="323" y="979"/>
                    <a:pt x="323" y="979"/>
                    <a:pt x="323" y="979"/>
                  </a:cubicBezTo>
                  <a:cubicBezTo>
                    <a:pt x="323" y="1049"/>
                    <a:pt x="323" y="1049"/>
                    <a:pt x="323" y="1049"/>
                  </a:cubicBezTo>
                  <a:cubicBezTo>
                    <a:pt x="66" y="1049"/>
                    <a:pt x="66" y="1049"/>
                    <a:pt x="66" y="1049"/>
                  </a:cubicBezTo>
                  <a:cubicBezTo>
                    <a:pt x="66" y="998"/>
                    <a:pt x="73" y="950"/>
                    <a:pt x="81" y="903"/>
                  </a:cubicBezTo>
                  <a:cubicBezTo>
                    <a:pt x="84" y="884"/>
                    <a:pt x="73" y="869"/>
                    <a:pt x="55" y="866"/>
                  </a:cubicBezTo>
                  <a:cubicBezTo>
                    <a:pt x="37" y="862"/>
                    <a:pt x="22" y="873"/>
                    <a:pt x="18" y="891"/>
                  </a:cubicBezTo>
                  <a:cubicBezTo>
                    <a:pt x="7" y="954"/>
                    <a:pt x="0" y="1016"/>
                    <a:pt x="0" y="1079"/>
                  </a:cubicBezTo>
                  <a:lnTo>
                    <a:pt x="0" y="1079"/>
                  </a:lnTo>
                  <a:cubicBezTo>
                    <a:pt x="0" y="1679"/>
                    <a:pt x="484" y="2163"/>
                    <a:pt x="1082" y="2163"/>
                  </a:cubicBezTo>
                  <a:cubicBezTo>
                    <a:pt x="1551" y="2163"/>
                    <a:pt x="1951" y="1862"/>
                    <a:pt x="2101" y="1440"/>
                  </a:cubicBezTo>
                  <a:cubicBezTo>
                    <a:pt x="2108" y="1422"/>
                    <a:pt x="2097" y="1404"/>
                    <a:pt x="2079" y="1400"/>
                  </a:cubicBezTo>
                  <a:cubicBezTo>
                    <a:pt x="2060" y="1396"/>
                    <a:pt x="2046" y="1407"/>
                    <a:pt x="2042" y="1422"/>
                  </a:cubicBezTo>
                  <a:cubicBezTo>
                    <a:pt x="1903" y="1811"/>
                    <a:pt x="1536" y="2086"/>
                    <a:pt x="1115" y="2096"/>
                  </a:cubicBezTo>
                  <a:cubicBezTo>
                    <a:pt x="1115" y="1807"/>
                    <a:pt x="1115" y="1807"/>
                    <a:pt x="1115" y="1807"/>
                  </a:cubicBezTo>
                  <a:cubicBezTo>
                    <a:pt x="1115" y="1789"/>
                    <a:pt x="1100" y="1774"/>
                    <a:pt x="1082" y="1774"/>
                  </a:cubicBezTo>
                  <a:cubicBezTo>
                    <a:pt x="964" y="1774"/>
                    <a:pt x="964" y="1774"/>
                    <a:pt x="964" y="1774"/>
                  </a:cubicBezTo>
                  <a:cubicBezTo>
                    <a:pt x="942" y="1774"/>
                    <a:pt x="924" y="1792"/>
                    <a:pt x="924" y="1814"/>
                  </a:cubicBezTo>
                  <a:cubicBezTo>
                    <a:pt x="924" y="1833"/>
                    <a:pt x="924" y="1833"/>
                    <a:pt x="924" y="1833"/>
                  </a:cubicBezTo>
                  <a:cubicBezTo>
                    <a:pt x="807" y="1737"/>
                    <a:pt x="807" y="1737"/>
                    <a:pt x="807" y="1737"/>
                  </a:cubicBezTo>
                  <a:cubicBezTo>
                    <a:pt x="924" y="1638"/>
                    <a:pt x="924" y="1638"/>
                    <a:pt x="924" y="1638"/>
                  </a:cubicBezTo>
                  <a:cubicBezTo>
                    <a:pt x="924" y="1653"/>
                    <a:pt x="924" y="1653"/>
                    <a:pt x="924" y="1653"/>
                  </a:cubicBezTo>
                  <a:cubicBezTo>
                    <a:pt x="924" y="1675"/>
                    <a:pt x="942" y="1693"/>
                    <a:pt x="964" y="1693"/>
                  </a:cubicBezTo>
                  <a:cubicBezTo>
                    <a:pt x="1085" y="1693"/>
                    <a:pt x="1085" y="1693"/>
                    <a:pt x="1085" y="1693"/>
                  </a:cubicBezTo>
                  <a:cubicBezTo>
                    <a:pt x="1104" y="1693"/>
                    <a:pt x="1118" y="1679"/>
                    <a:pt x="1118" y="1664"/>
                  </a:cubicBezTo>
                  <a:cubicBezTo>
                    <a:pt x="1118" y="1371"/>
                    <a:pt x="1118" y="1371"/>
                    <a:pt x="1118" y="1371"/>
                  </a:cubicBezTo>
                  <a:cubicBezTo>
                    <a:pt x="1254" y="1356"/>
                    <a:pt x="1364" y="1250"/>
                    <a:pt x="1379" y="1111"/>
                  </a:cubicBezTo>
                  <a:cubicBezTo>
                    <a:pt x="1635" y="1111"/>
                    <a:pt x="1635" y="1111"/>
                    <a:pt x="1635" y="1111"/>
                  </a:cubicBezTo>
                  <a:cubicBezTo>
                    <a:pt x="1635" y="1180"/>
                    <a:pt x="1635" y="1180"/>
                    <a:pt x="1635" y="1180"/>
                  </a:cubicBezTo>
                  <a:cubicBezTo>
                    <a:pt x="1591" y="1180"/>
                    <a:pt x="1591" y="1180"/>
                    <a:pt x="1591" y="1180"/>
                  </a:cubicBezTo>
                  <a:cubicBezTo>
                    <a:pt x="1558" y="1180"/>
                    <a:pt x="1540" y="1217"/>
                    <a:pt x="1562" y="1246"/>
                  </a:cubicBezTo>
                  <a:cubicBezTo>
                    <a:pt x="1694" y="1400"/>
                    <a:pt x="1694" y="1400"/>
                    <a:pt x="1694" y="1400"/>
                  </a:cubicBezTo>
                  <a:cubicBezTo>
                    <a:pt x="1716" y="1433"/>
                    <a:pt x="1764" y="1433"/>
                    <a:pt x="1786" y="1400"/>
                  </a:cubicBezTo>
                  <a:cubicBezTo>
                    <a:pt x="1918" y="1246"/>
                    <a:pt x="1918" y="1246"/>
                    <a:pt x="1918" y="1246"/>
                  </a:cubicBezTo>
                  <a:cubicBezTo>
                    <a:pt x="1940" y="1217"/>
                    <a:pt x="1921" y="1180"/>
                    <a:pt x="1888" y="1180"/>
                  </a:cubicBezTo>
                  <a:cubicBezTo>
                    <a:pt x="1844" y="1180"/>
                    <a:pt x="1844" y="1180"/>
                    <a:pt x="1844" y="1180"/>
                  </a:cubicBezTo>
                  <a:cubicBezTo>
                    <a:pt x="1844" y="1111"/>
                    <a:pt x="1844" y="1111"/>
                    <a:pt x="1844" y="1111"/>
                  </a:cubicBezTo>
                  <a:cubicBezTo>
                    <a:pt x="2101" y="1111"/>
                    <a:pt x="2101" y="1111"/>
                    <a:pt x="2101" y="1111"/>
                  </a:cubicBezTo>
                  <a:cubicBezTo>
                    <a:pt x="2101" y="1169"/>
                    <a:pt x="2094" y="1228"/>
                    <a:pt x="2083" y="1283"/>
                  </a:cubicBezTo>
                  <a:cubicBezTo>
                    <a:pt x="2079" y="1298"/>
                    <a:pt x="2086" y="1316"/>
                    <a:pt x="2104" y="1319"/>
                  </a:cubicBezTo>
                  <a:cubicBezTo>
                    <a:pt x="2123" y="1327"/>
                    <a:pt x="2141" y="1316"/>
                    <a:pt x="2145" y="1298"/>
                  </a:cubicBezTo>
                  <a:cubicBezTo>
                    <a:pt x="2280" y="627"/>
                    <a:pt x="1767" y="0"/>
                    <a:pt x="1085" y="0"/>
                  </a:cubicBezTo>
                  <a:moveTo>
                    <a:pt x="986" y="1631"/>
                  </a:moveTo>
                  <a:lnTo>
                    <a:pt x="986" y="1631"/>
                  </a:lnTo>
                  <a:cubicBezTo>
                    <a:pt x="986" y="1591"/>
                    <a:pt x="986" y="1591"/>
                    <a:pt x="986" y="1591"/>
                  </a:cubicBezTo>
                  <a:cubicBezTo>
                    <a:pt x="986" y="1558"/>
                    <a:pt x="946" y="1539"/>
                    <a:pt x="920" y="1561"/>
                  </a:cubicBezTo>
                  <a:cubicBezTo>
                    <a:pt x="763" y="1690"/>
                    <a:pt x="763" y="1690"/>
                    <a:pt x="763" y="1690"/>
                  </a:cubicBezTo>
                  <a:cubicBezTo>
                    <a:pt x="733" y="1715"/>
                    <a:pt x="733" y="1759"/>
                    <a:pt x="763" y="1785"/>
                  </a:cubicBezTo>
                  <a:cubicBezTo>
                    <a:pt x="920" y="1913"/>
                    <a:pt x="920" y="1913"/>
                    <a:pt x="920" y="1913"/>
                  </a:cubicBezTo>
                  <a:cubicBezTo>
                    <a:pt x="946" y="1935"/>
                    <a:pt x="986" y="1917"/>
                    <a:pt x="986" y="1884"/>
                  </a:cubicBezTo>
                  <a:cubicBezTo>
                    <a:pt x="986" y="1844"/>
                    <a:pt x="986" y="1844"/>
                    <a:pt x="986" y="1844"/>
                  </a:cubicBezTo>
                  <a:cubicBezTo>
                    <a:pt x="1056" y="1844"/>
                    <a:pt x="1056" y="1844"/>
                    <a:pt x="1056" y="1844"/>
                  </a:cubicBezTo>
                  <a:cubicBezTo>
                    <a:pt x="1056" y="2100"/>
                    <a:pt x="1056" y="2100"/>
                    <a:pt x="1056" y="2100"/>
                  </a:cubicBezTo>
                  <a:cubicBezTo>
                    <a:pt x="517" y="2086"/>
                    <a:pt x="81" y="1649"/>
                    <a:pt x="62" y="1111"/>
                  </a:cubicBezTo>
                  <a:cubicBezTo>
                    <a:pt x="356" y="1111"/>
                    <a:pt x="356" y="1111"/>
                    <a:pt x="356" y="1111"/>
                  </a:cubicBezTo>
                  <a:cubicBezTo>
                    <a:pt x="370" y="1111"/>
                    <a:pt x="385" y="1097"/>
                    <a:pt x="385" y="1082"/>
                  </a:cubicBezTo>
                  <a:cubicBezTo>
                    <a:pt x="385" y="957"/>
                    <a:pt x="385" y="957"/>
                    <a:pt x="385" y="957"/>
                  </a:cubicBezTo>
                  <a:cubicBezTo>
                    <a:pt x="385" y="935"/>
                    <a:pt x="367" y="917"/>
                    <a:pt x="345" y="917"/>
                  </a:cubicBezTo>
                  <a:cubicBezTo>
                    <a:pt x="330" y="917"/>
                    <a:pt x="330" y="917"/>
                    <a:pt x="330" y="917"/>
                  </a:cubicBezTo>
                  <a:cubicBezTo>
                    <a:pt x="429" y="800"/>
                    <a:pt x="429" y="800"/>
                    <a:pt x="429" y="800"/>
                  </a:cubicBezTo>
                  <a:cubicBezTo>
                    <a:pt x="528" y="917"/>
                    <a:pt x="528" y="917"/>
                    <a:pt x="528" y="917"/>
                  </a:cubicBezTo>
                  <a:cubicBezTo>
                    <a:pt x="510" y="917"/>
                    <a:pt x="510" y="917"/>
                    <a:pt x="510" y="917"/>
                  </a:cubicBezTo>
                  <a:cubicBezTo>
                    <a:pt x="488" y="917"/>
                    <a:pt x="469" y="935"/>
                    <a:pt x="469" y="957"/>
                  </a:cubicBezTo>
                  <a:cubicBezTo>
                    <a:pt x="469" y="1082"/>
                    <a:pt x="469" y="1082"/>
                    <a:pt x="469" y="1082"/>
                  </a:cubicBezTo>
                  <a:cubicBezTo>
                    <a:pt x="469" y="1097"/>
                    <a:pt x="484" y="1111"/>
                    <a:pt x="502" y="1111"/>
                  </a:cubicBezTo>
                  <a:cubicBezTo>
                    <a:pt x="792" y="1111"/>
                    <a:pt x="792" y="1111"/>
                    <a:pt x="792" y="1111"/>
                  </a:cubicBezTo>
                  <a:cubicBezTo>
                    <a:pt x="807" y="1250"/>
                    <a:pt x="916" y="1356"/>
                    <a:pt x="1056" y="1371"/>
                  </a:cubicBezTo>
                  <a:cubicBezTo>
                    <a:pt x="1056" y="1631"/>
                    <a:pt x="1056" y="1631"/>
                    <a:pt x="1056" y="1631"/>
                  </a:cubicBezTo>
                  <a:lnTo>
                    <a:pt x="986" y="1631"/>
                  </a:lnTo>
                  <a:moveTo>
                    <a:pt x="1082" y="1308"/>
                  </a:moveTo>
                  <a:lnTo>
                    <a:pt x="1082" y="1308"/>
                  </a:lnTo>
                  <a:cubicBezTo>
                    <a:pt x="957" y="1308"/>
                    <a:pt x="851" y="1206"/>
                    <a:pt x="851" y="1079"/>
                  </a:cubicBezTo>
                  <a:lnTo>
                    <a:pt x="851" y="1079"/>
                  </a:lnTo>
                  <a:cubicBezTo>
                    <a:pt x="851" y="950"/>
                    <a:pt x="960" y="844"/>
                    <a:pt x="1092" y="847"/>
                  </a:cubicBezTo>
                  <a:cubicBezTo>
                    <a:pt x="1210" y="855"/>
                    <a:pt x="1309" y="950"/>
                    <a:pt x="1312" y="1067"/>
                  </a:cubicBezTo>
                  <a:cubicBezTo>
                    <a:pt x="1320" y="1198"/>
                    <a:pt x="1214" y="1308"/>
                    <a:pt x="1082" y="1308"/>
                  </a:cubicBezTo>
                  <a:moveTo>
                    <a:pt x="1815" y="1049"/>
                  </a:moveTo>
                  <a:lnTo>
                    <a:pt x="1815" y="1049"/>
                  </a:lnTo>
                  <a:cubicBezTo>
                    <a:pt x="1796" y="1049"/>
                    <a:pt x="1782" y="1064"/>
                    <a:pt x="1782" y="1079"/>
                  </a:cubicBezTo>
                  <a:cubicBezTo>
                    <a:pt x="1782" y="1202"/>
                    <a:pt x="1782" y="1202"/>
                    <a:pt x="1782" y="1202"/>
                  </a:cubicBezTo>
                  <a:cubicBezTo>
                    <a:pt x="1782" y="1224"/>
                    <a:pt x="1800" y="1242"/>
                    <a:pt x="1822" y="1242"/>
                  </a:cubicBezTo>
                  <a:cubicBezTo>
                    <a:pt x="1840" y="1242"/>
                    <a:pt x="1840" y="1242"/>
                    <a:pt x="1840" y="1242"/>
                  </a:cubicBezTo>
                  <a:cubicBezTo>
                    <a:pt x="1742" y="1360"/>
                    <a:pt x="1742" y="1360"/>
                    <a:pt x="1742" y="1360"/>
                  </a:cubicBezTo>
                  <a:cubicBezTo>
                    <a:pt x="1646" y="1242"/>
                    <a:pt x="1646" y="1242"/>
                    <a:pt x="1646" y="1242"/>
                  </a:cubicBezTo>
                  <a:cubicBezTo>
                    <a:pt x="1661" y="1242"/>
                    <a:pt x="1661" y="1242"/>
                    <a:pt x="1661" y="1242"/>
                  </a:cubicBezTo>
                  <a:cubicBezTo>
                    <a:pt x="1683" y="1242"/>
                    <a:pt x="1701" y="1224"/>
                    <a:pt x="1701" y="1202"/>
                  </a:cubicBezTo>
                  <a:cubicBezTo>
                    <a:pt x="1701" y="1079"/>
                    <a:pt x="1701" y="1079"/>
                    <a:pt x="1701" y="1079"/>
                  </a:cubicBezTo>
                  <a:cubicBezTo>
                    <a:pt x="1701" y="1064"/>
                    <a:pt x="1687" y="1049"/>
                    <a:pt x="1668" y="1049"/>
                  </a:cubicBezTo>
                  <a:cubicBezTo>
                    <a:pt x="1379" y="1049"/>
                    <a:pt x="1379" y="1049"/>
                    <a:pt x="1379" y="1049"/>
                  </a:cubicBezTo>
                  <a:cubicBezTo>
                    <a:pt x="1364" y="910"/>
                    <a:pt x="1254" y="803"/>
                    <a:pt x="1118" y="789"/>
                  </a:cubicBezTo>
                  <a:cubicBezTo>
                    <a:pt x="1115" y="528"/>
                    <a:pt x="1115" y="528"/>
                    <a:pt x="1115" y="528"/>
                  </a:cubicBezTo>
                  <a:cubicBezTo>
                    <a:pt x="1184" y="528"/>
                    <a:pt x="1184" y="528"/>
                    <a:pt x="1184" y="528"/>
                  </a:cubicBezTo>
                  <a:cubicBezTo>
                    <a:pt x="1184" y="569"/>
                    <a:pt x="1184" y="569"/>
                    <a:pt x="1184" y="569"/>
                  </a:cubicBezTo>
                  <a:cubicBezTo>
                    <a:pt x="1184" y="602"/>
                    <a:pt x="1224" y="620"/>
                    <a:pt x="1250" y="598"/>
                  </a:cubicBezTo>
                  <a:cubicBezTo>
                    <a:pt x="1404" y="470"/>
                    <a:pt x="1404" y="470"/>
                    <a:pt x="1404" y="470"/>
                  </a:cubicBezTo>
                  <a:cubicBezTo>
                    <a:pt x="1434" y="444"/>
                    <a:pt x="1434" y="400"/>
                    <a:pt x="1404" y="375"/>
                  </a:cubicBezTo>
                  <a:cubicBezTo>
                    <a:pt x="1250" y="246"/>
                    <a:pt x="1250" y="246"/>
                    <a:pt x="1250" y="246"/>
                  </a:cubicBezTo>
                  <a:cubicBezTo>
                    <a:pt x="1224" y="224"/>
                    <a:pt x="1184" y="243"/>
                    <a:pt x="1184" y="275"/>
                  </a:cubicBezTo>
                  <a:cubicBezTo>
                    <a:pt x="1184" y="316"/>
                    <a:pt x="1184" y="316"/>
                    <a:pt x="1184" y="316"/>
                  </a:cubicBezTo>
                  <a:cubicBezTo>
                    <a:pt x="1115" y="316"/>
                    <a:pt x="1115" y="316"/>
                    <a:pt x="1115" y="316"/>
                  </a:cubicBezTo>
                  <a:cubicBezTo>
                    <a:pt x="1115" y="59"/>
                    <a:pt x="1115" y="59"/>
                    <a:pt x="1115" y="59"/>
                  </a:cubicBezTo>
                  <a:cubicBezTo>
                    <a:pt x="1654" y="78"/>
                    <a:pt x="2086" y="510"/>
                    <a:pt x="2104" y="1049"/>
                  </a:cubicBezTo>
                  <a:lnTo>
                    <a:pt x="1815" y="10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7259114" y="3031428"/>
              <a:ext cx="80880" cy="16324"/>
            </a:xfrm>
            <a:custGeom>
              <a:rect b="b" l="l" r="r" t="t"/>
              <a:pathLst>
                <a:path extrusionOk="0" h="66" w="327">
                  <a:moveTo>
                    <a:pt x="293" y="0"/>
                  </a:moveTo>
                  <a:lnTo>
                    <a:pt x="293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5"/>
                    <a:pt x="0" y="30"/>
                  </a:cubicBezTo>
                  <a:cubicBezTo>
                    <a:pt x="-4" y="48"/>
                    <a:pt x="15" y="66"/>
                    <a:pt x="33" y="66"/>
                  </a:cubicBezTo>
                  <a:cubicBezTo>
                    <a:pt x="293" y="66"/>
                    <a:pt x="293" y="66"/>
                    <a:pt x="293" y="66"/>
                  </a:cubicBezTo>
                  <a:cubicBezTo>
                    <a:pt x="308" y="66"/>
                    <a:pt x="323" y="55"/>
                    <a:pt x="326" y="37"/>
                  </a:cubicBezTo>
                  <a:cubicBezTo>
                    <a:pt x="330" y="19"/>
                    <a:pt x="315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7259114" y="3064077"/>
              <a:ext cx="80880" cy="15582"/>
            </a:xfrm>
            <a:custGeom>
              <a:rect b="b" l="l" r="r" t="t"/>
              <a:pathLst>
                <a:path extrusionOk="0" h="63" w="327">
                  <a:moveTo>
                    <a:pt x="293" y="0"/>
                  </a:moveTo>
                  <a:lnTo>
                    <a:pt x="293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30"/>
                  </a:cubicBezTo>
                  <a:cubicBezTo>
                    <a:pt x="-4" y="48"/>
                    <a:pt x="15" y="63"/>
                    <a:pt x="33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308" y="63"/>
                    <a:pt x="323" y="52"/>
                    <a:pt x="326" y="37"/>
                  </a:cubicBezTo>
                  <a:cubicBezTo>
                    <a:pt x="330" y="19"/>
                    <a:pt x="315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7275191" y="3096726"/>
              <a:ext cx="48479" cy="15582"/>
            </a:xfrm>
            <a:custGeom>
              <a:rect b="b" l="l" r="r" t="t"/>
              <a:pathLst>
                <a:path extrusionOk="0" h="63" w="196">
                  <a:moveTo>
                    <a:pt x="162" y="0"/>
                  </a:moveTo>
                  <a:lnTo>
                    <a:pt x="162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5" y="11"/>
                    <a:pt x="1" y="26"/>
                  </a:cubicBezTo>
                  <a:cubicBezTo>
                    <a:pt x="-3" y="48"/>
                    <a:pt x="12" y="63"/>
                    <a:pt x="34" y="63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81" y="63"/>
                    <a:pt x="195" y="52"/>
                    <a:pt x="195" y="37"/>
                  </a:cubicBezTo>
                  <a:cubicBezTo>
                    <a:pt x="199" y="15"/>
                    <a:pt x="184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7307840" y="2805112"/>
              <a:ext cx="80880" cy="15335"/>
            </a:xfrm>
            <a:custGeom>
              <a:rect b="b" l="l" r="r" t="t"/>
              <a:pathLst>
                <a:path extrusionOk="0" h="62" w="327">
                  <a:moveTo>
                    <a:pt x="30" y="62"/>
                  </a:moveTo>
                  <a:lnTo>
                    <a:pt x="30" y="62"/>
                  </a:lnTo>
                  <a:cubicBezTo>
                    <a:pt x="294" y="62"/>
                    <a:pt x="294" y="62"/>
                    <a:pt x="294" y="62"/>
                  </a:cubicBezTo>
                  <a:cubicBezTo>
                    <a:pt x="309" y="62"/>
                    <a:pt x="324" y="51"/>
                    <a:pt x="327" y="37"/>
                  </a:cubicBezTo>
                  <a:cubicBezTo>
                    <a:pt x="327" y="14"/>
                    <a:pt x="313" y="0"/>
                    <a:pt x="29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9"/>
                  </a:cubicBezTo>
                  <a:cubicBezTo>
                    <a:pt x="-3" y="47"/>
                    <a:pt x="12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7307840" y="2837761"/>
              <a:ext cx="80880" cy="15335"/>
            </a:xfrm>
            <a:custGeom>
              <a:rect b="b" l="l" r="r" t="t"/>
              <a:pathLst>
                <a:path extrusionOk="0" h="62" w="327">
                  <a:moveTo>
                    <a:pt x="30" y="62"/>
                  </a:moveTo>
                  <a:lnTo>
                    <a:pt x="30" y="62"/>
                  </a:lnTo>
                  <a:cubicBezTo>
                    <a:pt x="294" y="62"/>
                    <a:pt x="294" y="62"/>
                    <a:pt x="294" y="62"/>
                  </a:cubicBezTo>
                  <a:cubicBezTo>
                    <a:pt x="309" y="62"/>
                    <a:pt x="324" y="51"/>
                    <a:pt x="327" y="37"/>
                  </a:cubicBezTo>
                  <a:cubicBezTo>
                    <a:pt x="327" y="14"/>
                    <a:pt x="313" y="0"/>
                    <a:pt x="29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6"/>
                  </a:cubicBezTo>
                  <a:cubicBezTo>
                    <a:pt x="-3" y="47"/>
                    <a:pt x="12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7324165" y="2870410"/>
              <a:ext cx="48231" cy="15335"/>
            </a:xfrm>
            <a:custGeom>
              <a:rect b="b" l="l" r="r" t="t"/>
              <a:pathLst>
                <a:path extrusionOk="0" h="62" w="195">
                  <a:moveTo>
                    <a:pt x="30" y="0"/>
                  </a:moveTo>
                  <a:lnTo>
                    <a:pt x="30" y="0"/>
                  </a:lnTo>
                  <a:cubicBezTo>
                    <a:pt x="12" y="0"/>
                    <a:pt x="-3" y="14"/>
                    <a:pt x="1" y="33"/>
                  </a:cubicBezTo>
                  <a:cubicBezTo>
                    <a:pt x="1" y="51"/>
                    <a:pt x="16" y="62"/>
                    <a:pt x="34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77" y="62"/>
                    <a:pt x="192" y="51"/>
                    <a:pt x="195" y="33"/>
                  </a:cubicBezTo>
                  <a:cubicBezTo>
                    <a:pt x="195" y="14"/>
                    <a:pt x="181" y="0"/>
                    <a:pt x="162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7535394" y="2837761"/>
              <a:ext cx="81128" cy="15335"/>
            </a:xfrm>
            <a:custGeom>
              <a:rect b="b" l="l" r="r" t="t"/>
              <a:pathLst>
                <a:path extrusionOk="0" h="62" w="328">
                  <a:moveTo>
                    <a:pt x="295" y="0"/>
                  </a:moveTo>
                  <a:lnTo>
                    <a:pt x="295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6"/>
                  </a:cubicBezTo>
                  <a:cubicBezTo>
                    <a:pt x="-3" y="47"/>
                    <a:pt x="12" y="62"/>
                    <a:pt x="31" y="62"/>
                  </a:cubicBezTo>
                  <a:cubicBezTo>
                    <a:pt x="295" y="62"/>
                    <a:pt x="295" y="62"/>
                    <a:pt x="295" y="62"/>
                  </a:cubicBezTo>
                  <a:cubicBezTo>
                    <a:pt x="309" y="62"/>
                    <a:pt x="324" y="51"/>
                    <a:pt x="328" y="37"/>
                  </a:cubicBezTo>
                  <a:cubicBezTo>
                    <a:pt x="328" y="14"/>
                    <a:pt x="313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7535394" y="2870410"/>
              <a:ext cx="81128" cy="15335"/>
            </a:xfrm>
            <a:custGeom>
              <a:rect b="b" l="l" r="r" t="t"/>
              <a:pathLst>
                <a:path extrusionOk="0" h="62" w="328">
                  <a:moveTo>
                    <a:pt x="295" y="0"/>
                  </a:moveTo>
                  <a:lnTo>
                    <a:pt x="295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6"/>
                  </a:cubicBezTo>
                  <a:cubicBezTo>
                    <a:pt x="-3" y="44"/>
                    <a:pt x="12" y="62"/>
                    <a:pt x="31" y="62"/>
                  </a:cubicBezTo>
                  <a:cubicBezTo>
                    <a:pt x="295" y="62"/>
                    <a:pt x="295" y="62"/>
                    <a:pt x="295" y="62"/>
                  </a:cubicBezTo>
                  <a:cubicBezTo>
                    <a:pt x="309" y="62"/>
                    <a:pt x="324" y="51"/>
                    <a:pt x="328" y="33"/>
                  </a:cubicBezTo>
                  <a:cubicBezTo>
                    <a:pt x="328" y="14"/>
                    <a:pt x="313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7551966" y="2902069"/>
              <a:ext cx="47984" cy="16324"/>
            </a:xfrm>
            <a:custGeom>
              <a:rect b="b" l="l" r="r" t="t"/>
              <a:pathLst>
                <a:path extrusionOk="0" h="66" w="194">
                  <a:moveTo>
                    <a:pt x="162" y="0"/>
                  </a:moveTo>
                  <a:lnTo>
                    <a:pt x="162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1"/>
                    <a:pt x="0" y="30"/>
                  </a:cubicBezTo>
                  <a:cubicBezTo>
                    <a:pt x="-3" y="48"/>
                    <a:pt x="11" y="66"/>
                    <a:pt x="30" y="66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76" y="66"/>
                    <a:pt x="191" y="51"/>
                    <a:pt x="194" y="37"/>
                  </a:cubicBezTo>
                  <a:cubicBezTo>
                    <a:pt x="194" y="18"/>
                    <a:pt x="180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7502745" y="3064077"/>
              <a:ext cx="81128" cy="15582"/>
            </a:xfrm>
            <a:custGeom>
              <a:rect b="b" l="l" r="r" t="t"/>
              <a:pathLst>
                <a:path extrusionOk="0" h="63" w="328">
                  <a:moveTo>
                    <a:pt x="295" y="0"/>
                  </a:moveTo>
                  <a:lnTo>
                    <a:pt x="295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30"/>
                  </a:cubicBezTo>
                  <a:cubicBezTo>
                    <a:pt x="-3" y="48"/>
                    <a:pt x="12" y="63"/>
                    <a:pt x="31" y="63"/>
                  </a:cubicBezTo>
                  <a:cubicBezTo>
                    <a:pt x="295" y="63"/>
                    <a:pt x="295" y="63"/>
                    <a:pt x="295" y="63"/>
                  </a:cubicBezTo>
                  <a:cubicBezTo>
                    <a:pt x="309" y="63"/>
                    <a:pt x="324" y="52"/>
                    <a:pt x="328" y="37"/>
                  </a:cubicBezTo>
                  <a:cubicBezTo>
                    <a:pt x="328" y="19"/>
                    <a:pt x="313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7502745" y="3096726"/>
              <a:ext cx="81128" cy="15582"/>
            </a:xfrm>
            <a:custGeom>
              <a:rect b="b" l="l" r="r" t="t"/>
              <a:pathLst>
                <a:path extrusionOk="0" h="63" w="328">
                  <a:moveTo>
                    <a:pt x="295" y="0"/>
                  </a:moveTo>
                  <a:lnTo>
                    <a:pt x="295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26"/>
                  </a:cubicBezTo>
                  <a:cubicBezTo>
                    <a:pt x="-3" y="48"/>
                    <a:pt x="12" y="63"/>
                    <a:pt x="31" y="63"/>
                  </a:cubicBezTo>
                  <a:cubicBezTo>
                    <a:pt x="295" y="63"/>
                    <a:pt x="295" y="63"/>
                    <a:pt x="295" y="63"/>
                  </a:cubicBezTo>
                  <a:cubicBezTo>
                    <a:pt x="313" y="63"/>
                    <a:pt x="328" y="48"/>
                    <a:pt x="328" y="26"/>
                  </a:cubicBezTo>
                  <a:cubicBezTo>
                    <a:pt x="324" y="11"/>
                    <a:pt x="309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7519317" y="3129375"/>
              <a:ext cx="47984" cy="15582"/>
            </a:xfrm>
            <a:custGeom>
              <a:rect b="b" l="l" r="r" t="t"/>
              <a:pathLst>
                <a:path extrusionOk="0" h="63" w="194">
                  <a:moveTo>
                    <a:pt x="30" y="0"/>
                  </a:moveTo>
                  <a:lnTo>
                    <a:pt x="30" y="0"/>
                  </a:lnTo>
                  <a:cubicBezTo>
                    <a:pt x="11" y="0"/>
                    <a:pt x="-3" y="15"/>
                    <a:pt x="0" y="33"/>
                  </a:cubicBezTo>
                  <a:cubicBezTo>
                    <a:pt x="0" y="52"/>
                    <a:pt x="15" y="63"/>
                    <a:pt x="33" y="63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76" y="63"/>
                    <a:pt x="191" y="52"/>
                    <a:pt x="194" y="33"/>
                  </a:cubicBezTo>
                  <a:cubicBezTo>
                    <a:pt x="194" y="15"/>
                    <a:pt x="180" y="0"/>
                    <a:pt x="162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7405045" y="2934224"/>
              <a:ext cx="80880" cy="80880"/>
            </a:xfrm>
            <a:custGeom>
              <a:rect b="b" l="l" r="r" t="t"/>
              <a:pathLst>
                <a:path extrusionOk="0" h="327" w="327">
                  <a:moveTo>
                    <a:pt x="286" y="105"/>
                  </a:moveTo>
                  <a:lnTo>
                    <a:pt x="286" y="105"/>
                  </a:lnTo>
                  <a:cubicBezTo>
                    <a:pt x="268" y="108"/>
                    <a:pt x="257" y="127"/>
                    <a:pt x="260" y="145"/>
                  </a:cubicBezTo>
                  <a:cubicBezTo>
                    <a:pt x="275" y="208"/>
                    <a:pt x="228" y="265"/>
                    <a:pt x="165" y="265"/>
                  </a:cubicBezTo>
                  <a:cubicBezTo>
                    <a:pt x="110" y="265"/>
                    <a:pt x="66" y="217"/>
                    <a:pt x="66" y="164"/>
                  </a:cubicBezTo>
                  <a:cubicBezTo>
                    <a:pt x="66" y="101"/>
                    <a:pt x="125" y="53"/>
                    <a:pt x="191" y="68"/>
                  </a:cubicBezTo>
                  <a:cubicBezTo>
                    <a:pt x="206" y="72"/>
                    <a:pt x="224" y="61"/>
                    <a:pt x="228" y="46"/>
                  </a:cubicBezTo>
                  <a:cubicBezTo>
                    <a:pt x="231" y="28"/>
                    <a:pt x="224" y="9"/>
                    <a:pt x="206" y="6"/>
                  </a:cubicBezTo>
                  <a:cubicBezTo>
                    <a:pt x="103" y="-20"/>
                    <a:pt x="0" y="57"/>
                    <a:pt x="0" y="164"/>
                  </a:cubicBezTo>
                  <a:cubicBezTo>
                    <a:pt x="0" y="254"/>
                    <a:pt x="74" y="327"/>
                    <a:pt x="165" y="327"/>
                  </a:cubicBezTo>
                  <a:cubicBezTo>
                    <a:pt x="268" y="327"/>
                    <a:pt x="345" y="232"/>
                    <a:pt x="323" y="130"/>
                  </a:cubicBezTo>
                  <a:cubicBezTo>
                    <a:pt x="319" y="112"/>
                    <a:pt x="304" y="101"/>
                    <a:pt x="286" y="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52"/>
          <p:cNvGrpSpPr/>
          <p:nvPr/>
        </p:nvGrpSpPr>
        <p:grpSpPr>
          <a:xfrm>
            <a:off x="907529" y="3374040"/>
            <a:ext cx="470937" cy="535987"/>
            <a:chOff x="1463173" y="3399718"/>
            <a:chExt cx="470937" cy="535987"/>
          </a:xfrm>
        </p:grpSpPr>
        <p:sp>
          <p:nvSpPr>
            <p:cNvPr id="1055" name="Google Shape;1055;p52"/>
            <p:cNvSpPr/>
            <p:nvPr/>
          </p:nvSpPr>
          <p:spPr>
            <a:xfrm>
              <a:off x="1739947" y="3854825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29" y="0"/>
                  </a:moveTo>
                  <a:lnTo>
                    <a:pt x="29" y="0"/>
                  </a:lnTo>
                  <a:cubicBezTo>
                    <a:pt x="15" y="0"/>
                    <a:pt x="0" y="15"/>
                    <a:pt x="0" y="33"/>
                  </a:cubicBezTo>
                  <a:cubicBezTo>
                    <a:pt x="0" y="52"/>
                    <a:pt x="11" y="66"/>
                    <a:pt x="29" y="66"/>
                  </a:cubicBezTo>
                  <a:cubicBezTo>
                    <a:pt x="48" y="66"/>
                    <a:pt x="62" y="52"/>
                    <a:pt x="62" y="33"/>
                  </a:cubicBezTo>
                  <a:cubicBezTo>
                    <a:pt x="62" y="15"/>
                    <a:pt x="48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1739947" y="3887474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29" y="0"/>
                  </a:moveTo>
                  <a:lnTo>
                    <a:pt x="29" y="0"/>
                  </a:lnTo>
                  <a:cubicBezTo>
                    <a:pt x="11" y="0"/>
                    <a:pt x="0" y="15"/>
                    <a:pt x="0" y="33"/>
                  </a:cubicBezTo>
                  <a:cubicBezTo>
                    <a:pt x="0" y="48"/>
                    <a:pt x="11" y="63"/>
                    <a:pt x="29" y="63"/>
                  </a:cubicBezTo>
                  <a:cubicBezTo>
                    <a:pt x="48" y="63"/>
                    <a:pt x="62" y="48"/>
                    <a:pt x="62" y="33"/>
                  </a:cubicBezTo>
                  <a:cubicBezTo>
                    <a:pt x="62" y="15"/>
                    <a:pt x="48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1739947" y="3920123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29" y="0"/>
                  </a:moveTo>
                  <a:lnTo>
                    <a:pt x="29" y="0"/>
                  </a:lnTo>
                  <a:cubicBezTo>
                    <a:pt x="11" y="0"/>
                    <a:pt x="0" y="15"/>
                    <a:pt x="0" y="33"/>
                  </a:cubicBezTo>
                  <a:cubicBezTo>
                    <a:pt x="0" y="48"/>
                    <a:pt x="11" y="63"/>
                    <a:pt x="29" y="63"/>
                  </a:cubicBezTo>
                  <a:cubicBezTo>
                    <a:pt x="48" y="63"/>
                    <a:pt x="62" y="48"/>
                    <a:pt x="62" y="33"/>
                  </a:cubicBezTo>
                  <a:cubicBezTo>
                    <a:pt x="62" y="15"/>
                    <a:pt x="48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1707298" y="3871150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29" y="0"/>
                  </a:moveTo>
                  <a:lnTo>
                    <a:pt x="29" y="0"/>
                  </a:ln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29" y="66"/>
                  </a:cubicBezTo>
                  <a:cubicBezTo>
                    <a:pt x="48" y="66"/>
                    <a:pt x="62" y="51"/>
                    <a:pt x="62" y="33"/>
                  </a:cubicBezTo>
                  <a:cubicBezTo>
                    <a:pt x="62" y="15"/>
                    <a:pt x="48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1707298" y="3903799"/>
              <a:ext cx="15335" cy="15830"/>
            </a:xfrm>
            <a:custGeom>
              <a:rect b="b" l="l" r="r" t="t"/>
              <a:pathLst>
                <a:path extrusionOk="0" h="64" w="62">
                  <a:moveTo>
                    <a:pt x="29" y="0"/>
                  </a:moveTo>
                  <a:lnTo>
                    <a:pt x="29" y="0"/>
                  </a:lnTo>
                  <a:cubicBezTo>
                    <a:pt x="11" y="0"/>
                    <a:pt x="0" y="15"/>
                    <a:pt x="0" y="33"/>
                  </a:cubicBezTo>
                  <a:cubicBezTo>
                    <a:pt x="0" y="51"/>
                    <a:pt x="18" y="66"/>
                    <a:pt x="37" y="63"/>
                  </a:cubicBezTo>
                  <a:cubicBezTo>
                    <a:pt x="52" y="59"/>
                    <a:pt x="62" y="48"/>
                    <a:pt x="62" y="33"/>
                  </a:cubicBezTo>
                  <a:cubicBezTo>
                    <a:pt x="62" y="15"/>
                    <a:pt x="48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1674649" y="3887474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29" y="0"/>
                  </a:moveTo>
                  <a:lnTo>
                    <a:pt x="29" y="0"/>
                  </a:lnTo>
                  <a:cubicBezTo>
                    <a:pt x="15" y="0"/>
                    <a:pt x="0" y="15"/>
                    <a:pt x="0" y="33"/>
                  </a:cubicBezTo>
                  <a:cubicBezTo>
                    <a:pt x="0" y="48"/>
                    <a:pt x="15" y="63"/>
                    <a:pt x="33" y="63"/>
                  </a:cubicBezTo>
                  <a:cubicBezTo>
                    <a:pt x="48" y="63"/>
                    <a:pt x="62" y="48"/>
                    <a:pt x="62" y="33"/>
                  </a:cubicBezTo>
                  <a:cubicBezTo>
                    <a:pt x="62" y="15"/>
                    <a:pt x="52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1674649" y="3920123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33"/>
                  </a:cubicBezTo>
                  <a:cubicBezTo>
                    <a:pt x="0" y="48"/>
                    <a:pt x="15" y="63"/>
                    <a:pt x="33" y="63"/>
                  </a:cubicBezTo>
                  <a:cubicBezTo>
                    <a:pt x="48" y="63"/>
                    <a:pt x="62" y="48"/>
                    <a:pt x="62" y="33"/>
                  </a:cubicBezTo>
                  <a:cubicBezTo>
                    <a:pt x="62" y="15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1537375" y="3400461"/>
              <a:ext cx="332178" cy="475140"/>
            </a:xfrm>
            <a:custGeom>
              <a:rect b="b" l="l" r="r" t="t"/>
              <a:pathLst>
                <a:path extrusionOk="0" h="1921" w="1343">
                  <a:moveTo>
                    <a:pt x="1267" y="316"/>
                  </a:moveTo>
                  <a:lnTo>
                    <a:pt x="1267" y="316"/>
                  </a:lnTo>
                  <a:cubicBezTo>
                    <a:pt x="1274" y="308"/>
                    <a:pt x="1274" y="301"/>
                    <a:pt x="1274" y="294"/>
                  </a:cubicBezTo>
                  <a:cubicBezTo>
                    <a:pt x="1274" y="188"/>
                    <a:pt x="1274" y="188"/>
                    <a:pt x="1274" y="188"/>
                  </a:cubicBezTo>
                  <a:cubicBezTo>
                    <a:pt x="1314" y="176"/>
                    <a:pt x="1340" y="140"/>
                    <a:pt x="1340" y="96"/>
                  </a:cubicBezTo>
                  <a:cubicBezTo>
                    <a:pt x="1340" y="37"/>
                    <a:pt x="1292" y="-7"/>
                    <a:pt x="1233" y="0"/>
                  </a:cubicBezTo>
                  <a:cubicBezTo>
                    <a:pt x="1186" y="4"/>
                    <a:pt x="1153" y="41"/>
                    <a:pt x="1145" y="85"/>
                  </a:cubicBezTo>
                  <a:cubicBezTo>
                    <a:pt x="1142" y="132"/>
                    <a:pt x="1171" y="173"/>
                    <a:pt x="1211" y="188"/>
                  </a:cubicBezTo>
                  <a:cubicBezTo>
                    <a:pt x="1211" y="279"/>
                    <a:pt x="1211" y="279"/>
                    <a:pt x="1211" y="279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83" y="408"/>
                    <a:pt x="1079" y="415"/>
                    <a:pt x="1079" y="422"/>
                  </a:cubicBezTo>
                  <a:cubicBezTo>
                    <a:pt x="1079" y="653"/>
                    <a:pt x="1079" y="653"/>
                    <a:pt x="1079" y="653"/>
                  </a:cubicBezTo>
                  <a:cubicBezTo>
                    <a:pt x="1013" y="653"/>
                    <a:pt x="1013" y="653"/>
                    <a:pt x="1013" y="653"/>
                  </a:cubicBezTo>
                  <a:cubicBezTo>
                    <a:pt x="1013" y="492"/>
                    <a:pt x="1013" y="492"/>
                    <a:pt x="1013" y="492"/>
                  </a:cubicBezTo>
                  <a:cubicBezTo>
                    <a:pt x="1013" y="473"/>
                    <a:pt x="1003" y="459"/>
                    <a:pt x="984" y="459"/>
                  </a:cubicBezTo>
                  <a:cubicBezTo>
                    <a:pt x="966" y="455"/>
                    <a:pt x="951" y="470"/>
                    <a:pt x="951" y="488"/>
                  </a:cubicBezTo>
                  <a:cubicBezTo>
                    <a:pt x="951" y="653"/>
                    <a:pt x="951" y="653"/>
                    <a:pt x="951" y="653"/>
                  </a:cubicBezTo>
                  <a:cubicBezTo>
                    <a:pt x="881" y="653"/>
                    <a:pt x="881" y="653"/>
                    <a:pt x="881" y="653"/>
                  </a:cubicBezTo>
                  <a:cubicBezTo>
                    <a:pt x="881" y="452"/>
                    <a:pt x="881" y="452"/>
                    <a:pt x="881" y="452"/>
                  </a:cubicBezTo>
                  <a:cubicBezTo>
                    <a:pt x="922" y="437"/>
                    <a:pt x="951" y="396"/>
                    <a:pt x="947" y="349"/>
                  </a:cubicBezTo>
                  <a:cubicBezTo>
                    <a:pt x="944" y="301"/>
                    <a:pt x="907" y="264"/>
                    <a:pt x="863" y="261"/>
                  </a:cubicBezTo>
                  <a:cubicBezTo>
                    <a:pt x="804" y="253"/>
                    <a:pt x="753" y="301"/>
                    <a:pt x="753" y="356"/>
                  </a:cubicBezTo>
                  <a:cubicBezTo>
                    <a:pt x="753" y="400"/>
                    <a:pt x="779" y="437"/>
                    <a:pt x="819" y="452"/>
                  </a:cubicBezTo>
                  <a:cubicBezTo>
                    <a:pt x="819" y="653"/>
                    <a:pt x="819" y="653"/>
                    <a:pt x="819" y="653"/>
                  </a:cubicBezTo>
                  <a:cubicBezTo>
                    <a:pt x="749" y="653"/>
                    <a:pt x="749" y="653"/>
                    <a:pt x="749" y="653"/>
                  </a:cubicBezTo>
                  <a:cubicBezTo>
                    <a:pt x="749" y="558"/>
                    <a:pt x="749" y="558"/>
                    <a:pt x="749" y="558"/>
                  </a:cubicBezTo>
                  <a:cubicBezTo>
                    <a:pt x="749" y="540"/>
                    <a:pt x="739" y="525"/>
                    <a:pt x="724" y="525"/>
                  </a:cubicBezTo>
                  <a:cubicBezTo>
                    <a:pt x="705" y="521"/>
                    <a:pt x="687" y="536"/>
                    <a:pt x="687" y="554"/>
                  </a:cubicBezTo>
                  <a:cubicBezTo>
                    <a:pt x="687" y="653"/>
                    <a:pt x="687" y="653"/>
                    <a:pt x="687" y="653"/>
                  </a:cubicBezTo>
                  <a:cubicBezTo>
                    <a:pt x="621" y="653"/>
                    <a:pt x="621" y="653"/>
                    <a:pt x="621" y="653"/>
                  </a:cubicBezTo>
                  <a:cubicBezTo>
                    <a:pt x="621" y="356"/>
                    <a:pt x="621" y="356"/>
                    <a:pt x="621" y="356"/>
                  </a:cubicBezTo>
                  <a:cubicBezTo>
                    <a:pt x="621" y="349"/>
                    <a:pt x="617" y="341"/>
                    <a:pt x="610" y="334"/>
                  </a:cubicBezTo>
                  <a:cubicBezTo>
                    <a:pt x="438" y="162"/>
                    <a:pt x="489" y="213"/>
                    <a:pt x="478" y="202"/>
                  </a:cubicBezTo>
                  <a:cubicBezTo>
                    <a:pt x="515" y="132"/>
                    <a:pt x="452" y="48"/>
                    <a:pt x="368" y="67"/>
                  </a:cubicBezTo>
                  <a:cubicBezTo>
                    <a:pt x="331" y="74"/>
                    <a:pt x="302" y="103"/>
                    <a:pt x="295" y="136"/>
                  </a:cubicBezTo>
                  <a:cubicBezTo>
                    <a:pt x="276" y="224"/>
                    <a:pt x="364" y="283"/>
                    <a:pt x="434" y="250"/>
                  </a:cubicBezTo>
                  <a:cubicBezTo>
                    <a:pt x="441" y="257"/>
                    <a:pt x="397" y="213"/>
                    <a:pt x="555" y="371"/>
                  </a:cubicBezTo>
                  <a:cubicBezTo>
                    <a:pt x="555" y="653"/>
                    <a:pt x="555" y="653"/>
                    <a:pt x="555" y="653"/>
                  </a:cubicBezTo>
                  <a:cubicBezTo>
                    <a:pt x="489" y="653"/>
                    <a:pt x="489" y="653"/>
                    <a:pt x="489" y="653"/>
                  </a:cubicBezTo>
                  <a:cubicBezTo>
                    <a:pt x="489" y="459"/>
                    <a:pt x="489" y="459"/>
                    <a:pt x="489" y="459"/>
                  </a:cubicBezTo>
                  <a:cubicBezTo>
                    <a:pt x="489" y="440"/>
                    <a:pt x="478" y="426"/>
                    <a:pt x="460" y="426"/>
                  </a:cubicBezTo>
                  <a:cubicBezTo>
                    <a:pt x="441" y="422"/>
                    <a:pt x="427" y="437"/>
                    <a:pt x="427" y="455"/>
                  </a:cubicBezTo>
                  <a:cubicBezTo>
                    <a:pt x="427" y="653"/>
                    <a:pt x="427" y="653"/>
                    <a:pt x="427" y="653"/>
                  </a:cubicBezTo>
                  <a:cubicBezTo>
                    <a:pt x="357" y="653"/>
                    <a:pt x="357" y="653"/>
                    <a:pt x="357" y="653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08"/>
                    <a:pt x="343" y="393"/>
                    <a:pt x="324" y="393"/>
                  </a:cubicBezTo>
                  <a:cubicBezTo>
                    <a:pt x="192" y="393"/>
                    <a:pt x="192" y="393"/>
                    <a:pt x="192" y="393"/>
                  </a:cubicBezTo>
                  <a:cubicBezTo>
                    <a:pt x="177" y="352"/>
                    <a:pt x="137" y="323"/>
                    <a:pt x="89" y="327"/>
                  </a:cubicBezTo>
                  <a:cubicBezTo>
                    <a:pt x="42" y="331"/>
                    <a:pt x="5" y="367"/>
                    <a:pt x="1" y="411"/>
                  </a:cubicBezTo>
                  <a:cubicBezTo>
                    <a:pt x="-6" y="470"/>
                    <a:pt x="42" y="521"/>
                    <a:pt x="97" y="521"/>
                  </a:cubicBezTo>
                  <a:cubicBezTo>
                    <a:pt x="141" y="521"/>
                    <a:pt x="177" y="496"/>
                    <a:pt x="192" y="455"/>
                  </a:cubicBezTo>
                  <a:cubicBezTo>
                    <a:pt x="295" y="455"/>
                    <a:pt x="295" y="455"/>
                    <a:pt x="295" y="455"/>
                  </a:cubicBezTo>
                  <a:cubicBezTo>
                    <a:pt x="295" y="653"/>
                    <a:pt x="295" y="653"/>
                    <a:pt x="295" y="653"/>
                  </a:cubicBezTo>
                  <a:cubicBezTo>
                    <a:pt x="155" y="653"/>
                    <a:pt x="155" y="653"/>
                    <a:pt x="155" y="653"/>
                  </a:cubicBezTo>
                  <a:cubicBezTo>
                    <a:pt x="123" y="653"/>
                    <a:pt x="97" y="683"/>
                    <a:pt x="97" y="716"/>
                  </a:cubicBezTo>
                  <a:cubicBezTo>
                    <a:pt x="97" y="789"/>
                    <a:pt x="97" y="789"/>
                    <a:pt x="97" y="789"/>
                  </a:cubicBezTo>
                  <a:cubicBezTo>
                    <a:pt x="97" y="822"/>
                    <a:pt x="123" y="848"/>
                    <a:pt x="155" y="848"/>
                  </a:cubicBezTo>
                  <a:cubicBezTo>
                    <a:pt x="159" y="848"/>
                    <a:pt x="159" y="848"/>
                    <a:pt x="159" y="848"/>
                  </a:cubicBezTo>
                  <a:cubicBezTo>
                    <a:pt x="159" y="950"/>
                    <a:pt x="159" y="950"/>
                    <a:pt x="159" y="950"/>
                  </a:cubicBezTo>
                  <a:cubicBezTo>
                    <a:pt x="159" y="961"/>
                    <a:pt x="163" y="968"/>
                    <a:pt x="174" y="976"/>
                  </a:cubicBezTo>
                  <a:cubicBezTo>
                    <a:pt x="273" y="1042"/>
                    <a:pt x="273" y="1042"/>
                    <a:pt x="273" y="1042"/>
                  </a:cubicBezTo>
                  <a:cubicBezTo>
                    <a:pt x="287" y="1053"/>
                    <a:pt x="309" y="1049"/>
                    <a:pt x="317" y="1034"/>
                  </a:cubicBezTo>
                  <a:cubicBezTo>
                    <a:pt x="328" y="1020"/>
                    <a:pt x="324" y="1001"/>
                    <a:pt x="309" y="990"/>
                  </a:cubicBezTo>
                  <a:cubicBezTo>
                    <a:pt x="221" y="932"/>
                    <a:pt x="221" y="932"/>
                    <a:pt x="221" y="932"/>
                  </a:cubicBezTo>
                  <a:cubicBezTo>
                    <a:pt x="221" y="848"/>
                    <a:pt x="221" y="848"/>
                    <a:pt x="221" y="848"/>
                  </a:cubicBezTo>
                  <a:cubicBezTo>
                    <a:pt x="936" y="848"/>
                    <a:pt x="936" y="848"/>
                    <a:pt x="936" y="848"/>
                  </a:cubicBezTo>
                  <a:cubicBezTo>
                    <a:pt x="955" y="848"/>
                    <a:pt x="969" y="836"/>
                    <a:pt x="969" y="822"/>
                  </a:cubicBezTo>
                  <a:cubicBezTo>
                    <a:pt x="973" y="804"/>
                    <a:pt x="959" y="785"/>
                    <a:pt x="940" y="785"/>
                  </a:cubicBezTo>
                  <a:cubicBezTo>
                    <a:pt x="159" y="785"/>
                    <a:pt x="159" y="785"/>
                    <a:pt x="159" y="785"/>
                  </a:cubicBezTo>
                  <a:cubicBezTo>
                    <a:pt x="159" y="719"/>
                    <a:pt x="159" y="719"/>
                    <a:pt x="159" y="719"/>
                  </a:cubicBezTo>
                  <a:cubicBezTo>
                    <a:pt x="1281" y="719"/>
                    <a:pt x="1281" y="719"/>
                    <a:pt x="1281" y="719"/>
                  </a:cubicBezTo>
                  <a:cubicBezTo>
                    <a:pt x="1281" y="785"/>
                    <a:pt x="1281" y="785"/>
                    <a:pt x="1281" y="785"/>
                  </a:cubicBezTo>
                  <a:cubicBezTo>
                    <a:pt x="1079" y="785"/>
                    <a:pt x="1079" y="785"/>
                    <a:pt x="1079" y="785"/>
                  </a:cubicBezTo>
                  <a:cubicBezTo>
                    <a:pt x="1065" y="785"/>
                    <a:pt x="1050" y="796"/>
                    <a:pt x="1050" y="814"/>
                  </a:cubicBezTo>
                  <a:cubicBezTo>
                    <a:pt x="1047" y="833"/>
                    <a:pt x="1061" y="848"/>
                    <a:pt x="1079" y="848"/>
                  </a:cubicBezTo>
                  <a:cubicBezTo>
                    <a:pt x="1211" y="848"/>
                    <a:pt x="1211" y="848"/>
                    <a:pt x="1211" y="848"/>
                  </a:cubicBezTo>
                  <a:cubicBezTo>
                    <a:pt x="1211" y="932"/>
                    <a:pt x="1211" y="932"/>
                    <a:pt x="1211" y="932"/>
                  </a:cubicBezTo>
                  <a:cubicBezTo>
                    <a:pt x="834" y="1185"/>
                    <a:pt x="834" y="1185"/>
                    <a:pt x="834" y="1185"/>
                  </a:cubicBezTo>
                  <a:cubicBezTo>
                    <a:pt x="823" y="1192"/>
                    <a:pt x="819" y="1200"/>
                    <a:pt x="819" y="1210"/>
                  </a:cubicBezTo>
                  <a:cubicBezTo>
                    <a:pt x="819" y="1555"/>
                    <a:pt x="819" y="1555"/>
                    <a:pt x="819" y="1555"/>
                  </a:cubicBezTo>
                  <a:cubicBezTo>
                    <a:pt x="621" y="1672"/>
                    <a:pt x="621" y="1672"/>
                    <a:pt x="621" y="1672"/>
                  </a:cubicBezTo>
                  <a:cubicBezTo>
                    <a:pt x="621" y="1214"/>
                    <a:pt x="621" y="1214"/>
                    <a:pt x="621" y="1214"/>
                  </a:cubicBezTo>
                  <a:cubicBezTo>
                    <a:pt x="621" y="1203"/>
                    <a:pt x="614" y="1192"/>
                    <a:pt x="607" y="1185"/>
                  </a:cubicBezTo>
                  <a:cubicBezTo>
                    <a:pt x="427" y="1068"/>
                    <a:pt x="427" y="1068"/>
                    <a:pt x="427" y="1068"/>
                  </a:cubicBezTo>
                  <a:cubicBezTo>
                    <a:pt x="412" y="1060"/>
                    <a:pt x="394" y="1064"/>
                    <a:pt x="383" y="1078"/>
                  </a:cubicBezTo>
                  <a:cubicBezTo>
                    <a:pt x="375" y="1093"/>
                    <a:pt x="379" y="1112"/>
                    <a:pt x="394" y="1122"/>
                  </a:cubicBezTo>
                  <a:cubicBezTo>
                    <a:pt x="555" y="1229"/>
                    <a:pt x="555" y="1229"/>
                    <a:pt x="555" y="1229"/>
                  </a:cubicBezTo>
                  <a:cubicBezTo>
                    <a:pt x="555" y="1705"/>
                    <a:pt x="555" y="1705"/>
                    <a:pt x="555" y="1705"/>
                  </a:cubicBezTo>
                  <a:cubicBezTo>
                    <a:pt x="540" y="1720"/>
                    <a:pt x="500" y="1727"/>
                    <a:pt x="500" y="1768"/>
                  </a:cubicBezTo>
                  <a:cubicBezTo>
                    <a:pt x="500" y="1870"/>
                    <a:pt x="500" y="1870"/>
                    <a:pt x="500" y="1870"/>
                  </a:cubicBezTo>
                  <a:cubicBezTo>
                    <a:pt x="500" y="1911"/>
                    <a:pt x="540" y="1933"/>
                    <a:pt x="573" y="1914"/>
                  </a:cubicBezTo>
                  <a:cubicBezTo>
                    <a:pt x="713" y="1834"/>
                    <a:pt x="713" y="1834"/>
                    <a:pt x="713" y="1834"/>
                  </a:cubicBezTo>
                  <a:cubicBezTo>
                    <a:pt x="727" y="1826"/>
                    <a:pt x="735" y="1804"/>
                    <a:pt x="724" y="1790"/>
                  </a:cubicBezTo>
                  <a:cubicBezTo>
                    <a:pt x="716" y="1775"/>
                    <a:pt x="698" y="1771"/>
                    <a:pt x="680" y="1779"/>
                  </a:cubicBezTo>
                  <a:cubicBezTo>
                    <a:pt x="566" y="1845"/>
                    <a:pt x="566" y="1845"/>
                    <a:pt x="566" y="1845"/>
                  </a:cubicBezTo>
                  <a:cubicBezTo>
                    <a:pt x="566" y="1775"/>
                    <a:pt x="566" y="1775"/>
                    <a:pt x="566" y="1775"/>
                  </a:cubicBezTo>
                  <a:cubicBezTo>
                    <a:pt x="874" y="1599"/>
                    <a:pt x="874" y="1599"/>
                    <a:pt x="874" y="1599"/>
                  </a:cubicBezTo>
                  <a:cubicBezTo>
                    <a:pt x="874" y="1669"/>
                    <a:pt x="874" y="1669"/>
                    <a:pt x="874" y="1669"/>
                  </a:cubicBezTo>
                  <a:cubicBezTo>
                    <a:pt x="804" y="1709"/>
                    <a:pt x="804" y="1709"/>
                    <a:pt x="804" y="1709"/>
                  </a:cubicBezTo>
                  <a:cubicBezTo>
                    <a:pt x="786" y="1720"/>
                    <a:pt x="783" y="1742"/>
                    <a:pt x="793" y="1757"/>
                  </a:cubicBezTo>
                  <a:cubicBezTo>
                    <a:pt x="804" y="1768"/>
                    <a:pt x="823" y="1771"/>
                    <a:pt x="837" y="1764"/>
                  </a:cubicBezTo>
                  <a:cubicBezTo>
                    <a:pt x="915" y="1720"/>
                    <a:pt x="915" y="1720"/>
                    <a:pt x="915" y="1720"/>
                  </a:cubicBezTo>
                  <a:cubicBezTo>
                    <a:pt x="929" y="1709"/>
                    <a:pt x="936" y="1694"/>
                    <a:pt x="936" y="1676"/>
                  </a:cubicBezTo>
                  <a:cubicBezTo>
                    <a:pt x="936" y="1573"/>
                    <a:pt x="936" y="1573"/>
                    <a:pt x="936" y="1573"/>
                  </a:cubicBezTo>
                  <a:cubicBezTo>
                    <a:pt x="936" y="1544"/>
                    <a:pt x="911" y="1518"/>
                    <a:pt x="881" y="1522"/>
                  </a:cubicBezTo>
                  <a:cubicBezTo>
                    <a:pt x="881" y="1229"/>
                    <a:pt x="881" y="1229"/>
                    <a:pt x="881" y="1229"/>
                  </a:cubicBezTo>
                  <a:cubicBezTo>
                    <a:pt x="1263" y="976"/>
                    <a:pt x="1263" y="976"/>
                    <a:pt x="1263" y="976"/>
                  </a:cubicBezTo>
                  <a:cubicBezTo>
                    <a:pt x="1270" y="972"/>
                    <a:pt x="1274" y="961"/>
                    <a:pt x="1274" y="950"/>
                  </a:cubicBezTo>
                  <a:cubicBezTo>
                    <a:pt x="1274" y="848"/>
                    <a:pt x="1274" y="848"/>
                    <a:pt x="1274" y="848"/>
                  </a:cubicBezTo>
                  <a:cubicBezTo>
                    <a:pt x="1281" y="848"/>
                    <a:pt x="1281" y="848"/>
                    <a:pt x="1281" y="848"/>
                  </a:cubicBezTo>
                  <a:cubicBezTo>
                    <a:pt x="1314" y="848"/>
                    <a:pt x="1343" y="822"/>
                    <a:pt x="1343" y="789"/>
                  </a:cubicBezTo>
                  <a:cubicBezTo>
                    <a:pt x="1343" y="716"/>
                    <a:pt x="1343" y="716"/>
                    <a:pt x="1343" y="716"/>
                  </a:cubicBezTo>
                  <a:cubicBezTo>
                    <a:pt x="1343" y="683"/>
                    <a:pt x="1314" y="653"/>
                    <a:pt x="1281" y="653"/>
                  </a:cubicBezTo>
                  <a:cubicBezTo>
                    <a:pt x="1145" y="653"/>
                    <a:pt x="1145" y="653"/>
                    <a:pt x="1145" y="653"/>
                  </a:cubicBezTo>
                  <a:cubicBezTo>
                    <a:pt x="1145" y="437"/>
                    <a:pt x="1145" y="437"/>
                    <a:pt x="1145" y="437"/>
                  </a:cubicBezTo>
                  <a:lnTo>
                    <a:pt x="1267" y="316"/>
                  </a:lnTo>
                  <a:moveTo>
                    <a:pt x="1244" y="63"/>
                  </a:moveTo>
                  <a:lnTo>
                    <a:pt x="1244" y="63"/>
                  </a:lnTo>
                  <a:cubicBezTo>
                    <a:pt x="1263" y="63"/>
                    <a:pt x="1277" y="77"/>
                    <a:pt x="1277" y="96"/>
                  </a:cubicBezTo>
                  <a:cubicBezTo>
                    <a:pt x="1277" y="114"/>
                    <a:pt x="1263" y="129"/>
                    <a:pt x="1244" y="129"/>
                  </a:cubicBezTo>
                  <a:cubicBezTo>
                    <a:pt x="1226" y="129"/>
                    <a:pt x="1208" y="114"/>
                    <a:pt x="1208" y="96"/>
                  </a:cubicBezTo>
                  <a:cubicBezTo>
                    <a:pt x="1208" y="77"/>
                    <a:pt x="1226" y="63"/>
                    <a:pt x="1244" y="63"/>
                  </a:cubicBezTo>
                  <a:moveTo>
                    <a:pt x="848" y="323"/>
                  </a:moveTo>
                  <a:lnTo>
                    <a:pt x="848" y="323"/>
                  </a:lnTo>
                  <a:cubicBezTo>
                    <a:pt x="867" y="323"/>
                    <a:pt x="881" y="341"/>
                    <a:pt x="881" y="360"/>
                  </a:cubicBezTo>
                  <a:cubicBezTo>
                    <a:pt x="881" y="378"/>
                    <a:pt x="867" y="393"/>
                    <a:pt x="848" y="393"/>
                  </a:cubicBezTo>
                  <a:cubicBezTo>
                    <a:pt x="830" y="393"/>
                    <a:pt x="815" y="378"/>
                    <a:pt x="815" y="360"/>
                  </a:cubicBezTo>
                  <a:cubicBezTo>
                    <a:pt x="815" y="341"/>
                    <a:pt x="830" y="323"/>
                    <a:pt x="848" y="323"/>
                  </a:cubicBezTo>
                  <a:moveTo>
                    <a:pt x="390" y="195"/>
                  </a:moveTo>
                  <a:lnTo>
                    <a:pt x="390" y="195"/>
                  </a:lnTo>
                  <a:cubicBezTo>
                    <a:pt x="372" y="195"/>
                    <a:pt x="353" y="180"/>
                    <a:pt x="353" y="162"/>
                  </a:cubicBezTo>
                  <a:cubicBezTo>
                    <a:pt x="353" y="144"/>
                    <a:pt x="372" y="129"/>
                    <a:pt x="390" y="129"/>
                  </a:cubicBezTo>
                  <a:cubicBezTo>
                    <a:pt x="408" y="129"/>
                    <a:pt x="423" y="144"/>
                    <a:pt x="423" y="162"/>
                  </a:cubicBezTo>
                  <a:cubicBezTo>
                    <a:pt x="423" y="180"/>
                    <a:pt x="408" y="195"/>
                    <a:pt x="390" y="195"/>
                  </a:cubicBezTo>
                  <a:moveTo>
                    <a:pt x="97" y="459"/>
                  </a:moveTo>
                  <a:lnTo>
                    <a:pt x="97" y="459"/>
                  </a:lnTo>
                  <a:cubicBezTo>
                    <a:pt x="79" y="459"/>
                    <a:pt x="64" y="444"/>
                    <a:pt x="64" y="426"/>
                  </a:cubicBezTo>
                  <a:cubicBezTo>
                    <a:pt x="64" y="408"/>
                    <a:pt x="79" y="389"/>
                    <a:pt x="97" y="389"/>
                  </a:cubicBezTo>
                  <a:cubicBezTo>
                    <a:pt x="115" y="389"/>
                    <a:pt x="130" y="408"/>
                    <a:pt x="130" y="426"/>
                  </a:cubicBezTo>
                  <a:cubicBezTo>
                    <a:pt x="130" y="444"/>
                    <a:pt x="115" y="459"/>
                    <a:pt x="97" y="4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1885879" y="3448692"/>
              <a:ext cx="48231" cy="48231"/>
            </a:xfrm>
            <a:custGeom>
              <a:rect b="b" l="l" r="r" t="t"/>
              <a:pathLst>
                <a:path extrusionOk="0" h="195" w="195">
                  <a:moveTo>
                    <a:pt x="162" y="66"/>
                  </a:moveTo>
                  <a:lnTo>
                    <a:pt x="162" y="66"/>
                  </a:lnTo>
                  <a:cubicBezTo>
                    <a:pt x="129" y="66"/>
                    <a:pt x="129" y="66"/>
                    <a:pt x="129" y="66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18"/>
                    <a:pt x="118" y="4"/>
                    <a:pt x="99" y="0"/>
                  </a:cubicBezTo>
                  <a:cubicBezTo>
                    <a:pt x="81" y="0"/>
                    <a:pt x="66" y="14"/>
                    <a:pt x="66" y="33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15" y="66"/>
                    <a:pt x="0" y="77"/>
                    <a:pt x="0" y="95"/>
                  </a:cubicBezTo>
                  <a:cubicBezTo>
                    <a:pt x="-3" y="113"/>
                    <a:pt x="11" y="128"/>
                    <a:pt x="30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80"/>
                    <a:pt x="78" y="194"/>
                    <a:pt x="92" y="194"/>
                  </a:cubicBezTo>
                  <a:cubicBezTo>
                    <a:pt x="114" y="198"/>
                    <a:pt x="129" y="183"/>
                    <a:pt x="129" y="165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80" y="128"/>
                    <a:pt x="195" y="113"/>
                    <a:pt x="195" y="95"/>
                  </a:cubicBezTo>
                  <a:cubicBezTo>
                    <a:pt x="191" y="77"/>
                    <a:pt x="176" y="66"/>
                    <a:pt x="162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1463173" y="3513990"/>
              <a:ext cx="48231" cy="47984"/>
            </a:xfrm>
            <a:custGeom>
              <a:rect b="b" l="l" r="r" t="t"/>
              <a:pathLst>
                <a:path extrusionOk="0" h="194" w="195">
                  <a:moveTo>
                    <a:pt x="162" y="66"/>
                  </a:moveTo>
                  <a:lnTo>
                    <a:pt x="162" y="66"/>
                  </a:lnTo>
                  <a:cubicBezTo>
                    <a:pt x="129" y="66"/>
                    <a:pt x="129" y="66"/>
                    <a:pt x="129" y="66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14"/>
                    <a:pt x="118" y="0"/>
                    <a:pt x="100" y="0"/>
                  </a:cubicBezTo>
                  <a:cubicBezTo>
                    <a:pt x="81" y="-4"/>
                    <a:pt x="67" y="11"/>
                    <a:pt x="67" y="29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15" y="66"/>
                    <a:pt x="1" y="77"/>
                    <a:pt x="1" y="92"/>
                  </a:cubicBezTo>
                  <a:cubicBezTo>
                    <a:pt x="-3" y="110"/>
                    <a:pt x="12" y="128"/>
                    <a:pt x="30" y="128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76"/>
                    <a:pt x="78" y="190"/>
                    <a:pt x="92" y="194"/>
                  </a:cubicBezTo>
                  <a:cubicBezTo>
                    <a:pt x="111" y="194"/>
                    <a:pt x="129" y="180"/>
                    <a:pt x="129" y="16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80" y="128"/>
                    <a:pt x="195" y="110"/>
                    <a:pt x="195" y="92"/>
                  </a:cubicBezTo>
                  <a:cubicBezTo>
                    <a:pt x="191" y="77"/>
                    <a:pt x="177" y="66"/>
                    <a:pt x="162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1682564" y="3399718"/>
              <a:ext cx="48479" cy="48231"/>
            </a:xfrm>
            <a:custGeom>
              <a:rect b="b" l="l" r="r" t="t"/>
              <a:pathLst>
                <a:path extrusionOk="0" h="195" w="196">
                  <a:moveTo>
                    <a:pt x="34" y="128"/>
                  </a:moveTo>
                  <a:lnTo>
                    <a:pt x="34" y="128"/>
                  </a:lnTo>
                  <a:cubicBezTo>
                    <a:pt x="67" y="128"/>
                    <a:pt x="67" y="128"/>
                    <a:pt x="67" y="128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79"/>
                    <a:pt x="78" y="191"/>
                    <a:pt x="93" y="194"/>
                  </a:cubicBezTo>
                  <a:cubicBezTo>
                    <a:pt x="115" y="198"/>
                    <a:pt x="129" y="183"/>
                    <a:pt x="129" y="16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81" y="128"/>
                    <a:pt x="192" y="117"/>
                    <a:pt x="196" y="103"/>
                  </a:cubicBezTo>
                  <a:cubicBezTo>
                    <a:pt x="199" y="80"/>
                    <a:pt x="184" y="66"/>
                    <a:pt x="162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18"/>
                    <a:pt x="118" y="3"/>
                    <a:pt x="104" y="0"/>
                  </a:cubicBezTo>
                  <a:cubicBezTo>
                    <a:pt x="82" y="-4"/>
                    <a:pt x="67" y="11"/>
                    <a:pt x="67" y="33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20" y="66"/>
                    <a:pt x="5" y="77"/>
                    <a:pt x="1" y="91"/>
                  </a:cubicBezTo>
                  <a:cubicBezTo>
                    <a:pt x="-3" y="114"/>
                    <a:pt x="12" y="128"/>
                    <a:pt x="34" y="1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1787932" y="3448692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34" y="66"/>
                  </a:moveTo>
                  <a:lnTo>
                    <a:pt x="34" y="66"/>
                  </a:lnTo>
                  <a:cubicBezTo>
                    <a:pt x="52" y="66"/>
                    <a:pt x="66" y="51"/>
                    <a:pt x="66" y="33"/>
                  </a:cubicBezTo>
                  <a:cubicBezTo>
                    <a:pt x="66" y="14"/>
                    <a:pt x="52" y="0"/>
                    <a:pt x="34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51"/>
                    <a:pt x="15" y="66"/>
                    <a:pt x="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1560378" y="3416043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33" y="66"/>
                  </a:moveTo>
                  <a:lnTo>
                    <a:pt x="33" y="66"/>
                  </a:lnTo>
                  <a:cubicBezTo>
                    <a:pt x="51" y="66"/>
                    <a:pt x="66" y="51"/>
                    <a:pt x="66" y="33"/>
                  </a:cubicBezTo>
                  <a:cubicBezTo>
                    <a:pt x="66" y="14"/>
                    <a:pt x="51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1869554" y="3530314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29"/>
                  </a:cubicBezTo>
                  <a:cubicBezTo>
                    <a:pt x="0" y="47"/>
                    <a:pt x="15" y="62"/>
                    <a:pt x="33" y="62"/>
                  </a:cubicBezTo>
                  <a:cubicBezTo>
                    <a:pt x="48" y="62"/>
                    <a:pt x="63" y="47"/>
                    <a:pt x="63" y="29"/>
                  </a:cubicBezTo>
                  <a:cubicBezTo>
                    <a:pt x="63" y="15"/>
                    <a:pt x="52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1501511" y="3454875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4" y="63"/>
                    <a:pt x="33" y="63"/>
                  </a:cubicBezTo>
                  <a:cubicBezTo>
                    <a:pt x="51" y="63"/>
                    <a:pt x="62" y="52"/>
                    <a:pt x="62" y="33"/>
                  </a:cubicBezTo>
                  <a:cubicBezTo>
                    <a:pt x="62" y="15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0" name="Google Shape;1070;p52"/>
          <p:cNvGrpSpPr/>
          <p:nvPr/>
        </p:nvGrpSpPr>
        <p:grpSpPr>
          <a:xfrm>
            <a:off x="1637121" y="3439462"/>
            <a:ext cx="535738" cy="405143"/>
            <a:chOff x="2122831" y="3465016"/>
            <a:chExt cx="535738" cy="405143"/>
          </a:xfrm>
        </p:grpSpPr>
        <p:sp>
          <p:nvSpPr>
            <p:cNvPr id="1071" name="Google Shape;1071;p52"/>
            <p:cNvSpPr/>
            <p:nvPr/>
          </p:nvSpPr>
          <p:spPr>
            <a:xfrm>
              <a:off x="2122831" y="3465016"/>
              <a:ext cx="535738" cy="405143"/>
            </a:xfrm>
            <a:custGeom>
              <a:rect b="b" l="l" r="r" t="t"/>
              <a:pathLst>
                <a:path extrusionOk="0" h="1638" w="2166">
                  <a:moveTo>
                    <a:pt x="2148" y="1004"/>
                  </a:moveTo>
                  <a:lnTo>
                    <a:pt x="2148" y="1004"/>
                  </a:lnTo>
                  <a:cubicBezTo>
                    <a:pt x="2064" y="953"/>
                    <a:pt x="2064" y="953"/>
                    <a:pt x="2064" y="953"/>
                  </a:cubicBezTo>
                  <a:cubicBezTo>
                    <a:pt x="2045" y="942"/>
                    <a:pt x="2023" y="953"/>
                    <a:pt x="2016" y="971"/>
                  </a:cubicBezTo>
                  <a:cubicBezTo>
                    <a:pt x="2012" y="986"/>
                    <a:pt x="2020" y="1001"/>
                    <a:pt x="2031" y="1008"/>
                  </a:cubicBezTo>
                  <a:cubicBezTo>
                    <a:pt x="2104" y="1048"/>
                    <a:pt x="2104" y="1048"/>
                    <a:pt x="2104" y="1048"/>
                  </a:cubicBezTo>
                  <a:cubicBezTo>
                    <a:pt x="2104" y="1397"/>
                    <a:pt x="2104" y="1397"/>
                    <a:pt x="2104" y="1397"/>
                  </a:cubicBezTo>
                  <a:cubicBezTo>
                    <a:pt x="1803" y="1569"/>
                    <a:pt x="1803" y="1569"/>
                    <a:pt x="1803" y="1569"/>
                  </a:cubicBezTo>
                  <a:cubicBezTo>
                    <a:pt x="1503" y="1397"/>
                    <a:pt x="1503" y="1397"/>
                    <a:pt x="1503" y="1397"/>
                  </a:cubicBezTo>
                  <a:cubicBezTo>
                    <a:pt x="1503" y="1048"/>
                    <a:pt x="1503" y="1048"/>
                    <a:pt x="1503" y="1048"/>
                  </a:cubicBezTo>
                  <a:cubicBezTo>
                    <a:pt x="1800" y="876"/>
                    <a:pt x="1800" y="876"/>
                    <a:pt x="1800" y="876"/>
                  </a:cubicBezTo>
                  <a:cubicBezTo>
                    <a:pt x="1906" y="939"/>
                    <a:pt x="1906" y="939"/>
                    <a:pt x="1906" y="939"/>
                  </a:cubicBezTo>
                  <a:cubicBezTo>
                    <a:pt x="1924" y="949"/>
                    <a:pt x="1943" y="942"/>
                    <a:pt x="1950" y="927"/>
                  </a:cubicBezTo>
                  <a:cubicBezTo>
                    <a:pt x="1961" y="913"/>
                    <a:pt x="1954" y="895"/>
                    <a:pt x="1939" y="883"/>
                  </a:cubicBezTo>
                  <a:cubicBezTo>
                    <a:pt x="1833" y="821"/>
                    <a:pt x="1833" y="821"/>
                    <a:pt x="1833" y="821"/>
                  </a:cubicBezTo>
                  <a:cubicBezTo>
                    <a:pt x="1833" y="546"/>
                    <a:pt x="1833" y="546"/>
                    <a:pt x="1833" y="546"/>
                  </a:cubicBezTo>
                  <a:cubicBezTo>
                    <a:pt x="1833" y="502"/>
                    <a:pt x="1800" y="469"/>
                    <a:pt x="1756" y="469"/>
                  </a:cubicBezTo>
                  <a:cubicBezTo>
                    <a:pt x="1748" y="469"/>
                    <a:pt x="1748" y="469"/>
                    <a:pt x="1748" y="469"/>
                  </a:cubicBezTo>
                  <a:cubicBezTo>
                    <a:pt x="1748" y="282"/>
                    <a:pt x="1748" y="282"/>
                    <a:pt x="1748" y="282"/>
                  </a:cubicBezTo>
                  <a:cubicBezTo>
                    <a:pt x="1748" y="242"/>
                    <a:pt x="1715" y="209"/>
                    <a:pt x="1671" y="209"/>
                  </a:cubicBezTo>
                  <a:cubicBezTo>
                    <a:pt x="938" y="209"/>
                    <a:pt x="938" y="209"/>
                    <a:pt x="938" y="209"/>
                  </a:cubicBezTo>
                  <a:cubicBezTo>
                    <a:pt x="824" y="36"/>
                    <a:pt x="824" y="36"/>
                    <a:pt x="824" y="36"/>
                  </a:cubicBezTo>
                  <a:cubicBezTo>
                    <a:pt x="813" y="15"/>
                    <a:pt x="788" y="0"/>
                    <a:pt x="762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329" y="0"/>
                    <a:pt x="315" y="15"/>
                    <a:pt x="311" y="29"/>
                  </a:cubicBezTo>
                  <a:cubicBezTo>
                    <a:pt x="311" y="47"/>
                    <a:pt x="326" y="66"/>
                    <a:pt x="344" y="66"/>
                  </a:cubicBezTo>
                  <a:cubicBezTo>
                    <a:pt x="458" y="66"/>
                    <a:pt x="458" y="66"/>
                    <a:pt x="458" y="66"/>
                  </a:cubicBezTo>
                  <a:cubicBezTo>
                    <a:pt x="461" y="66"/>
                    <a:pt x="465" y="66"/>
                    <a:pt x="465" y="70"/>
                  </a:cubicBezTo>
                  <a:cubicBezTo>
                    <a:pt x="575" y="238"/>
                    <a:pt x="575" y="238"/>
                    <a:pt x="575" y="238"/>
                  </a:cubicBezTo>
                  <a:cubicBezTo>
                    <a:pt x="586" y="260"/>
                    <a:pt x="612" y="271"/>
                    <a:pt x="637" y="271"/>
                  </a:cubicBezTo>
                  <a:cubicBezTo>
                    <a:pt x="1671" y="271"/>
                    <a:pt x="1671" y="271"/>
                    <a:pt x="1671" y="271"/>
                  </a:cubicBezTo>
                  <a:cubicBezTo>
                    <a:pt x="1679" y="271"/>
                    <a:pt x="1682" y="275"/>
                    <a:pt x="1682" y="282"/>
                  </a:cubicBezTo>
                  <a:cubicBezTo>
                    <a:pt x="1682" y="469"/>
                    <a:pt x="1682" y="469"/>
                    <a:pt x="1682" y="469"/>
                  </a:cubicBezTo>
                  <a:cubicBezTo>
                    <a:pt x="1616" y="469"/>
                    <a:pt x="1616" y="469"/>
                    <a:pt x="1616" y="469"/>
                  </a:cubicBezTo>
                  <a:cubicBezTo>
                    <a:pt x="1616" y="399"/>
                    <a:pt x="1616" y="399"/>
                    <a:pt x="1616" y="399"/>
                  </a:cubicBezTo>
                  <a:cubicBezTo>
                    <a:pt x="1616" y="367"/>
                    <a:pt x="1587" y="341"/>
                    <a:pt x="1554" y="341"/>
                  </a:cubicBezTo>
                  <a:cubicBezTo>
                    <a:pt x="153" y="341"/>
                    <a:pt x="153" y="341"/>
                    <a:pt x="153" y="341"/>
                  </a:cubicBezTo>
                  <a:cubicBezTo>
                    <a:pt x="142" y="341"/>
                    <a:pt x="132" y="352"/>
                    <a:pt x="132" y="363"/>
                  </a:cubicBezTo>
                  <a:cubicBezTo>
                    <a:pt x="132" y="1291"/>
                    <a:pt x="132" y="1291"/>
                    <a:pt x="132" y="1291"/>
                  </a:cubicBezTo>
                  <a:cubicBezTo>
                    <a:pt x="132" y="1327"/>
                    <a:pt x="142" y="1360"/>
                    <a:pt x="164" y="1389"/>
                  </a:cubicBezTo>
                  <a:cubicBezTo>
                    <a:pt x="102" y="1389"/>
                    <a:pt x="102" y="1389"/>
                    <a:pt x="102" y="1389"/>
                  </a:cubicBezTo>
                  <a:cubicBezTo>
                    <a:pt x="80" y="1389"/>
                    <a:pt x="62" y="1371"/>
                    <a:pt x="62" y="1349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2" y="70"/>
                    <a:pt x="69" y="66"/>
                    <a:pt x="73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20" y="66"/>
                    <a:pt x="234" y="51"/>
                    <a:pt x="238" y="36"/>
                  </a:cubicBezTo>
                  <a:cubicBezTo>
                    <a:pt x="238" y="18"/>
                    <a:pt x="223" y="0"/>
                    <a:pt x="205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3"/>
                    <a:pt x="0" y="77"/>
                  </a:cubicBezTo>
                  <a:cubicBezTo>
                    <a:pt x="0" y="1291"/>
                    <a:pt x="0" y="1291"/>
                    <a:pt x="0" y="1291"/>
                  </a:cubicBezTo>
                  <a:cubicBezTo>
                    <a:pt x="0" y="1378"/>
                    <a:pt x="73" y="1452"/>
                    <a:pt x="164" y="1452"/>
                  </a:cubicBezTo>
                  <a:cubicBezTo>
                    <a:pt x="1470" y="1452"/>
                    <a:pt x="1470" y="1452"/>
                    <a:pt x="1470" y="1452"/>
                  </a:cubicBezTo>
                  <a:lnTo>
                    <a:pt x="1470" y="1452"/>
                  </a:lnTo>
                  <a:cubicBezTo>
                    <a:pt x="1785" y="1635"/>
                    <a:pt x="1785" y="1635"/>
                    <a:pt x="1785" y="1635"/>
                  </a:cubicBezTo>
                  <a:cubicBezTo>
                    <a:pt x="1796" y="1639"/>
                    <a:pt x="1807" y="1639"/>
                    <a:pt x="1818" y="1635"/>
                  </a:cubicBezTo>
                  <a:cubicBezTo>
                    <a:pt x="2148" y="1441"/>
                    <a:pt x="2148" y="1441"/>
                    <a:pt x="2148" y="1441"/>
                  </a:cubicBezTo>
                  <a:cubicBezTo>
                    <a:pt x="2159" y="1437"/>
                    <a:pt x="2166" y="1426"/>
                    <a:pt x="2166" y="1415"/>
                  </a:cubicBezTo>
                  <a:cubicBezTo>
                    <a:pt x="2166" y="1030"/>
                    <a:pt x="2166" y="1030"/>
                    <a:pt x="2166" y="1030"/>
                  </a:cubicBezTo>
                  <a:cubicBezTo>
                    <a:pt x="2166" y="1019"/>
                    <a:pt x="2159" y="1008"/>
                    <a:pt x="2148" y="1004"/>
                  </a:cubicBezTo>
                  <a:moveTo>
                    <a:pt x="637" y="205"/>
                  </a:moveTo>
                  <a:lnTo>
                    <a:pt x="637" y="205"/>
                  </a:lnTo>
                  <a:cubicBezTo>
                    <a:pt x="546" y="66"/>
                    <a:pt x="546" y="66"/>
                    <a:pt x="546" y="66"/>
                  </a:cubicBezTo>
                  <a:cubicBezTo>
                    <a:pt x="773" y="66"/>
                    <a:pt x="773" y="66"/>
                    <a:pt x="773" y="66"/>
                  </a:cubicBezTo>
                  <a:cubicBezTo>
                    <a:pt x="777" y="66"/>
                    <a:pt x="780" y="66"/>
                    <a:pt x="780" y="70"/>
                  </a:cubicBezTo>
                  <a:cubicBezTo>
                    <a:pt x="872" y="209"/>
                    <a:pt x="872" y="209"/>
                    <a:pt x="872" y="209"/>
                  </a:cubicBezTo>
                  <a:cubicBezTo>
                    <a:pt x="645" y="209"/>
                    <a:pt x="645" y="209"/>
                    <a:pt x="645" y="209"/>
                  </a:cubicBezTo>
                  <a:cubicBezTo>
                    <a:pt x="641" y="209"/>
                    <a:pt x="637" y="205"/>
                    <a:pt x="637" y="205"/>
                  </a:cubicBezTo>
                  <a:moveTo>
                    <a:pt x="194" y="403"/>
                  </a:moveTo>
                  <a:lnTo>
                    <a:pt x="194" y="403"/>
                  </a:lnTo>
                  <a:cubicBezTo>
                    <a:pt x="1554" y="403"/>
                    <a:pt x="1554" y="403"/>
                    <a:pt x="1554" y="403"/>
                  </a:cubicBezTo>
                  <a:cubicBezTo>
                    <a:pt x="1554" y="469"/>
                    <a:pt x="1554" y="469"/>
                    <a:pt x="1554" y="469"/>
                  </a:cubicBezTo>
                  <a:cubicBezTo>
                    <a:pt x="296" y="469"/>
                    <a:pt x="296" y="469"/>
                    <a:pt x="296" y="469"/>
                  </a:cubicBezTo>
                  <a:cubicBezTo>
                    <a:pt x="278" y="469"/>
                    <a:pt x="264" y="484"/>
                    <a:pt x="264" y="502"/>
                  </a:cubicBezTo>
                  <a:cubicBezTo>
                    <a:pt x="264" y="997"/>
                    <a:pt x="264" y="997"/>
                    <a:pt x="264" y="997"/>
                  </a:cubicBezTo>
                  <a:cubicBezTo>
                    <a:pt x="264" y="1004"/>
                    <a:pt x="264" y="1008"/>
                    <a:pt x="267" y="1008"/>
                  </a:cubicBezTo>
                  <a:cubicBezTo>
                    <a:pt x="293" y="1034"/>
                    <a:pt x="326" y="1015"/>
                    <a:pt x="326" y="990"/>
                  </a:cubicBezTo>
                  <a:cubicBezTo>
                    <a:pt x="326" y="539"/>
                    <a:pt x="326" y="539"/>
                    <a:pt x="326" y="539"/>
                  </a:cubicBezTo>
                  <a:cubicBezTo>
                    <a:pt x="326" y="535"/>
                    <a:pt x="329" y="535"/>
                    <a:pt x="329" y="535"/>
                  </a:cubicBezTo>
                  <a:cubicBezTo>
                    <a:pt x="1756" y="535"/>
                    <a:pt x="1756" y="535"/>
                    <a:pt x="1756" y="535"/>
                  </a:cubicBezTo>
                  <a:cubicBezTo>
                    <a:pt x="1763" y="535"/>
                    <a:pt x="1767" y="539"/>
                    <a:pt x="1767" y="546"/>
                  </a:cubicBezTo>
                  <a:cubicBezTo>
                    <a:pt x="1767" y="825"/>
                    <a:pt x="1767" y="825"/>
                    <a:pt x="1767" y="825"/>
                  </a:cubicBezTo>
                  <a:cubicBezTo>
                    <a:pt x="1455" y="1004"/>
                    <a:pt x="1455" y="1004"/>
                    <a:pt x="1455" y="1004"/>
                  </a:cubicBezTo>
                  <a:cubicBezTo>
                    <a:pt x="1444" y="1012"/>
                    <a:pt x="1437" y="1023"/>
                    <a:pt x="1437" y="1034"/>
                  </a:cubicBezTo>
                  <a:cubicBezTo>
                    <a:pt x="1437" y="1389"/>
                    <a:pt x="1437" y="1389"/>
                    <a:pt x="1437" y="1389"/>
                  </a:cubicBezTo>
                  <a:cubicBezTo>
                    <a:pt x="293" y="1389"/>
                    <a:pt x="293" y="1389"/>
                    <a:pt x="293" y="1389"/>
                  </a:cubicBezTo>
                  <a:cubicBezTo>
                    <a:pt x="315" y="1360"/>
                    <a:pt x="326" y="1327"/>
                    <a:pt x="326" y="1291"/>
                  </a:cubicBezTo>
                  <a:cubicBezTo>
                    <a:pt x="326" y="1129"/>
                    <a:pt x="326" y="1129"/>
                    <a:pt x="326" y="1129"/>
                  </a:cubicBezTo>
                  <a:cubicBezTo>
                    <a:pt x="326" y="1111"/>
                    <a:pt x="315" y="1096"/>
                    <a:pt x="296" y="1096"/>
                  </a:cubicBezTo>
                  <a:cubicBezTo>
                    <a:pt x="278" y="1092"/>
                    <a:pt x="264" y="1107"/>
                    <a:pt x="264" y="1125"/>
                  </a:cubicBezTo>
                  <a:cubicBezTo>
                    <a:pt x="264" y="1291"/>
                    <a:pt x="264" y="1291"/>
                    <a:pt x="264" y="1291"/>
                  </a:cubicBezTo>
                  <a:cubicBezTo>
                    <a:pt x="264" y="1323"/>
                    <a:pt x="249" y="1349"/>
                    <a:pt x="227" y="1367"/>
                  </a:cubicBezTo>
                  <a:cubicBezTo>
                    <a:pt x="208" y="1349"/>
                    <a:pt x="194" y="1320"/>
                    <a:pt x="194" y="1291"/>
                  </a:cubicBezTo>
                  <a:cubicBezTo>
                    <a:pt x="194" y="403"/>
                    <a:pt x="194" y="403"/>
                    <a:pt x="194" y="4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2"/>
            <p:cNvSpPr/>
            <p:nvPr/>
          </p:nvSpPr>
          <p:spPr>
            <a:xfrm>
              <a:off x="2518329" y="3732639"/>
              <a:ext cx="59856" cy="71976"/>
            </a:xfrm>
            <a:custGeom>
              <a:rect b="b" l="l" r="r" t="t"/>
              <a:pathLst>
                <a:path extrusionOk="0" h="291" w="242">
                  <a:moveTo>
                    <a:pt x="87" y="21"/>
                  </a:moveTo>
                  <a:lnTo>
                    <a:pt x="87" y="21"/>
                  </a:lnTo>
                  <a:lnTo>
                    <a:pt x="87" y="25"/>
                  </a:lnTo>
                  <a:cubicBezTo>
                    <a:pt x="3" y="245"/>
                    <a:pt x="3" y="245"/>
                    <a:pt x="3" y="245"/>
                  </a:cubicBezTo>
                  <a:cubicBezTo>
                    <a:pt x="-5" y="260"/>
                    <a:pt x="3" y="278"/>
                    <a:pt x="17" y="285"/>
                  </a:cubicBezTo>
                  <a:cubicBezTo>
                    <a:pt x="32" y="296"/>
                    <a:pt x="54" y="289"/>
                    <a:pt x="61" y="271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168" y="234"/>
                    <a:pt x="168" y="234"/>
                    <a:pt x="168" y="234"/>
                  </a:cubicBezTo>
                  <a:cubicBezTo>
                    <a:pt x="182" y="271"/>
                    <a:pt x="182" y="271"/>
                    <a:pt x="182" y="271"/>
                  </a:cubicBezTo>
                  <a:cubicBezTo>
                    <a:pt x="186" y="285"/>
                    <a:pt x="204" y="296"/>
                    <a:pt x="223" y="289"/>
                  </a:cubicBezTo>
                  <a:cubicBezTo>
                    <a:pt x="237" y="282"/>
                    <a:pt x="245" y="263"/>
                    <a:pt x="241" y="249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42" y="-8"/>
                    <a:pt x="98" y="-8"/>
                    <a:pt x="87" y="21"/>
                  </a:cubicBezTo>
                  <a:moveTo>
                    <a:pt x="98" y="172"/>
                  </a:moveTo>
                  <a:lnTo>
                    <a:pt x="98" y="172"/>
                  </a:lnTo>
                  <a:cubicBezTo>
                    <a:pt x="120" y="113"/>
                    <a:pt x="120" y="113"/>
                    <a:pt x="120" y="113"/>
                  </a:cubicBezTo>
                  <a:cubicBezTo>
                    <a:pt x="142" y="172"/>
                    <a:pt x="142" y="172"/>
                    <a:pt x="142" y="172"/>
                  </a:cubicBezTo>
                  <a:lnTo>
                    <a:pt x="98" y="1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2596984" y="3731649"/>
              <a:ext cx="15335" cy="71729"/>
            </a:xfrm>
            <a:custGeom>
              <a:rect b="b" l="l" r="r" t="t"/>
              <a:pathLst>
                <a:path extrusionOk="0" h="290" w="62">
                  <a:moveTo>
                    <a:pt x="0" y="29"/>
                  </a:moveTo>
                  <a:lnTo>
                    <a:pt x="0" y="29"/>
                  </a:lnTo>
                  <a:cubicBezTo>
                    <a:pt x="0" y="256"/>
                    <a:pt x="0" y="256"/>
                    <a:pt x="0" y="256"/>
                  </a:cubicBezTo>
                  <a:cubicBezTo>
                    <a:pt x="0" y="271"/>
                    <a:pt x="11" y="286"/>
                    <a:pt x="26" y="289"/>
                  </a:cubicBezTo>
                  <a:cubicBezTo>
                    <a:pt x="48" y="293"/>
                    <a:pt x="62" y="275"/>
                    <a:pt x="62" y="256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14"/>
                    <a:pt x="51" y="0"/>
                    <a:pt x="33" y="0"/>
                  </a:cubicBezTo>
                  <a:cubicBezTo>
                    <a:pt x="15" y="-4"/>
                    <a:pt x="0" y="11"/>
                    <a:pt x="0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2219789" y="3613668"/>
              <a:ext cx="113282" cy="65298"/>
            </a:xfrm>
            <a:custGeom>
              <a:rect b="b" l="l" r="r" t="t"/>
              <a:pathLst>
                <a:path extrusionOk="0" h="264" w="458">
                  <a:moveTo>
                    <a:pt x="62" y="264"/>
                  </a:moveTo>
                  <a:lnTo>
                    <a:pt x="62" y="264"/>
                  </a:lnTo>
                  <a:cubicBezTo>
                    <a:pt x="396" y="264"/>
                    <a:pt x="396" y="264"/>
                    <a:pt x="396" y="264"/>
                  </a:cubicBezTo>
                  <a:cubicBezTo>
                    <a:pt x="432" y="264"/>
                    <a:pt x="458" y="235"/>
                    <a:pt x="458" y="202"/>
                  </a:cubicBezTo>
                  <a:cubicBezTo>
                    <a:pt x="458" y="62"/>
                    <a:pt x="458" y="62"/>
                    <a:pt x="458" y="62"/>
                  </a:cubicBezTo>
                  <a:cubicBezTo>
                    <a:pt x="458" y="30"/>
                    <a:pt x="432" y="0"/>
                    <a:pt x="39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35"/>
                    <a:pt x="29" y="264"/>
                    <a:pt x="62" y="264"/>
                  </a:cubicBezTo>
                  <a:moveTo>
                    <a:pt x="66" y="62"/>
                  </a:moveTo>
                  <a:lnTo>
                    <a:pt x="66" y="62"/>
                  </a:lnTo>
                  <a:cubicBezTo>
                    <a:pt x="396" y="62"/>
                    <a:pt x="396" y="62"/>
                    <a:pt x="396" y="62"/>
                  </a:cubicBezTo>
                  <a:cubicBezTo>
                    <a:pt x="396" y="198"/>
                    <a:pt x="396" y="198"/>
                    <a:pt x="396" y="198"/>
                  </a:cubicBezTo>
                  <a:cubicBezTo>
                    <a:pt x="66" y="198"/>
                    <a:pt x="66" y="198"/>
                    <a:pt x="66" y="198"/>
                  </a:cubicBezTo>
                  <a:lnTo>
                    <a:pt x="66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5" name="Google Shape;1075;p52"/>
          <p:cNvGrpSpPr/>
          <p:nvPr/>
        </p:nvGrpSpPr>
        <p:grpSpPr>
          <a:xfrm>
            <a:off x="2398876" y="3383810"/>
            <a:ext cx="536233" cy="516446"/>
            <a:chOff x="2890578" y="3409612"/>
            <a:chExt cx="536233" cy="516446"/>
          </a:xfrm>
        </p:grpSpPr>
        <p:sp>
          <p:nvSpPr>
            <p:cNvPr id="1076" name="Google Shape;1076;p52"/>
            <p:cNvSpPr/>
            <p:nvPr/>
          </p:nvSpPr>
          <p:spPr>
            <a:xfrm>
              <a:off x="3231414" y="3652501"/>
              <a:ext cx="16572" cy="16077"/>
            </a:xfrm>
            <a:custGeom>
              <a:rect b="b" l="l" r="r" t="t"/>
              <a:pathLst>
                <a:path extrusionOk="0" h="65" w="67">
                  <a:moveTo>
                    <a:pt x="5" y="15"/>
                  </a:moveTo>
                  <a:lnTo>
                    <a:pt x="5" y="15"/>
                  </a:lnTo>
                  <a:cubicBezTo>
                    <a:pt x="-17" y="52"/>
                    <a:pt x="42" y="85"/>
                    <a:pt x="64" y="49"/>
                  </a:cubicBezTo>
                  <a:cubicBezTo>
                    <a:pt x="82" y="12"/>
                    <a:pt x="27" y="-21"/>
                    <a:pt x="5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3204206" y="3637165"/>
              <a:ext cx="16077" cy="15830"/>
            </a:xfrm>
            <a:custGeom>
              <a:rect b="b" l="l" r="r" t="t"/>
              <a:pathLst>
                <a:path extrusionOk="0" h="64" w="65">
                  <a:moveTo>
                    <a:pt x="5" y="15"/>
                  </a:moveTo>
                  <a:lnTo>
                    <a:pt x="5" y="15"/>
                  </a:lnTo>
                  <a:cubicBezTo>
                    <a:pt x="-17" y="52"/>
                    <a:pt x="42" y="85"/>
                    <a:pt x="60" y="48"/>
                  </a:cubicBezTo>
                  <a:cubicBezTo>
                    <a:pt x="82" y="11"/>
                    <a:pt x="24" y="-21"/>
                    <a:pt x="5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3121841" y="3652501"/>
              <a:ext cx="16819" cy="16077"/>
            </a:xfrm>
            <a:custGeom>
              <a:rect b="b" l="l" r="r" t="t"/>
              <a:pathLst>
                <a:path extrusionOk="0" h="65" w="68">
                  <a:moveTo>
                    <a:pt x="63" y="15"/>
                  </a:moveTo>
                  <a:lnTo>
                    <a:pt x="63" y="15"/>
                  </a:lnTo>
                  <a:cubicBezTo>
                    <a:pt x="41" y="-21"/>
                    <a:pt x="-17" y="12"/>
                    <a:pt x="5" y="49"/>
                  </a:cubicBezTo>
                  <a:cubicBezTo>
                    <a:pt x="27" y="85"/>
                    <a:pt x="85" y="52"/>
                    <a:pt x="63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2"/>
            <p:cNvSpPr/>
            <p:nvPr/>
          </p:nvSpPr>
          <p:spPr>
            <a:xfrm>
              <a:off x="3149296" y="3637165"/>
              <a:ext cx="16572" cy="15830"/>
            </a:xfrm>
            <a:custGeom>
              <a:rect b="b" l="l" r="r" t="t"/>
              <a:pathLst>
                <a:path extrusionOk="0" h="64" w="67">
                  <a:moveTo>
                    <a:pt x="62" y="15"/>
                  </a:moveTo>
                  <a:lnTo>
                    <a:pt x="62" y="15"/>
                  </a:lnTo>
                  <a:cubicBezTo>
                    <a:pt x="40" y="-21"/>
                    <a:pt x="-15" y="11"/>
                    <a:pt x="4" y="48"/>
                  </a:cubicBezTo>
                  <a:cubicBezTo>
                    <a:pt x="26" y="85"/>
                    <a:pt x="84" y="52"/>
                    <a:pt x="62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3177246" y="3560243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0" y="66"/>
                  </a:moveTo>
                  <a:lnTo>
                    <a:pt x="30" y="66"/>
                  </a:lnTo>
                  <a:cubicBezTo>
                    <a:pt x="74" y="66"/>
                    <a:pt x="74" y="0"/>
                    <a:pt x="30" y="0"/>
                  </a:cubicBezTo>
                  <a:cubicBezTo>
                    <a:pt x="-10" y="0"/>
                    <a:pt x="-10" y="66"/>
                    <a:pt x="30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3177246" y="3591902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0" y="66"/>
                  </a:moveTo>
                  <a:lnTo>
                    <a:pt x="30" y="66"/>
                  </a:lnTo>
                  <a:cubicBezTo>
                    <a:pt x="74" y="66"/>
                    <a:pt x="74" y="0"/>
                    <a:pt x="30" y="0"/>
                  </a:cubicBezTo>
                  <a:cubicBezTo>
                    <a:pt x="-10" y="0"/>
                    <a:pt x="-10" y="66"/>
                    <a:pt x="30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2890825" y="3422226"/>
              <a:ext cx="535986" cy="503832"/>
            </a:xfrm>
            <a:custGeom>
              <a:rect b="b" l="l" r="r" t="t"/>
              <a:pathLst>
                <a:path extrusionOk="0" h="2037" w="2167">
                  <a:moveTo>
                    <a:pt x="2072" y="565"/>
                  </a:moveTo>
                  <a:lnTo>
                    <a:pt x="2072" y="565"/>
                  </a:lnTo>
                  <a:cubicBezTo>
                    <a:pt x="2028" y="565"/>
                    <a:pt x="1991" y="591"/>
                    <a:pt x="1976" y="631"/>
                  </a:cubicBezTo>
                  <a:cubicBezTo>
                    <a:pt x="1844" y="631"/>
                    <a:pt x="1844" y="631"/>
                    <a:pt x="1844" y="631"/>
                  </a:cubicBezTo>
                  <a:cubicBezTo>
                    <a:pt x="1782" y="440"/>
                    <a:pt x="1639" y="287"/>
                    <a:pt x="1452" y="209"/>
                  </a:cubicBezTo>
                  <a:cubicBezTo>
                    <a:pt x="1533" y="63"/>
                    <a:pt x="1533" y="63"/>
                    <a:pt x="1533" y="63"/>
                  </a:cubicBezTo>
                  <a:cubicBezTo>
                    <a:pt x="1609" y="63"/>
                    <a:pt x="1609" y="63"/>
                    <a:pt x="1609" y="63"/>
                  </a:cubicBezTo>
                  <a:cubicBezTo>
                    <a:pt x="1624" y="63"/>
                    <a:pt x="1639" y="52"/>
                    <a:pt x="1643" y="37"/>
                  </a:cubicBezTo>
                  <a:cubicBezTo>
                    <a:pt x="1643" y="15"/>
                    <a:pt x="1628" y="0"/>
                    <a:pt x="1609" y="0"/>
                  </a:cubicBezTo>
                  <a:cubicBezTo>
                    <a:pt x="1511" y="0"/>
                    <a:pt x="1511" y="0"/>
                    <a:pt x="1511" y="0"/>
                  </a:cubicBezTo>
                  <a:cubicBezTo>
                    <a:pt x="1500" y="0"/>
                    <a:pt x="1489" y="8"/>
                    <a:pt x="1481" y="15"/>
                  </a:cubicBezTo>
                  <a:cubicBezTo>
                    <a:pt x="1389" y="184"/>
                    <a:pt x="1389" y="184"/>
                    <a:pt x="1389" y="184"/>
                  </a:cubicBezTo>
                  <a:cubicBezTo>
                    <a:pt x="1213" y="132"/>
                    <a:pt x="1019" y="151"/>
                    <a:pt x="858" y="243"/>
                  </a:cubicBezTo>
                  <a:cubicBezTo>
                    <a:pt x="781" y="144"/>
                    <a:pt x="781" y="144"/>
                    <a:pt x="781" y="144"/>
                  </a:cubicBezTo>
                  <a:cubicBezTo>
                    <a:pt x="777" y="136"/>
                    <a:pt x="766" y="132"/>
                    <a:pt x="755" y="132"/>
                  </a:cubicBezTo>
                  <a:cubicBezTo>
                    <a:pt x="656" y="132"/>
                    <a:pt x="656" y="132"/>
                    <a:pt x="656" y="132"/>
                  </a:cubicBezTo>
                  <a:cubicBezTo>
                    <a:pt x="641" y="132"/>
                    <a:pt x="631" y="140"/>
                    <a:pt x="623" y="151"/>
                  </a:cubicBezTo>
                  <a:cubicBezTo>
                    <a:pt x="616" y="176"/>
                    <a:pt x="634" y="199"/>
                    <a:pt x="656" y="199"/>
                  </a:cubicBezTo>
                  <a:cubicBezTo>
                    <a:pt x="737" y="199"/>
                    <a:pt x="737" y="199"/>
                    <a:pt x="737" y="199"/>
                  </a:cubicBezTo>
                  <a:cubicBezTo>
                    <a:pt x="799" y="283"/>
                    <a:pt x="799" y="283"/>
                    <a:pt x="799" y="283"/>
                  </a:cubicBezTo>
                  <a:cubicBezTo>
                    <a:pt x="733" y="327"/>
                    <a:pt x="678" y="382"/>
                    <a:pt x="631" y="444"/>
                  </a:cubicBezTo>
                  <a:cubicBezTo>
                    <a:pt x="623" y="459"/>
                    <a:pt x="623" y="473"/>
                    <a:pt x="631" y="484"/>
                  </a:cubicBezTo>
                  <a:cubicBezTo>
                    <a:pt x="645" y="503"/>
                    <a:pt x="671" y="499"/>
                    <a:pt x="682" y="484"/>
                  </a:cubicBezTo>
                  <a:cubicBezTo>
                    <a:pt x="722" y="426"/>
                    <a:pt x="777" y="375"/>
                    <a:pt x="836" y="331"/>
                  </a:cubicBezTo>
                  <a:cubicBezTo>
                    <a:pt x="880" y="385"/>
                    <a:pt x="880" y="385"/>
                    <a:pt x="880" y="385"/>
                  </a:cubicBezTo>
                  <a:cubicBezTo>
                    <a:pt x="748" y="473"/>
                    <a:pt x="653" y="620"/>
                    <a:pt x="634" y="792"/>
                  </a:cubicBezTo>
                  <a:cubicBezTo>
                    <a:pt x="568" y="792"/>
                    <a:pt x="568" y="792"/>
                    <a:pt x="568" y="792"/>
                  </a:cubicBezTo>
                  <a:cubicBezTo>
                    <a:pt x="572" y="726"/>
                    <a:pt x="590" y="660"/>
                    <a:pt x="616" y="598"/>
                  </a:cubicBezTo>
                  <a:cubicBezTo>
                    <a:pt x="623" y="584"/>
                    <a:pt x="616" y="561"/>
                    <a:pt x="601" y="558"/>
                  </a:cubicBezTo>
                  <a:cubicBezTo>
                    <a:pt x="583" y="551"/>
                    <a:pt x="565" y="558"/>
                    <a:pt x="557" y="572"/>
                  </a:cubicBezTo>
                  <a:cubicBezTo>
                    <a:pt x="528" y="642"/>
                    <a:pt x="509" y="716"/>
                    <a:pt x="502" y="792"/>
                  </a:cubicBezTo>
                  <a:cubicBezTo>
                    <a:pt x="377" y="792"/>
                    <a:pt x="377" y="792"/>
                    <a:pt x="377" y="792"/>
                  </a:cubicBezTo>
                  <a:cubicBezTo>
                    <a:pt x="363" y="792"/>
                    <a:pt x="348" y="804"/>
                    <a:pt x="345" y="818"/>
                  </a:cubicBezTo>
                  <a:cubicBezTo>
                    <a:pt x="345" y="836"/>
                    <a:pt x="359" y="855"/>
                    <a:pt x="377" y="855"/>
                  </a:cubicBezTo>
                  <a:cubicBezTo>
                    <a:pt x="502" y="855"/>
                    <a:pt x="502" y="855"/>
                    <a:pt x="502" y="855"/>
                  </a:cubicBezTo>
                  <a:cubicBezTo>
                    <a:pt x="502" y="957"/>
                    <a:pt x="528" y="1064"/>
                    <a:pt x="576" y="1159"/>
                  </a:cubicBezTo>
                  <a:cubicBezTo>
                    <a:pt x="509" y="1177"/>
                    <a:pt x="477" y="1251"/>
                    <a:pt x="502" y="1313"/>
                  </a:cubicBezTo>
                  <a:cubicBezTo>
                    <a:pt x="77" y="1665"/>
                    <a:pt x="77" y="1665"/>
                    <a:pt x="77" y="1665"/>
                  </a:cubicBezTo>
                  <a:cubicBezTo>
                    <a:pt x="4" y="1724"/>
                    <a:pt x="-19" y="1826"/>
                    <a:pt x="18" y="1914"/>
                  </a:cubicBezTo>
                  <a:cubicBezTo>
                    <a:pt x="29" y="1929"/>
                    <a:pt x="48" y="1936"/>
                    <a:pt x="66" y="1925"/>
                  </a:cubicBezTo>
                  <a:cubicBezTo>
                    <a:pt x="81" y="1918"/>
                    <a:pt x="84" y="1900"/>
                    <a:pt x="77" y="1885"/>
                  </a:cubicBezTo>
                  <a:cubicBezTo>
                    <a:pt x="51" y="1826"/>
                    <a:pt x="66" y="1753"/>
                    <a:pt x="117" y="1713"/>
                  </a:cubicBezTo>
                  <a:cubicBezTo>
                    <a:pt x="543" y="1361"/>
                    <a:pt x="543" y="1361"/>
                    <a:pt x="543" y="1361"/>
                  </a:cubicBezTo>
                  <a:cubicBezTo>
                    <a:pt x="678" y="1496"/>
                    <a:pt x="678" y="1496"/>
                    <a:pt x="678" y="1496"/>
                  </a:cubicBezTo>
                  <a:cubicBezTo>
                    <a:pt x="326" y="1922"/>
                    <a:pt x="326" y="1922"/>
                    <a:pt x="326" y="1922"/>
                  </a:cubicBezTo>
                  <a:cubicBezTo>
                    <a:pt x="286" y="1969"/>
                    <a:pt x="220" y="1988"/>
                    <a:pt x="161" y="1966"/>
                  </a:cubicBezTo>
                  <a:cubicBezTo>
                    <a:pt x="143" y="1958"/>
                    <a:pt x="128" y="1966"/>
                    <a:pt x="121" y="1984"/>
                  </a:cubicBezTo>
                  <a:cubicBezTo>
                    <a:pt x="113" y="1998"/>
                    <a:pt x="121" y="2017"/>
                    <a:pt x="139" y="2024"/>
                  </a:cubicBezTo>
                  <a:cubicBezTo>
                    <a:pt x="224" y="2054"/>
                    <a:pt x="319" y="2032"/>
                    <a:pt x="374" y="1962"/>
                  </a:cubicBezTo>
                  <a:cubicBezTo>
                    <a:pt x="726" y="1533"/>
                    <a:pt x="726" y="1533"/>
                    <a:pt x="726" y="1533"/>
                  </a:cubicBezTo>
                  <a:cubicBezTo>
                    <a:pt x="788" y="1562"/>
                    <a:pt x="861" y="1529"/>
                    <a:pt x="880" y="1464"/>
                  </a:cubicBezTo>
                  <a:cubicBezTo>
                    <a:pt x="1027" y="1537"/>
                    <a:pt x="1195" y="1559"/>
                    <a:pt x="1360" y="1515"/>
                  </a:cubicBezTo>
                  <a:cubicBezTo>
                    <a:pt x="1360" y="1610"/>
                    <a:pt x="1360" y="1610"/>
                    <a:pt x="1360" y="1610"/>
                  </a:cubicBezTo>
                  <a:cubicBezTo>
                    <a:pt x="1360" y="1628"/>
                    <a:pt x="1375" y="1643"/>
                    <a:pt x="1389" y="1643"/>
                  </a:cubicBezTo>
                  <a:cubicBezTo>
                    <a:pt x="1544" y="1643"/>
                    <a:pt x="1544" y="1643"/>
                    <a:pt x="1544" y="1643"/>
                  </a:cubicBezTo>
                  <a:cubicBezTo>
                    <a:pt x="1558" y="1643"/>
                    <a:pt x="1573" y="1628"/>
                    <a:pt x="1577" y="1614"/>
                  </a:cubicBezTo>
                  <a:cubicBezTo>
                    <a:pt x="1577" y="1595"/>
                    <a:pt x="1562" y="1577"/>
                    <a:pt x="1544" y="1577"/>
                  </a:cubicBezTo>
                  <a:cubicBezTo>
                    <a:pt x="1423" y="1577"/>
                    <a:pt x="1423" y="1577"/>
                    <a:pt x="1423" y="1577"/>
                  </a:cubicBezTo>
                  <a:cubicBezTo>
                    <a:pt x="1423" y="1496"/>
                    <a:pt x="1423" y="1496"/>
                    <a:pt x="1423" y="1496"/>
                  </a:cubicBezTo>
                  <a:cubicBezTo>
                    <a:pt x="1745" y="1379"/>
                    <a:pt x="1940" y="1038"/>
                    <a:pt x="1863" y="693"/>
                  </a:cubicBezTo>
                  <a:cubicBezTo>
                    <a:pt x="1976" y="693"/>
                    <a:pt x="1976" y="693"/>
                    <a:pt x="1976" y="693"/>
                  </a:cubicBezTo>
                  <a:cubicBezTo>
                    <a:pt x="1991" y="734"/>
                    <a:pt x="2031" y="763"/>
                    <a:pt x="2079" y="760"/>
                  </a:cubicBezTo>
                  <a:cubicBezTo>
                    <a:pt x="2127" y="756"/>
                    <a:pt x="2163" y="719"/>
                    <a:pt x="2167" y="675"/>
                  </a:cubicBezTo>
                  <a:cubicBezTo>
                    <a:pt x="2174" y="616"/>
                    <a:pt x="2127" y="565"/>
                    <a:pt x="2072" y="565"/>
                  </a:cubicBezTo>
                  <a:moveTo>
                    <a:pt x="1775" y="631"/>
                  </a:moveTo>
                  <a:lnTo>
                    <a:pt x="1775" y="631"/>
                  </a:lnTo>
                  <a:cubicBezTo>
                    <a:pt x="1701" y="631"/>
                    <a:pt x="1701" y="631"/>
                    <a:pt x="1701" y="631"/>
                  </a:cubicBezTo>
                  <a:cubicBezTo>
                    <a:pt x="1643" y="492"/>
                    <a:pt x="1529" y="382"/>
                    <a:pt x="1389" y="327"/>
                  </a:cubicBezTo>
                  <a:cubicBezTo>
                    <a:pt x="1423" y="268"/>
                    <a:pt x="1423" y="268"/>
                    <a:pt x="1423" y="268"/>
                  </a:cubicBezTo>
                  <a:cubicBezTo>
                    <a:pt x="1584" y="334"/>
                    <a:pt x="1716" y="466"/>
                    <a:pt x="1775" y="631"/>
                  </a:cubicBezTo>
                  <a:moveTo>
                    <a:pt x="1206" y="437"/>
                  </a:moveTo>
                  <a:lnTo>
                    <a:pt x="1206" y="437"/>
                  </a:lnTo>
                  <a:cubicBezTo>
                    <a:pt x="1195" y="429"/>
                    <a:pt x="1184" y="429"/>
                    <a:pt x="1173" y="437"/>
                  </a:cubicBezTo>
                  <a:cubicBezTo>
                    <a:pt x="1052" y="507"/>
                    <a:pt x="1052" y="507"/>
                    <a:pt x="1052" y="507"/>
                  </a:cubicBezTo>
                  <a:cubicBezTo>
                    <a:pt x="972" y="404"/>
                    <a:pt x="972" y="404"/>
                    <a:pt x="972" y="404"/>
                  </a:cubicBezTo>
                  <a:cubicBezTo>
                    <a:pt x="1074" y="352"/>
                    <a:pt x="1192" y="341"/>
                    <a:pt x="1294" y="364"/>
                  </a:cubicBezTo>
                  <a:cubicBezTo>
                    <a:pt x="1243" y="459"/>
                    <a:pt x="1243" y="459"/>
                    <a:pt x="1243" y="459"/>
                  </a:cubicBezTo>
                  <a:lnTo>
                    <a:pt x="1206" y="437"/>
                  </a:lnTo>
                  <a:moveTo>
                    <a:pt x="1188" y="499"/>
                  </a:moveTo>
                  <a:lnTo>
                    <a:pt x="1188" y="499"/>
                  </a:lnTo>
                  <a:cubicBezTo>
                    <a:pt x="1459" y="657"/>
                    <a:pt x="1459" y="657"/>
                    <a:pt x="1459" y="657"/>
                  </a:cubicBezTo>
                  <a:cubicBezTo>
                    <a:pt x="1188" y="811"/>
                    <a:pt x="1188" y="811"/>
                    <a:pt x="1188" y="811"/>
                  </a:cubicBezTo>
                  <a:cubicBezTo>
                    <a:pt x="920" y="657"/>
                    <a:pt x="920" y="657"/>
                    <a:pt x="920" y="657"/>
                  </a:cubicBezTo>
                  <a:cubicBezTo>
                    <a:pt x="953" y="639"/>
                    <a:pt x="1162" y="517"/>
                    <a:pt x="1188" y="499"/>
                  </a:cubicBezTo>
                  <a:moveTo>
                    <a:pt x="1155" y="866"/>
                  </a:moveTo>
                  <a:lnTo>
                    <a:pt x="1155" y="866"/>
                  </a:lnTo>
                  <a:cubicBezTo>
                    <a:pt x="1155" y="1174"/>
                    <a:pt x="1155" y="1174"/>
                    <a:pt x="1155" y="1174"/>
                  </a:cubicBezTo>
                  <a:cubicBezTo>
                    <a:pt x="891" y="1020"/>
                    <a:pt x="891" y="1020"/>
                    <a:pt x="891" y="1020"/>
                  </a:cubicBezTo>
                  <a:cubicBezTo>
                    <a:pt x="891" y="712"/>
                    <a:pt x="891" y="712"/>
                    <a:pt x="891" y="712"/>
                  </a:cubicBezTo>
                  <a:lnTo>
                    <a:pt x="1155" y="866"/>
                  </a:lnTo>
                  <a:moveTo>
                    <a:pt x="843" y="1068"/>
                  </a:moveTo>
                  <a:lnTo>
                    <a:pt x="843" y="1068"/>
                  </a:lnTo>
                  <a:cubicBezTo>
                    <a:pt x="1173" y="1258"/>
                    <a:pt x="1173" y="1258"/>
                    <a:pt x="1173" y="1258"/>
                  </a:cubicBezTo>
                  <a:cubicBezTo>
                    <a:pt x="1184" y="1265"/>
                    <a:pt x="1195" y="1265"/>
                    <a:pt x="1206" y="1258"/>
                  </a:cubicBezTo>
                  <a:cubicBezTo>
                    <a:pt x="1360" y="1170"/>
                    <a:pt x="1360" y="1170"/>
                    <a:pt x="1360" y="1170"/>
                  </a:cubicBezTo>
                  <a:cubicBezTo>
                    <a:pt x="1360" y="1313"/>
                    <a:pt x="1360" y="1313"/>
                    <a:pt x="1360" y="1313"/>
                  </a:cubicBezTo>
                  <a:cubicBezTo>
                    <a:pt x="1037" y="1430"/>
                    <a:pt x="700" y="1192"/>
                    <a:pt x="697" y="855"/>
                  </a:cubicBezTo>
                  <a:cubicBezTo>
                    <a:pt x="825" y="855"/>
                    <a:pt x="825" y="855"/>
                    <a:pt x="825" y="855"/>
                  </a:cubicBezTo>
                  <a:cubicBezTo>
                    <a:pt x="825" y="1042"/>
                    <a:pt x="825" y="1042"/>
                    <a:pt x="825" y="1042"/>
                  </a:cubicBezTo>
                  <a:cubicBezTo>
                    <a:pt x="825" y="1053"/>
                    <a:pt x="832" y="1064"/>
                    <a:pt x="843" y="1068"/>
                  </a:cubicBezTo>
                  <a:moveTo>
                    <a:pt x="1225" y="1174"/>
                  </a:moveTo>
                  <a:lnTo>
                    <a:pt x="1225" y="1174"/>
                  </a:lnTo>
                  <a:cubicBezTo>
                    <a:pt x="1225" y="866"/>
                    <a:pt x="1225" y="866"/>
                    <a:pt x="1225" y="866"/>
                  </a:cubicBezTo>
                  <a:cubicBezTo>
                    <a:pt x="1492" y="712"/>
                    <a:pt x="1492" y="712"/>
                    <a:pt x="1492" y="712"/>
                  </a:cubicBezTo>
                  <a:cubicBezTo>
                    <a:pt x="1492" y="1020"/>
                    <a:pt x="1492" y="1020"/>
                    <a:pt x="1492" y="1020"/>
                  </a:cubicBezTo>
                  <a:cubicBezTo>
                    <a:pt x="1437" y="1049"/>
                    <a:pt x="1280" y="1141"/>
                    <a:pt x="1225" y="1174"/>
                  </a:cubicBezTo>
                  <a:moveTo>
                    <a:pt x="1540" y="631"/>
                  </a:moveTo>
                  <a:lnTo>
                    <a:pt x="1540" y="631"/>
                  </a:lnTo>
                  <a:cubicBezTo>
                    <a:pt x="1536" y="628"/>
                    <a:pt x="1555" y="639"/>
                    <a:pt x="1298" y="492"/>
                  </a:cubicBezTo>
                  <a:cubicBezTo>
                    <a:pt x="1357" y="382"/>
                    <a:pt x="1357" y="382"/>
                    <a:pt x="1357" y="382"/>
                  </a:cubicBezTo>
                  <a:cubicBezTo>
                    <a:pt x="1481" y="429"/>
                    <a:pt x="1577" y="517"/>
                    <a:pt x="1632" y="631"/>
                  </a:cubicBezTo>
                  <a:lnTo>
                    <a:pt x="1540" y="631"/>
                  </a:lnTo>
                  <a:moveTo>
                    <a:pt x="891" y="297"/>
                  </a:moveTo>
                  <a:lnTo>
                    <a:pt x="891" y="297"/>
                  </a:lnTo>
                  <a:cubicBezTo>
                    <a:pt x="1037" y="220"/>
                    <a:pt x="1206" y="202"/>
                    <a:pt x="1360" y="246"/>
                  </a:cubicBezTo>
                  <a:cubicBezTo>
                    <a:pt x="1327" y="308"/>
                    <a:pt x="1327" y="308"/>
                    <a:pt x="1327" y="308"/>
                  </a:cubicBezTo>
                  <a:cubicBezTo>
                    <a:pt x="1199" y="276"/>
                    <a:pt x="1060" y="287"/>
                    <a:pt x="935" y="352"/>
                  </a:cubicBezTo>
                  <a:lnTo>
                    <a:pt x="891" y="297"/>
                  </a:lnTo>
                  <a:moveTo>
                    <a:pt x="917" y="437"/>
                  </a:moveTo>
                  <a:lnTo>
                    <a:pt x="917" y="437"/>
                  </a:lnTo>
                  <a:cubicBezTo>
                    <a:pt x="997" y="540"/>
                    <a:pt x="997" y="540"/>
                    <a:pt x="997" y="540"/>
                  </a:cubicBezTo>
                  <a:cubicBezTo>
                    <a:pt x="843" y="631"/>
                    <a:pt x="843" y="631"/>
                    <a:pt x="843" y="631"/>
                  </a:cubicBezTo>
                  <a:cubicBezTo>
                    <a:pt x="832" y="635"/>
                    <a:pt x="825" y="646"/>
                    <a:pt x="825" y="657"/>
                  </a:cubicBezTo>
                  <a:cubicBezTo>
                    <a:pt x="825" y="792"/>
                    <a:pt x="825" y="792"/>
                    <a:pt x="825" y="792"/>
                  </a:cubicBezTo>
                  <a:cubicBezTo>
                    <a:pt x="700" y="792"/>
                    <a:pt x="700" y="792"/>
                    <a:pt x="700" y="792"/>
                  </a:cubicBezTo>
                  <a:cubicBezTo>
                    <a:pt x="715" y="642"/>
                    <a:pt x="799" y="514"/>
                    <a:pt x="917" y="437"/>
                  </a:cubicBezTo>
                  <a:moveTo>
                    <a:pt x="737" y="1464"/>
                  </a:moveTo>
                  <a:lnTo>
                    <a:pt x="737" y="1464"/>
                  </a:lnTo>
                  <a:cubicBezTo>
                    <a:pt x="572" y="1298"/>
                    <a:pt x="572" y="1298"/>
                    <a:pt x="572" y="1298"/>
                  </a:cubicBezTo>
                  <a:cubicBezTo>
                    <a:pt x="543" y="1269"/>
                    <a:pt x="565" y="1214"/>
                    <a:pt x="609" y="1218"/>
                  </a:cubicBezTo>
                  <a:cubicBezTo>
                    <a:pt x="660" y="1298"/>
                    <a:pt x="733" y="1372"/>
                    <a:pt x="821" y="1430"/>
                  </a:cubicBezTo>
                  <a:cubicBezTo>
                    <a:pt x="821" y="1474"/>
                    <a:pt x="766" y="1496"/>
                    <a:pt x="737" y="1464"/>
                  </a:cubicBezTo>
                  <a:moveTo>
                    <a:pt x="565" y="855"/>
                  </a:moveTo>
                  <a:lnTo>
                    <a:pt x="565" y="855"/>
                  </a:lnTo>
                  <a:cubicBezTo>
                    <a:pt x="634" y="855"/>
                    <a:pt x="634" y="855"/>
                    <a:pt x="634" y="855"/>
                  </a:cubicBezTo>
                  <a:cubicBezTo>
                    <a:pt x="638" y="1225"/>
                    <a:pt x="997" y="1493"/>
                    <a:pt x="1360" y="1379"/>
                  </a:cubicBezTo>
                  <a:cubicBezTo>
                    <a:pt x="1360" y="1449"/>
                    <a:pt x="1360" y="1449"/>
                    <a:pt x="1360" y="1449"/>
                  </a:cubicBezTo>
                  <a:cubicBezTo>
                    <a:pt x="961" y="1562"/>
                    <a:pt x="568" y="1265"/>
                    <a:pt x="565" y="855"/>
                  </a:cubicBezTo>
                  <a:moveTo>
                    <a:pt x="1423" y="1427"/>
                  </a:moveTo>
                  <a:lnTo>
                    <a:pt x="1423" y="1427"/>
                  </a:lnTo>
                  <a:cubicBezTo>
                    <a:pt x="1423" y="1353"/>
                    <a:pt x="1423" y="1353"/>
                    <a:pt x="1423" y="1353"/>
                  </a:cubicBezTo>
                  <a:cubicBezTo>
                    <a:pt x="1577" y="1284"/>
                    <a:pt x="1697" y="1141"/>
                    <a:pt x="1734" y="965"/>
                  </a:cubicBezTo>
                  <a:cubicBezTo>
                    <a:pt x="1738" y="950"/>
                    <a:pt x="1727" y="932"/>
                    <a:pt x="1712" y="928"/>
                  </a:cubicBezTo>
                  <a:cubicBezTo>
                    <a:pt x="1694" y="924"/>
                    <a:pt x="1676" y="936"/>
                    <a:pt x="1672" y="954"/>
                  </a:cubicBezTo>
                  <a:cubicBezTo>
                    <a:pt x="1643" y="1097"/>
                    <a:pt x="1547" y="1218"/>
                    <a:pt x="1423" y="1284"/>
                  </a:cubicBezTo>
                  <a:cubicBezTo>
                    <a:pt x="1423" y="1133"/>
                    <a:pt x="1423" y="1133"/>
                    <a:pt x="1423" y="1133"/>
                  </a:cubicBezTo>
                  <a:cubicBezTo>
                    <a:pt x="1540" y="1068"/>
                    <a:pt x="1540" y="1068"/>
                    <a:pt x="1540" y="1068"/>
                  </a:cubicBezTo>
                  <a:cubicBezTo>
                    <a:pt x="1547" y="1060"/>
                    <a:pt x="1555" y="1053"/>
                    <a:pt x="1555" y="1038"/>
                  </a:cubicBezTo>
                  <a:cubicBezTo>
                    <a:pt x="1555" y="693"/>
                    <a:pt x="1555" y="693"/>
                    <a:pt x="1555" y="693"/>
                  </a:cubicBezTo>
                  <a:cubicBezTo>
                    <a:pt x="1661" y="693"/>
                    <a:pt x="1661" y="693"/>
                    <a:pt x="1661" y="693"/>
                  </a:cubicBezTo>
                  <a:cubicBezTo>
                    <a:pt x="1676" y="734"/>
                    <a:pt x="1683" y="778"/>
                    <a:pt x="1683" y="822"/>
                  </a:cubicBezTo>
                  <a:cubicBezTo>
                    <a:pt x="1687" y="840"/>
                    <a:pt x="1701" y="855"/>
                    <a:pt x="1716" y="855"/>
                  </a:cubicBezTo>
                  <a:cubicBezTo>
                    <a:pt x="1734" y="851"/>
                    <a:pt x="1749" y="836"/>
                    <a:pt x="1749" y="818"/>
                  </a:cubicBezTo>
                  <a:cubicBezTo>
                    <a:pt x="1745" y="778"/>
                    <a:pt x="1738" y="734"/>
                    <a:pt x="1727" y="693"/>
                  </a:cubicBezTo>
                  <a:cubicBezTo>
                    <a:pt x="1797" y="693"/>
                    <a:pt x="1797" y="693"/>
                    <a:pt x="1797" y="693"/>
                  </a:cubicBezTo>
                  <a:cubicBezTo>
                    <a:pt x="1877" y="1001"/>
                    <a:pt x="1712" y="1313"/>
                    <a:pt x="1423" y="1427"/>
                  </a:cubicBezTo>
                  <a:moveTo>
                    <a:pt x="2068" y="693"/>
                  </a:moveTo>
                  <a:lnTo>
                    <a:pt x="2068" y="693"/>
                  </a:lnTo>
                  <a:cubicBezTo>
                    <a:pt x="2049" y="693"/>
                    <a:pt x="2035" y="679"/>
                    <a:pt x="2035" y="660"/>
                  </a:cubicBezTo>
                  <a:cubicBezTo>
                    <a:pt x="2035" y="642"/>
                    <a:pt x="2049" y="628"/>
                    <a:pt x="2068" y="628"/>
                  </a:cubicBezTo>
                  <a:cubicBezTo>
                    <a:pt x="2086" y="628"/>
                    <a:pt x="2105" y="642"/>
                    <a:pt x="2105" y="660"/>
                  </a:cubicBezTo>
                  <a:cubicBezTo>
                    <a:pt x="2105" y="679"/>
                    <a:pt x="2086" y="693"/>
                    <a:pt x="2068" y="6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3297206" y="3812283"/>
              <a:ext cx="54415" cy="16324"/>
            </a:xfrm>
            <a:custGeom>
              <a:rect b="b" l="l" r="r" t="t"/>
              <a:pathLst>
                <a:path extrusionOk="0" h="66" w="220">
                  <a:moveTo>
                    <a:pt x="186" y="0"/>
                  </a:moveTo>
                  <a:lnTo>
                    <a:pt x="186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0" y="48"/>
                    <a:pt x="14" y="66"/>
                    <a:pt x="33" y="66"/>
                  </a:cubicBezTo>
                  <a:cubicBezTo>
                    <a:pt x="186" y="66"/>
                    <a:pt x="186" y="66"/>
                    <a:pt x="186" y="66"/>
                  </a:cubicBezTo>
                  <a:cubicBezTo>
                    <a:pt x="201" y="66"/>
                    <a:pt x="216" y="51"/>
                    <a:pt x="220" y="37"/>
                  </a:cubicBezTo>
                  <a:cubicBezTo>
                    <a:pt x="220" y="18"/>
                    <a:pt x="205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2"/>
            <p:cNvSpPr/>
            <p:nvPr/>
          </p:nvSpPr>
          <p:spPr>
            <a:xfrm>
              <a:off x="3366956" y="3812283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66"/>
                  </a:moveTo>
                  <a:lnTo>
                    <a:pt x="33" y="66"/>
                  </a:lnTo>
                  <a:cubicBezTo>
                    <a:pt x="48" y="66"/>
                    <a:pt x="62" y="51"/>
                    <a:pt x="62" y="33"/>
                  </a:cubicBezTo>
                  <a:cubicBezTo>
                    <a:pt x="62" y="15"/>
                    <a:pt x="48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3297206" y="3843200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62"/>
                  </a:moveTo>
                  <a:lnTo>
                    <a:pt x="33" y="62"/>
                  </a:lnTo>
                  <a:cubicBezTo>
                    <a:pt x="51" y="62"/>
                    <a:pt x="62" y="47"/>
                    <a:pt x="62" y="29"/>
                  </a:cubicBezTo>
                  <a:cubicBezTo>
                    <a:pt x="62" y="11"/>
                    <a:pt x="51" y="0"/>
                    <a:pt x="33" y="0"/>
                  </a:cubicBezTo>
                  <a:cubicBezTo>
                    <a:pt x="14" y="0"/>
                    <a:pt x="0" y="11"/>
                    <a:pt x="0" y="29"/>
                  </a:cubicBezTo>
                  <a:cubicBezTo>
                    <a:pt x="0" y="47"/>
                    <a:pt x="14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3327134" y="3844931"/>
              <a:ext cx="55157" cy="15335"/>
            </a:xfrm>
            <a:custGeom>
              <a:rect b="b" l="l" r="r" t="t"/>
              <a:pathLst>
                <a:path extrusionOk="0" h="62" w="223">
                  <a:moveTo>
                    <a:pt x="33" y="62"/>
                  </a:moveTo>
                  <a:lnTo>
                    <a:pt x="33" y="62"/>
                  </a:lnTo>
                  <a:cubicBezTo>
                    <a:pt x="190" y="62"/>
                    <a:pt x="190" y="62"/>
                    <a:pt x="190" y="62"/>
                  </a:cubicBezTo>
                  <a:cubicBezTo>
                    <a:pt x="209" y="62"/>
                    <a:pt x="223" y="51"/>
                    <a:pt x="223" y="37"/>
                  </a:cubicBezTo>
                  <a:cubicBezTo>
                    <a:pt x="227" y="15"/>
                    <a:pt x="212" y="0"/>
                    <a:pt x="19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4" y="0"/>
                    <a:pt x="0" y="18"/>
                    <a:pt x="0" y="37"/>
                  </a:cubicBezTo>
                  <a:cubicBezTo>
                    <a:pt x="3" y="51"/>
                    <a:pt x="18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3297206" y="3877580"/>
              <a:ext cx="47984" cy="15335"/>
            </a:xfrm>
            <a:custGeom>
              <a:rect b="b" l="l" r="r" t="t"/>
              <a:pathLst>
                <a:path extrusionOk="0" h="62" w="194">
                  <a:moveTo>
                    <a:pt x="165" y="0"/>
                  </a:moveTo>
                  <a:lnTo>
                    <a:pt x="165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25"/>
                  </a:cubicBezTo>
                  <a:cubicBezTo>
                    <a:pt x="0" y="48"/>
                    <a:pt x="14" y="62"/>
                    <a:pt x="33" y="62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79" y="62"/>
                    <a:pt x="194" y="51"/>
                    <a:pt x="194" y="37"/>
                  </a:cubicBezTo>
                  <a:cubicBezTo>
                    <a:pt x="198" y="15"/>
                    <a:pt x="18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3358794" y="3877580"/>
              <a:ext cx="25476" cy="15335"/>
            </a:xfrm>
            <a:custGeom>
              <a:rect b="b" l="l" r="r" t="t"/>
              <a:pathLst>
                <a:path extrusionOk="0" h="62" w="103">
                  <a:moveTo>
                    <a:pt x="73" y="0"/>
                  </a:moveTo>
                  <a:lnTo>
                    <a:pt x="73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5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88" y="62"/>
                    <a:pt x="103" y="51"/>
                    <a:pt x="103" y="37"/>
                  </a:cubicBezTo>
                  <a:cubicBezTo>
                    <a:pt x="106" y="15"/>
                    <a:pt x="92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2907149" y="3585471"/>
              <a:ext cx="47984" cy="48231"/>
            </a:xfrm>
            <a:custGeom>
              <a:rect b="b" l="l" r="r" t="t"/>
              <a:pathLst>
                <a:path extrusionOk="0" h="195" w="194">
                  <a:moveTo>
                    <a:pt x="161" y="0"/>
                  </a:moveTo>
                  <a:lnTo>
                    <a:pt x="161" y="0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80"/>
                    <a:pt x="15" y="195"/>
                    <a:pt x="29" y="195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79" y="195"/>
                    <a:pt x="194" y="180"/>
                    <a:pt x="194" y="162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15"/>
                    <a:pt x="179" y="0"/>
                    <a:pt x="161" y="0"/>
                  </a:cubicBezTo>
                  <a:moveTo>
                    <a:pt x="128" y="132"/>
                  </a:moveTo>
                  <a:lnTo>
                    <a:pt x="128" y="132"/>
                  </a:lnTo>
                  <a:cubicBezTo>
                    <a:pt x="62" y="132"/>
                    <a:pt x="62" y="132"/>
                    <a:pt x="62" y="132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128" y="63"/>
                    <a:pt x="128" y="63"/>
                    <a:pt x="128" y="63"/>
                  </a:cubicBezTo>
                  <a:lnTo>
                    <a:pt x="128" y="1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2907149" y="3650027"/>
              <a:ext cx="47984" cy="48973"/>
            </a:xfrm>
            <a:custGeom>
              <a:rect b="b" l="l" r="r" t="t"/>
              <a:pathLst>
                <a:path extrusionOk="0" h="198" w="194">
                  <a:moveTo>
                    <a:pt x="161" y="0"/>
                  </a:moveTo>
                  <a:lnTo>
                    <a:pt x="161" y="0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83"/>
                    <a:pt x="15" y="198"/>
                    <a:pt x="29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79" y="198"/>
                    <a:pt x="194" y="183"/>
                    <a:pt x="194" y="165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15"/>
                    <a:pt x="179" y="0"/>
                    <a:pt x="161" y="0"/>
                  </a:cubicBezTo>
                  <a:moveTo>
                    <a:pt x="128" y="132"/>
                  </a:moveTo>
                  <a:lnTo>
                    <a:pt x="128" y="132"/>
                  </a:lnTo>
                  <a:cubicBezTo>
                    <a:pt x="62" y="132"/>
                    <a:pt x="62" y="132"/>
                    <a:pt x="62" y="132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128" y="66"/>
                    <a:pt x="128" y="66"/>
                    <a:pt x="128" y="66"/>
                  </a:cubicBezTo>
                  <a:lnTo>
                    <a:pt x="128" y="1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6275" lIns="90000" spcFirstLastPara="1" rIns="90000" wrap="square" tIns="26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2890578" y="3409612"/>
              <a:ext cx="146178" cy="111798"/>
            </a:xfrm>
            <a:custGeom>
              <a:rect b="b" l="l" r="r" t="t"/>
              <a:pathLst>
                <a:path extrusionOk="0" h="452" w="591">
                  <a:moveTo>
                    <a:pt x="30" y="378"/>
                  </a:moveTo>
                  <a:lnTo>
                    <a:pt x="30" y="378"/>
                  </a:lnTo>
                  <a:cubicBezTo>
                    <a:pt x="67" y="378"/>
                    <a:pt x="67" y="378"/>
                    <a:pt x="67" y="378"/>
                  </a:cubicBezTo>
                  <a:cubicBezTo>
                    <a:pt x="67" y="418"/>
                    <a:pt x="67" y="418"/>
                    <a:pt x="67" y="418"/>
                  </a:cubicBezTo>
                  <a:cubicBezTo>
                    <a:pt x="67" y="436"/>
                    <a:pt x="78" y="451"/>
                    <a:pt x="93" y="451"/>
                  </a:cubicBezTo>
                  <a:cubicBezTo>
                    <a:pt x="114" y="455"/>
                    <a:pt x="129" y="440"/>
                    <a:pt x="129" y="422"/>
                  </a:cubicBezTo>
                  <a:cubicBezTo>
                    <a:pt x="129" y="378"/>
                    <a:pt x="129" y="378"/>
                    <a:pt x="129" y="378"/>
                  </a:cubicBezTo>
                  <a:cubicBezTo>
                    <a:pt x="562" y="378"/>
                    <a:pt x="562" y="378"/>
                    <a:pt x="562" y="378"/>
                  </a:cubicBezTo>
                  <a:cubicBezTo>
                    <a:pt x="577" y="378"/>
                    <a:pt x="591" y="367"/>
                    <a:pt x="591" y="348"/>
                  </a:cubicBezTo>
                  <a:cubicBezTo>
                    <a:pt x="595" y="330"/>
                    <a:pt x="580" y="312"/>
                    <a:pt x="562" y="312"/>
                  </a:cubicBezTo>
                  <a:cubicBezTo>
                    <a:pt x="525" y="312"/>
                    <a:pt x="525" y="312"/>
                    <a:pt x="525" y="312"/>
                  </a:cubicBezTo>
                  <a:cubicBezTo>
                    <a:pt x="525" y="162"/>
                    <a:pt x="525" y="162"/>
                    <a:pt x="525" y="162"/>
                  </a:cubicBezTo>
                  <a:cubicBezTo>
                    <a:pt x="525" y="143"/>
                    <a:pt x="514" y="128"/>
                    <a:pt x="500" y="128"/>
                  </a:cubicBezTo>
                  <a:cubicBezTo>
                    <a:pt x="481" y="125"/>
                    <a:pt x="463" y="139"/>
                    <a:pt x="463" y="158"/>
                  </a:cubicBezTo>
                  <a:cubicBezTo>
                    <a:pt x="463" y="312"/>
                    <a:pt x="463" y="312"/>
                    <a:pt x="463" y="312"/>
                  </a:cubicBezTo>
                  <a:cubicBezTo>
                    <a:pt x="393" y="312"/>
                    <a:pt x="393" y="312"/>
                    <a:pt x="393" y="312"/>
                  </a:cubicBezTo>
                  <a:cubicBezTo>
                    <a:pt x="393" y="216"/>
                    <a:pt x="393" y="216"/>
                    <a:pt x="393" y="216"/>
                  </a:cubicBezTo>
                  <a:cubicBezTo>
                    <a:pt x="393" y="202"/>
                    <a:pt x="378" y="187"/>
                    <a:pt x="364" y="183"/>
                  </a:cubicBezTo>
                  <a:cubicBezTo>
                    <a:pt x="346" y="180"/>
                    <a:pt x="327" y="198"/>
                    <a:pt x="327" y="216"/>
                  </a:cubicBezTo>
                  <a:cubicBezTo>
                    <a:pt x="327" y="312"/>
                    <a:pt x="327" y="312"/>
                    <a:pt x="327" y="312"/>
                  </a:cubicBezTo>
                  <a:cubicBezTo>
                    <a:pt x="261" y="312"/>
                    <a:pt x="261" y="312"/>
                    <a:pt x="261" y="312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92"/>
                    <a:pt x="250" y="77"/>
                    <a:pt x="232" y="74"/>
                  </a:cubicBezTo>
                  <a:cubicBezTo>
                    <a:pt x="214" y="74"/>
                    <a:pt x="195" y="88"/>
                    <a:pt x="195" y="107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29" y="312"/>
                    <a:pt x="129" y="312"/>
                    <a:pt x="129" y="31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15"/>
                    <a:pt x="118" y="0"/>
                    <a:pt x="100" y="0"/>
                  </a:cubicBezTo>
                  <a:cubicBezTo>
                    <a:pt x="82" y="-4"/>
                    <a:pt x="67" y="11"/>
                    <a:pt x="67" y="30"/>
                  </a:cubicBezTo>
                  <a:cubicBezTo>
                    <a:pt x="67" y="312"/>
                    <a:pt x="67" y="312"/>
                    <a:pt x="67" y="312"/>
                  </a:cubicBezTo>
                  <a:cubicBezTo>
                    <a:pt x="34" y="312"/>
                    <a:pt x="34" y="312"/>
                    <a:pt x="34" y="312"/>
                  </a:cubicBezTo>
                  <a:cubicBezTo>
                    <a:pt x="16" y="312"/>
                    <a:pt x="1" y="327"/>
                    <a:pt x="1" y="341"/>
                  </a:cubicBezTo>
                  <a:cubicBezTo>
                    <a:pt x="-3" y="359"/>
                    <a:pt x="12" y="378"/>
                    <a:pt x="30" y="3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3313531" y="3422226"/>
              <a:ext cx="96957" cy="15582"/>
            </a:xfrm>
            <a:custGeom>
              <a:rect b="b" l="l" r="r" t="t"/>
              <a:pathLst>
                <a:path extrusionOk="0" h="63" w="392">
                  <a:moveTo>
                    <a:pt x="32" y="63"/>
                  </a:moveTo>
                  <a:lnTo>
                    <a:pt x="32" y="63"/>
                  </a:lnTo>
                  <a:cubicBezTo>
                    <a:pt x="359" y="63"/>
                    <a:pt x="359" y="63"/>
                    <a:pt x="359" y="63"/>
                  </a:cubicBezTo>
                  <a:cubicBezTo>
                    <a:pt x="374" y="63"/>
                    <a:pt x="388" y="52"/>
                    <a:pt x="392" y="37"/>
                  </a:cubicBezTo>
                  <a:cubicBezTo>
                    <a:pt x="396" y="15"/>
                    <a:pt x="377" y="0"/>
                    <a:pt x="3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2"/>
                    <a:pt x="0" y="26"/>
                  </a:cubicBezTo>
                  <a:cubicBezTo>
                    <a:pt x="0" y="48"/>
                    <a:pt x="14" y="63"/>
                    <a:pt x="32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3313531" y="3454875"/>
              <a:ext cx="78901" cy="15582"/>
            </a:xfrm>
            <a:custGeom>
              <a:rect b="b" l="l" r="r" t="t"/>
              <a:pathLst>
                <a:path extrusionOk="0" h="63" w="319">
                  <a:moveTo>
                    <a:pt x="32" y="63"/>
                  </a:moveTo>
                  <a:lnTo>
                    <a:pt x="32" y="63"/>
                  </a:lnTo>
                  <a:cubicBezTo>
                    <a:pt x="289" y="63"/>
                    <a:pt x="289" y="63"/>
                    <a:pt x="289" y="63"/>
                  </a:cubicBezTo>
                  <a:cubicBezTo>
                    <a:pt x="304" y="63"/>
                    <a:pt x="319" y="52"/>
                    <a:pt x="319" y="33"/>
                  </a:cubicBezTo>
                  <a:cubicBezTo>
                    <a:pt x="322" y="15"/>
                    <a:pt x="308" y="0"/>
                    <a:pt x="28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2"/>
                    <a:pt x="0" y="26"/>
                  </a:cubicBezTo>
                  <a:cubicBezTo>
                    <a:pt x="0" y="48"/>
                    <a:pt x="14" y="63"/>
                    <a:pt x="32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52"/>
          <p:cNvGrpSpPr/>
          <p:nvPr/>
        </p:nvGrpSpPr>
        <p:grpSpPr>
          <a:xfrm>
            <a:off x="3161127" y="3373669"/>
            <a:ext cx="535738" cy="536728"/>
            <a:chOff x="3413456" y="3399718"/>
            <a:chExt cx="535738" cy="536728"/>
          </a:xfrm>
        </p:grpSpPr>
        <p:sp>
          <p:nvSpPr>
            <p:cNvPr id="1095" name="Google Shape;1095;p52"/>
            <p:cNvSpPr/>
            <p:nvPr/>
          </p:nvSpPr>
          <p:spPr>
            <a:xfrm>
              <a:off x="3446105" y="3724229"/>
              <a:ext cx="145683" cy="146425"/>
            </a:xfrm>
            <a:custGeom>
              <a:rect b="b" l="l" r="r" t="t"/>
              <a:pathLst>
                <a:path extrusionOk="0" h="592" w="589">
                  <a:moveTo>
                    <a:pt x="156" y="558"/>
                  </a:moveTo>
                  <a:lnTo>
                    <a:pt x="156" y="558"/>
                  </a:lnTo>
                  <a:cubicBezTo>
                    <a:pt x="351" y="660"/>
                    <a:pt x="589" y="521"/>
                    <a:pt x="589" y="297"/>
                  </a:cubicBezTo>
                  <a:cubicBezTo>
                    <a:pt x="589" y="136"/>
                    <a:pt x="457" y="0"/>
                    <a:pt x="296" y="0"/>
                  </a:cubicBezTo>
                  <a:cubicBezTo>
                    <a:pt x="65" y="0"/>
                    <a:pt x="-74" y="257"/>
                    <a:pt x="43" y="451"/>
                  </a:cubicBezTo>
                  <a:cubicBezTo>
                    <a:pt x="54" y="466"/>
                    <a:pt x="72" y="470"/>
                    <a:pt x="87" y="459"/>
                  </a:cubicBezTo>
                  <a:cubicBezTo>
                    <a:pt x="102" y="451"/>
                    <a:pt x="105" y="433"/>
                    <a:pt x="98" y="418"/>
                  </a:cubicBezTo>
                  <a:cubicBezTo>
                    <a:pt x="6" y="264"/>
                    <a:pt x="112" y="67"/>
                    <a:pt x="296" y="67"/>
                  </a:cubicBezTo>
                  <a:cubicBezTo>
                    <a:pt x="424" y="67"/>
                    <a:pt x="527" y="169"/>
                    <a:pt x="527" y="297"/>
                  </a:cubicBezTo>
                  <a:cubicBezTo>
                    <a:pt x="527" y="470"/>
                    <a:pt x="340" y="583"/>
                    <a:pt x="186" y="499"/>
                  </a:cubicBezTo>
                  <a:cubicBezTo>
                    <a:pt x="171" y="492"/>
                    <a:pt x="153" y="499"/>
                    <a:pt x="142" y="514"/>
                  </a:cubicBezTo>
                  <a:cubicBezTo>
                    <a:pt x="135" y="528"/>
                    <a:pt x="142" y="547"/>
                    <a:pt x="156" y="5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3478507" y="3756878"/>
              <a:ext cx="80633" cy="80880"/>
            </a:xfrm>
            <a:custGeom>
              <a:rect b="b" l="l" r="r" t="t"/>
              <a:pathLst>
                <a:path extrusionOk="0" h="327" w="326">
                  <a:moveTo>
                    <a:pt x="165" y="327"/>
                  </a:moveTo>
                  <a:lnTo>
                    <a:pt x="165" y="327"/>
                  </a:lnTo>
                  <a:cubicBezTo>
                    <a:pt x="253" y="327"/>
                    <a:pt x="326" y="253"/>
                    <a:pt x="326" y="165"/>
                  </a:cubicBezTo>
                  <a:cubicBezTo>
                    <a:pt x="326" y="74"/>
                    <a:pt x="253" y="0"/>
                    <a:pt x="165" y="0"/>
                  </a:cubicBezTo>
                  <a:cubicBezTo>
                    <a:pt x="73" y="0"/>
                    <a:pt x="0" y="74"/>
                    <a:pt x="0" y="165"/>
                  </a:cubicBezTo>
                  <a:cubicBezTo>
                    <a:pt x="0" y="253"/>
                    <a:pt x="73" y="327"/>
                    <a:pt x="165" y="327"/>
                  </a:cubicBezTo>
                  <a:moveTo>
                    <a:pt x="165" y="67"/>
                  </a:moveTo>
                  <a:lnTo>
                    <a:pt x="165" y="67"/>
                  </a:lnTo>
                  <a:cubicBezTo>
                    <a:pt x="220" y="67"/>
                    <a:pt x="264" y="111"/>
                    <a:pt x="264" y="165"/>
                  </a:cubicBezTo>
                  <a:cubicBezTo>
                    <a:pt x="264" y="220"/>
                    <a:pt x="220" y="264"/>
                    <a:pt x="165" y="264"/>
                  </a:cubicBezTo>
                  <a:cubicBezTo>
                    <a:pt x="110" y="264"/>
                    <a:pt x="66" y="220"/>
                    <a:pt x="66" y="165"/>
                  </a:cubicBezTo>
                  <a:cubicBezTo>
                    <a:pt x="66" y="111"/>
                    <a:pt x="110" y="67"/>
                    <a:pt x="165" y="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3494832" y="3658931"/>
              <a:ext cx="47984" cy="48231"/>
            </a:xfrm>
            <a:custGeom>
              <a:rect b="b" l="l" r="r" t="t"/>
              <a:pathLst>
                <a:path extrusionOk="0" h="195" w="194">
                  <a:moveTo>
                    <a:pt x="194" y="99"/>
                  </a:moveTo>
                  <a:lnTo>
                    <a:pt x="194" y="99"/>
                  </a:lnTo>
                  <a:cubicBezTo>
                    <a:pt x="194" y="44"/>
                    <a:pt x="150" y="0"/>
                    <a:pt x="99" y="0"/>
                  </a:cubicBezTo>
                  <a:cubicBezTo>
                    <a:pt x="44" y="0"/>
                    <a:pt x="0" y="44"/>
                    <a:pt x="0" y="99"/>
                  </a:cubicBezTo>
                  <a:cubicBezTo>
                    <a:pt x="0" y="151"/>
                    <a:pt x="44" y="195"/>
                    <a:pt x="99" y="195"/>
                  </a:cubicBezTo>
                  <a:cubicBezTo>
                    <a:pt x="150" y="195"/>
                    <a:pt x="194" y="151"/>
                    <a:pt x="194" y="99"/>
                  </a:cubicBezTo>
                  <a:moveTo>
                    <a:pt x="66" y="99"/>
                  </a:moveTo>
                  <a:lnTo>
                    <a:pt x="66" y="99"/>
                  </a:lnTo>
                  <a:cubicBezTo>
                    <a:pt x="66" y="81"/>
                    <a:pt x="81" y="63"/>
                    <a:pt x="99" y="63"/>
                  </a:cubicBezTo>
                  <a:cubicBezTo>
                    <a:pt x="117" y="63"/>
                    <a:pt x="132" y="81"/>
                    <a:pt x="132" y="99"/>
                  </a:cubicBezTo>
                  <a:cubicBezTo>
                    <a:pt x="132" y="118"/>
                    <a:pt x="117" y="132"/>
                    <a:pt x="99" y="132"/>
                  </a:cubicBezTo>
                  <a:cubicBezTo>
                    <a:pt x="81" y="132"/>
                    <a:pt x="66" y="118"/>
                    <a:pt x="66" y="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3771359" y="3724229"/>
              <a:ext cx="145931" cy="146178"/>
            </a:xfrm>
            <a:custGeom>
              <a:rect b="b" l="l" r="r" t="t"/>
              <a:pathLst>
                <a:path extrusionOk="0" h="591" w="590">
                  <a:moveTo>
                    <a:pt x="0" y="297"/>
                  </a:moveTo>
                  <a:lnTo>
                    <a:pt x="0" y="297"/>
                  </a:lnTo>
                  <a:cubicBezTo>
                    <a:pt x="0" y="459"/>
                    <a:pt x="132" y="591"/>
                    <a:pt x="293" y="591"/>
                  </a:cubicBezTo>
                  <a:cubicBezTo>
                    <a:pt x="455" y="591"/>
                    <a:pt x="590" y="459"/>
                    <a:pt x="590" y="297"/>
                  </a:cubicBezTo>
                  <a:cubicBezTo>
                    <a:pt x="590" y="136"/>
                    <a:pt x="455" y="0"/>
                    <a:pt x="293" y="0"/>
                  </a:cubicBezTo>
                  <a:cubicBezTo>
                    <a:pt x="132" y="0"/>
                    <a:pt x="0" y="136"/>
                    <a:pt x="0" y="297"/>
                  </a:cubicBezTo>
                  <a:moveTo>
                    <a:pt x="293" y="67"/>
                  </a:moveTo>
                  <a:lnTo>
                    <a:pt x="293" y="67"/>
                  </a:lnTo>
                  <a:cubicBezTo>
                    <a:pt x="422" y="67"/>
                    <a:pt x="525" y="169"/>
                    <a:pt x="525" y="297"/>
                  </a:cubicBezTo>
                  <a:cubicBezTo>
                    <a:pt x="525" y="426"/>
                    <a:pt x="422" y="528"/>
                    <a:pt x="293" y="528"/>
                  </a:cubicBezTo>
                  <a:cubicBezTo>
                    <a:pt x="165" y="528"/>
                    <a:pt x="62" y="426"/>
                    <a:pt x="62" y="297"/>
                  </a:cubicBezTo>
                  <a:cubicBezTo>
                    <a:pt x="62" y="169"/>
                    <a:pt x="165" y="67"/>
                    <a:pt x="293" y="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3804008" y="3756878"/>
              <a:ext cx="80633" cy="80880"/>
            </a:xfrm>
            <a:custGeom>
              <a:rect b="b" l="l" r="r" t="t"/>
              <a:pathLst>
                <a:path extrusionOk="0" h="327" w="326">
                  <a:moveTo>
                    <a:pt x="161" y="327"/>
                  </a:moveTo>
                  <a:lnTo>
                    <a:pt x="161" y="327"/>
                  </a:lnTo>
                  <a:cubicBezTo>
                    <a:pt x="253" y="327"/>
                    <a:pt x="326" y="253"/>
                    <a:pt x="326" y="165"/>
                  </a:cubicBezTo>
                  <a:cubicBezTo>
                    <a:pt x="326" y="74"/>
                    <a:pt x="253" y="0"/>
                    <a:pt x="161" y="0"/>
                  </a:cubicBezTo>
                  <a:cubicBezTo>
                    <a:pt x="73" y="0"/>
                    <a:pt x="0" y="74"/>
                    <a:pt x="0" y="165"/>
                  </a:cubicBezTo>
                  <a:cubicBezTo>
                    <a:pt x="0" y="253"/>
                    <a:pt x="73" y="327"/>
                    <a:pt x="161" y="327"/>
                  </a:cubicBezTo>
                  <a:moveTo>
                    <a:pt x="161" y="67"/>
                  </a:moveTo>
                  <a:lnTo>
                    <a:pt x="161" y="67"/>
                  </a:lnTo>
                  <a:cubicBezTo>
                    <a:pt x="217" y="67"/>
                    <a:pt x="261" y="111"/>
                    <a:pt x="261" y="165"/>
                  </a:cubicBezTo>
                  <a:cubicBezTo>
                    <a:pt x="261" y="220"/>
                    <a:pt x="217" y="264"/>
                    <a:pt x="161" y="264"/>
                  </a:cubicBezTo>
                  <a:cubicBezTo>
                    <a:pt x="106" y="264"/>
                    <a:pt x="62" y="220"/>
                    <a:pt x="62" y="165"/>
                  </a:cubicBezTo>
                  <a:cubicBezTo>
                    <a:pt x="62" y="111"/>
                    <a:pt x="106" y="67"/>
                    <a:pt x="161" y="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3820332" y="3658931"/>
              <a:ext cx="48231" cy="48231"/>
            </a:xfrm>
            <a:custGeom>
              <a:rect b="b" l="l" r="r" t="t"/>
              <a:pathLst>
                <a:path extrusionOk="0" h="195" w="195">
                  <a:moveTo>
                    <a:pt x="195" y="99"/>
                  </a:moveTo>
                  <a:lnTo>
                    <a:pt x="195" y="99"/>
                  </a:lnTo>
                  <a:cubicBezTo>
                    <a:pt x="195" y="44"/>
                    <a:pt x="151" y="0"/>
                    <a:pt x="95" y="0"/>
                  </a:cubicBezTo>
                  <a:cubicBezTo>
                    <a:pt x="44" y="0"/>
                    <a:pt x="0" y="44"/>
                    <a:pt x="0" y="99"/>
                  </a:cubicBezTo>
                  <a:cubicBezTo>
                    <a:pt x="0" y="151"/>
                    <a:pt x="44" y="195"/>
                    <a:pt x="95" y="195"/>
                  </a:cubicBezTo>
                  <a:cubicBezTo>
                    <a:pt x="151" y="195"/>
                    <a:pt x="195" y="151"/>
                    <a:pt x="195" y="99"/>
                  </a:cubicBezTo>
                  <a:moveTo>
                    <a:pt x="63" y="99"/>
                  </a:moveTo>
                  <a:lnTo>
                    <a:pt x="63" y="99"/>
                  </a:lnTo>
                  <a:cubicBezTo>
                    <a:pt x="63" y="81"/>
                    <a:pt x="77" y="63"/>
                    <a:pt x="95" y="63"/>
                  </a:cubicBezTo>
                  <a:cubicBezTo>
                    <a:pt x="114" y="63"/>
                    <a:pt x="128" y="81"/>
                    <a:pt x="128" y="99"/>
                  </a:cubicBezTo>
                  <a:cubicBezTo>
                    <a:pt x="128" y="118"/>
                    <a:pt x="114" y="132"/>
                    <a:pt x="95" y="132"/>
                  </a:cubicBezTo>
                  <a:cubicBezTo>
                    <a:pt x="77" y="132"/>
                    <a:pt x="63" y="118"/>
                    <a:pt x="63" y="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3413456" y="3399718"/>
              <a:ext cx="535738" cy="536728"/>
            </a:xfrm>
            <a:custGeom>
              <a:rect b="b" l="l" r="r" t="t"/>
              <a:pathLst>
                <a:path extrusionOk="0" h="2170" w="2166">
                  <a:moveTo>
                    <a:pt x="2159" y="1320"/>
                  </a:moveTo>
                  <a:lnTo>
                    <a:pt x="2159" y="1320"/>
                  </a:lnTo>
                  <a:cubicBezTo>
                    <a:pt x="2159" y="1305"/>
                    <a:pt x="2144" y="1291"/>
                    <a:pt x="2125" y="1291"/>
                  </a:cubicBezTo>
                  <a:cubicBezTo>
                    <a:pt x="2107" y="1294"/>
                    <a:pt x="2096" y="1309"/>
                    <a:pt x="2096" y="1327"/>
                  </a:cubicBezTo>
                  <a:cubicBezTo>
                    <a:pt x="2122" y="1719"/>
                    <a:pt x="2071" y="1991"/>
                    <a:pt x="2063" y="2104"/>
                  </a:cubicBezTo>
                  <a:cubicBezTo>
                    <a:pt x="1587" y="2104"/>
                    <a:pt x="1587" y="2104"/>
                    <a:pt x="1587" y="2104"/>
                  </a:cubicBezTo>
                  <a:cubicBezTo>
                    <a:pt x="1543" y="2024"/>
                    <a:pt x="1513" y="1957"/>
                    <a:pt x="1469" y="1873"/>
                  </a:cubicBezTo>
                  <a:cubicBezTo>
                    <a:pt x="1462" y="1851"/>
                    <a:pt x="1440" y="1840"/>
                    <a:pt x="1414" y="1840"/>
                  </a:cubicBezTo>
                  <a:cubicBezTo>
                    <a:pt x="754" y="1840"/>
                    <a:pt x="754" y="1840"/>
                    <a:pt x="754" y="1840"/>
                  </a:cubicBezTo>
                  <a:cubicBezTo>
                    <a:pt x="728" y="1840"/>
                    <a:pt x="707" y="1851"/>
                    <a:pt x="699" y="1873"/>
                  </a:cubicBezTo>
                  <a:cubicBezTo>
                    <a:pt x="582" y="2104"/>
                    <a:pt x="582" y="2104"/>
                    <a:pt x="582" y="2104"/>
                  </a:cubicBezTo>
                  <a:cubicBezTo>
                    <a:pt x="105" y="2104"/>
                    <a:pt x="105" y="2104"/>
                    <a:pt x="105" y="2104"/>
                  </a:cubicBezTo>
                  <a:cubicBezTo>
                    <a:pt x="98" y="1994"/>
                    <a:pt x="32" y="1653"/>
                    <a:pt x="87" y="1166"/>
                  </a:cubicBezTo>
                  <a:cubicBezTo>
                    <a:pt x="105" y="983"/>
                    <a:pt x="105" y="983"/>
                    <a:pt x="105" y="983"/>
                  </a:cubicBezTo>
                  <a:cubicBezTo>
                    <a:pt x="586" y="983"/>
                    <a:pt x="586" y="983"/>
                    <a:pt x="586" y="983"/>
                  </a:cubicBezTo>
                  <a:cubicBezTo>
                    <a:pt x="699" y="1213"/>
                    <a:pt x="699" y="1213"/>
                    <a:pt x="699" y="1213"/>
                  </a:cubicBezTo>
                  <a:cubicBezTo>
                    <a:pt x="710" y="1232"/>
                    <a:pt x="728" y="1247"/>
                    <a:pt x="754" y="1247"/>
                  </a:cubicBezTo>
                  <a:cubicBezTo>
                    <a:pt x="1414" y="1247"/>
                    <a:pt x="1414" y="1247"/>
                    <a:pt x="1414" y="1247"/>
                  </a:cubicBezTo>
                  <a:cubicBezTo>
                    <a:pt x="1440" y="1247"/>
                    <a:pt x="1458" y="1232"/>
                    <a:pt x="1469" y="1213"/>
                  </a:cubicBezTo>
                  <a:cubicBezTo>
                    <a:pt x="1509" y="1129"/>
                    <a:pt x="1543" y="1067"/>
                    <a:pt x="1583" y="983"/>
                  </a:cubicBezTo>
                  <a:cubicBezTo>
                    <a:pt x="2063" y="983"/>
                    <a:pt x="2063" y="983"/>
                    <a:pt x="2063" y="983"/>
                  </a:cubicBezTo>
                  <a:cubicBezTo>
                    <a:pt x="2081" y="1169"/>
                    <a:pt x="2081" y="1169"/>
                    <a:pt x="2085" y="1188"/>
                  </a:cubicBezTo>
                  <a:cubicBezTo>
                    <a:pt x="2085" y="1203"/>
                    <a:pt x="2104" y="1217"/>
                    <a:pt x="2118" y="1213"/>
                  </a:cubicBezTo>
                  <a:cubicBezTo>
                    <a:pt x="2136" y="1213"/>
                    <a:pt x="2151" y="1199"/>
                    <a:pt x="2148" y="1180"/>
                  </a:cubicBezTo>
                  <a:cubicBezTo>
                    <a:pt x="2148" y="1159"/>
                    <a:pt x="2148" y="1162"/>
                    <a:pt x="2125" y="975"/>
                  </a:cubicBezTo>
                  <a:cubicBezTo>
                    <a:pt x="2122" y="946"/>
                    <a:pt x="2096" y="920"/>
                    <a:pt x="2063" y="920"/>
                  </a:cubicBezTo>
                  <a:cubicBezTo>
                    <a:pt x="1972" y="920"/>
                    <a:pt x="1972" y="920"/>
                    <a:pt x="1972" y="920"/>
                  </a:cubicBezTo>
                  <a:cubicBezTo>
                    <a:pt x="1972" y="821"/>
                    <a:pt x="1972" y="821"/>
                    <a:pt x="1972" y="821"/>
                  </a:cubicBezTo>
                  <a:cubicBezTo>
                    <a:pt x="1972" y="803"/>
                    <a:pt x="1957" y="792"/>
                    <a:pt x="1939" y="788"/>
                  </a:cubicBezTo>
                  <a:cubicBezTo>
                    <a:pt x="1905" y="33"/>
                    <a:pt x="1905" y="33"/>
                    <a:pt x="1905" y="33"/>
                  </a:cubicBezTo>
                  <a:cubicBezTo>
                    <a:pt x="1902" y="15"/>
                    <a:pt x="1891" y="3"/>
                    <a:pt x="1872" y="3"/>
                  </a:cubicBezTo>
                  <a:cubicBezTo>
                    <a:pt x="1740" y="3"/>
                    <a:pt x="1740" y="3"/>
                    <a:pt x="1740" y="3"/>
                  </a:cubicBezTo>
                  <a:cubicBezTo>
                    <a:pt x="1726" y="3"/>
                    <a:pt x="1711" y="15"/>
                    <a:pt x="1711" y="33"/>
                  </a:cubicBezTo>
                  <a:cubicBezTo>
                    <a:pt x="1675" y="788"/>
                    <a:pt x="1675" y="788"/>
                    <a:pt x="1675" y="788"/>
                  </a:cubicBezTo>
                  <a:cubicBezTo>
                    <a:pt x="1656" y="788"/>
                    <a:pt x="1645" y="803"/>
                    <a:pt x="1645" y="821"/>
                  </a:cubicBezTo>
                  <a:cubicBezTo>
                    <a:pt x="1645" y="920"/>
                    <a:pt x="1645" y="920"/>
                    <a:pt x="1645" y="920"/>
                  </a:cubicBezTo>
                  <a:cubicBezTo>
                    <a:pt x="1583" y="920"/>
                    <a:pt x="1583" y="920"/>
                    <a:pt x="1583" y="920"/>
                  </a:cubicBezTo>
                  <a:cubicBezTo>
                    <a:pt x="1561" y="920"/>
                    <a:pt x="1539" y="935"/>
                    <a:pt x="1528" y="953"/>
                  </a:cubicBezTo>
                  <a:cubicBezTo>
                    <a:pt x="1480" y="1052"/>
                    <a:pt x="1480" y="1052"/>
                    <a:pt x="1480" y="1052"/>
                  </a:cubicBezTo>
                  <a:cubicBezTo>
                    <a:pt x="688" y="1052"/>
                    <a:pt x="688" y="1052"/>
                    <a:pt x="688" y="1052"/>
                  </a:cubicBezTo>
                  <a:cubicBezTo>
                    <a:pt x="637" y="953"/>
                    <a:pt x="637" y="953"/>
                    <a:pt x="637" y="953"/>
                  </a:cubicBezTo>
                  <a:cubicBezTo>
                    <a:pt x="626" y="935"/>
                    <a:pt x="608" y="920"/>
                    <a:pt x="582" y="920"/>
                  </a:cubicBezTo>
                  <a:cubicBezTo>
                    <a:pt x="523" y="920"/>
                    <a:pt x="523" y="920"/>
                    <a:pt x="523" y="920"/>
                  </a:cubicBezTo>
                  <a:cubicBezTo>
                    <a:pt x="523" y="821"/>
                    <a:pt x="523" y="821"/>
                    <a:pt x="523" y="821"/>
                  </a:cubicBezTo>
                  <a:cubicBezTo>
                    <a:pt x="523" y="821"/>
                    <a:pt x="512" y="788"/>
                    <a:pt x="494" y="788"/>
                  </a:cubicBezTo>
                  <a:cubicBezTo>
                    <a:pt x="457" y="29"/>
                    <a:pt x="457" y="29"/>
                    <a:pt x="457" y="29"/>
                  </a:cubicBezTo>
                  <a:cubicBezTo>
                    <a:pt x="457" y="15"/>
                    <a:pt x="443" y="0"/>
                    <a:pt x="428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78" y="0"/>
                    <a:pt x="267" y="15"/>
                    <a:pt x="263" y="29"/>
                  </a:cubicBezTo>
                  <a:cubicBezTo>
                    <a:pt x="256" y="191"/>
                    <a:pt x="256" y="191"/>
                    <a:pt x="256" y="191"/>
                  </a:cubicBezTo>
                  <a:cubicBezTo>
                    <a:pt x="256" y="209"/>
                    <a:pt x="270" y="223"/>
                    <a:pt x="288" y="223"/>
                  </a:cubicBezTo>
                  <a:lnTo>
                    <a:pt x="288" y="223"/>
                  </a:lnTo>
                  <a:cubicBezTo>
                    <a:pt x="307" y="223"/>
                    <a:pt x="318" y="212"/>
                    <a:pt x="322" y="194"/>
                  </a:cubicBezTo>
                  <a:cubicBezTo>
                    <a:pt x="325" y="66"/>
                    <a:pt x="325" y="66"/>
                    <a:pt x="325" y="66"/>
                  </a:cubicBezTo>
                  <a:cubicBezTo>
                    <a:pt x="395" y="66"/>
                    <a:pt x="395" y="66"/>
                    <a:pt x="395" y="66"/>
                  </a:cubicBezTo>
                  <a:cubicBezTo>
                    <a:pt x="428" y="788"/>
                    <a:pt x="428" y="788"/>
                    <a:pt x="428" y="788"/>
                  </a:cubicBezTo>
                  <a:cubicBezTo>
                    <a:pt x="292" y="788"/>
                    <a:pt x="292" y="788"/>
                    <a:pt x="292" y="788"/>
                  </a:cubicBezTo>
                  <a:cubicBezTo>
                    <a:pt x="314" y="334"/>
                    <a:pt x="314" y="334"/>
                    <a:pt x="314" y="334"/>
                  </a:cubicBezTo>
                  <a:cubicBezTo>
                    <a:pt x="314" y="315"/>
                    <a:pt x="300" y="300"/>
                    <a:pt x="281" y="300"/>
                  </a:cubicBezTo>
                  <a:cubicBezTo>
                    <a:pt x="267" y="300"/>
                    <a:pt x="252" y="315"/>
                    <a:pt x="248" y="330"/>
                  </a:cubicBezTo>
                  <a:cubicBezTo>
                    <a:pt x="230" y="788"/>
                    <a:pt x="230" y="788"/>
                    <a:pt x="230" y="788"/>
                  </a:cubicBezTo>
                  <a:cubicBezTo>
                    <a:pt x="212" y="788"/>
                    <a:pt x="197" y="803"/>
                    <a:pt x="197" y="821"/>
                  </a:cubicBezTo>
                  <a:cubicBezTo>
                    <a:pt x="197" y="920"/>
                    <a:pt x="197" y="920"/>
                    <a:pt x="197" y="920"/>
                  </a:cubicBezTo>
                  <a:cubicBezTo>
                    <a:pt x="102" y="920"/>
                    <a:pt x="102" y="920"/>
                    <a:pt x="102" y="920"/>
                  </a:cubicBezTo>
                  <a:cubicBezTo>
                    <a:pt x="72" y="920"/>
                    <a:pt x="47" y="946"/>
                    <a:pt x="43" y="975"/>
                  </a:cubicBezTo>
                  <a:cubicBezTo>
                    <a:pt x="21" y="1159"/>
                    <a:pt x="21" y="1159"/>
                    <a:pt x="21" y="1159"/>
                  </a:cubicBezTo>
                  <a:cubicBezTo>
                    <a:pt x="-34" y="1653"/>
                    <a:pt x="36" y="2001"/>
                    <a:pt x="43" y="2115"/>
                  </a:cubicBezTo>
                  <a:cubicBezTo>
                    <a:pt x="47" y="2145"/>
                    <a:pt x="72" y="2170"/>
                    <a:pt x="102" y="2170"/>
                  </a:cubicBezTo>
                  <a:cubicBezTo>
                    <a:pt x="586" y="2170"/>
                    <a:pt x="586" y="2170"/>
                    <a:pt x="586" y="2170"/>
                  </a:cubicBezTo>
                  <a:cubicBezTo>
                    <a:pt x="608" y="2170"/>
                    <a:pt x="630" y="2156"/>
                    <a:pt x="640" y="2133"/>
                  </a:cubicBezTo>
                  <a:cubicBezTo>
                    <a:pt x="688" y="2035"/>
                    <a:pt x="688" y="2035"/>
                    <a:pt x="688" y="2035"/>
                  </a:cubicBezTo>
                  <a:cubicBezTo>
                    <a:pt x="1480" y="2035"/>
                    <a:pt x="1480" y="2035"/>
                    <a:pt x="1480" y="2035"/>
                  </a:cubicBezTo>
                  <a:cubicBezTo>
                    <a:pt x="1528" y="2133"/>
                    <a:pt x="1528" y="2133"/>
                    <a:pt x="1528" y="2133"/>
                  </a:cubicBezTo>
                  <a:cubicBezTo>
                    <a:pt x="1539" y="2156"/>
                    <a:pt x="1561" y="2170"/>
                    <a:pt x="1583" y="2170"/>
                  </a:cubicBezTo>
                  <a:cubicBezTo>
                    <a:pt x="2063" y="2170"/>
                    <a:pt x="2063" y="2170"/>
                    <a:pt x="2063" y="2170"/>
                  </a:cubicBezTo>
                  <a:cubicBezTo>
                    <a:pt x="2096" y="2170"/>
                    <a:pt x="2122" y="2145"/>
                    <a:pt x="2125" y="2115"/>
                  </a:cubicBezTo>
                  <a:cubicBezTo>
                    <a:pt x="2136" y="1998"/>
                    <a:pt x="2184" y="1723"/>
                    <a:pt x="2159" y="1320"/>
                  </a:cubicBezTo>
                  <a:moveTo>
                    <a:pt x="1770" y="66"/>
                  </a:moveTo>
                  <a:lnTo>
                    <a:pt x="1770" y="66"/>
                  </a:lnTo>
                  <a:cubicBezTo>
                    <a:pt x="1843" y="66"/>
                    <a:pt x="1843" y="66"/>
                    <a:pt x="1843" y="66"/>
                  </a:cubicBezTo>
                  <a:cubicBezTo>
                    <a:pt x="1876" y="788"/>
                    <a:pt x="1876" y="788"/>
                    <a:pt x="1876" y="788"/>
                  </a:cubicBezTo>
                  <a:cubicBezTo>
                    <a:pt x="1737" y="788"/>
                    <a:pt x="1737" y="788"/>
                    <a:pt x="1737" y="788"/>
                  </a:cubicBezTo>
                  <a:lnTo>
                    <a:pt x="1770" y="66"/>
                  </a:lnTo>
                  <a:moveTo>
                    <a:pt x="1708" y="854"/>
                  </a:moveTo>
                  <a:lnTo>
                    <a:pt x="1708" y="854"/>
                  </a:lnTo>
                  <a:cubicBezTo>
                    <a:pt x="1905" y="854"/>
                    <a:pt x="1905" y="854"/>
                    <a:pt x="1905" y="854"/>
                  </a:cubicBezTo>
                  <a:cubicBezTo>
                    <a:pt x="1905" y="920"/>
                    <a:pt x="1905" y="920"/>
                    <a:pt x="1905" y="920"/>
                  </a:cubicBezTo>
                  <a:cubicBezTo>
                    <a:pt x="1708" y="920"/>
                    <a:pt x="1708" y="920"/>
                    <a:pt x="1708" y="920"/>
                  </a:cubicBezTo>
                  <a:lnTo>
                    <a:pt x="1708" y="854"/>
                  </a:lnTo>
                  <a:moveTo>
                    <a:pt x="1447" y="1115"/>
                  </a:moveTo>
                  <a:lnTo>
                    <a:pt x="1447" y="1115"/>
                  </a:lnTo>
                  <a:cubicBezTo>
                    <a:pt x="1414" y="1184"/>
                    <a:pt x="1414" y="1184"/>
                    <a:pt x="1414" y="1184"/>
                  </a:cubicBezTo>
                  <a:cubicBezTo>
                    <a:pt x="754" y="1184"/>
                    <a:pt x="754" y="1184"/>
                    <a:pt x="754" y="1184"/>
                  </a:cubicBezTo>
                  <a:cubicBezTo>
                    <a:pt x="721" y="1115"/>
                    <a:pt x="721" y="1115"/>
                    <a:pt x="721" y="1115"/>
                  </a:cubicBezTo>
                  <a:lnTo>
                    <a:pt x="1447" y="1115"/>
                  </a:lnTo>
                  <a:moveTo>
                    <a:pt x="259" y="854"/>
                  </a:moveTo>
                  <a:lnTo>
                    <a:pt x="259" y="854"/>
                  </a:lnTo>
                  <a:cubicBezTo>
                    <a:pt x="461" y="854"/>
                    <a:pt x="461" y="854"/>
                    <a:pt x="461" y="854"/>
                  </a:cubicBezTo>
                  <a:cubicBezTo>
                    <a:pt x="461" y="920"/>
                    <a:pt x="461" y="920"/>
                    <a:pt x="461" y="920"/>
                  </a:cubicBezTo>
                  <a:cubicBezTo>
                    <a:pt x="259" y="920"/>
                    <a:pt x="259" y="920"/>
                    <a:pt x="259" y="920"/>
                  </a:cubicBezTo>
                  <a:lnTo>
                    <a:pt x="259" y="854"/>
                  </a:lnTo>
                  <a:moveTo>
                    <a:pt x="721" y="1969"/>
                  </a:moveTo>
                  <a:lnTo>
                    <a:pt x="721" y="1969"/>
                  </a:lnTo>
                  <a:cubicBezTo>
                    <a:pt x="754" y="1903"/>
                    <a:pt x="754" y="1903"/>
                    <a:pt x="754" y="1903"/>
                  </a:cubicBezTo>
                  <a:cubicBezTo>
                    <a:pt x="1414" y="1903"/>
                    <a:pt x="1414" y="1903"/>
                    <a:pt x="1414" y="1903"/>
                  </a:cubicBezTo>
                  <a:cubicBezTo>
                    <a:pt x="1447" y="1969"/>
                    <a:pt x="1447" y="1969"/>
                    <a:pt x="1447" y="1969"/>
                  </a:cubicBezTo>
                  <a:lnTo>
                    <a:pt x="721" y="19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3625428" y="3773450"/>
              <a:ext cx="47984" cy="47984"/>
            </a:xfrm>
            <a:custGeom>
              <a:rect b="b" l="l" r="r" t="t"/>
              <a:pathLst>
                <a:path extrusionOk="0" h="194" w="194">
                  <a:moveTo>
                    <a:pt x="0" y="98"/>
                  </a:moveTo>
                  <a:lnTo>
                    <a:pt x="0" y="98"/>
                  </a:lnTo>
                  <a:cubicBezTo>
                    <a:pt x="0" y="150"/>
                    <a:pt x="40" y="194"/>
                    <a:pt x="95" y="194"/>
                  </a:cubicBezTo>
                  <a:cubicBezTo>
                    <a:pt x="150" y="194"/>
                    <a:pt x="194" y="150"/>
                    <a:pt x="194" y="98"/>
                  </a:cubicBezTo>
                  <a:cubicBezTo>
                    <a:pt x="194" y="44"/>
                    <a:pt x="150" y="0"/>
                    <a:pt x="95" y="0"/>
                  </a:cubicBezTo>
                  <a:cubicBezTo>
                    <a:pt x="40" y="0"/>
                    <a:pt x="0" y="44"/>
                    <a:pt x="0" y="98"/>
                  </a:cubicBezTo>
                  <a:moveTo>
                    <a:pt x="95" y="62"/>
                  </a:moveTo>
                  <a:lnTo>
                    <a:pt x="95" y="62"/>
                  </a:lnTo>
                  <a:cubicBezTo>
                    <a:pt x="114" y="62"/>
                    <a:pt x="128" y="80"/>
                    <a:pt x="128" y="98"/>
                  </a:cubicBezTo>
                  <a:cubicBezTo>
                    <a:pt x="128" y="117"/>
                    <a:pt x="114" y="131"/>
                    <a:pt x="95" y="131"/>
                  </a:cubicBezTo>
                  <a:cubicBezTo>
                    <a:pt x="77" y="131"/>
                    <a:pt x="62" y="117"/>
                    <a:pt x="62" y="98"/>
                  </a:cubicBezTo>
                  <a:cubicBezTo>
                    <a:pt x="62" y="80"/>
                    <a:pt x="77" y="62"/>
                    <a:pt x="95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3689736" y="3773450"/>
              <a:ext cx="48231" cy="47984"/>
            </a:xfrm>
            <a:custGeom>
              <a:rect b="b" l="l" r="r" t="t"/>
              <a:pathLst>
                <a:path extrusionOk="0" h="194" w="195">
                  <a:moveTo>
                    <a:pt x="0" y="98"/>
                  </a:moveTo>
                  <a:lnTo>
                    <a:pt x="0" y="98"/>
                  </a:lnTo>
                  <a:cubicBezTo>
                    <a:pt x="0" y="150"/>
                    <a:pt x="44" y="194"/>
                    <a:pt x="99" y="194"/>
                  </a:cubicBezTo>
                  <a:cubicBezTo>
                    <a:pt x="151" y="194"/>
                    <a:pt x="195" y="150"/>
                    <a:pt x="195" y="98"/>
                  </a:cubicBezTo>
                  <a:cubicBezTo>
                    <a:pt x="195" y="44"/>
                    <a:pt x="151" y="0"/>
                    <a:pt x="99" y="0"/>
                  </a:cubicBezTo>
                  <a:cubicBezTo>
                    <a:pt x="44" y="0"/>
                    <a:pt x="0" y="44"/>
                    <a:pt x="0" y="98"/>
                  </a:cubicBezTo>
                  <a:moveTo>
                    <a:pt x="99" y="62"/>
                  </a:moveTo>
                  <a:lnTo>
                    <a:pt x="99" y="62"/>
                  </a:lnTo>
                  <a:cubicBezTo>
                    <a:pt x="118" y="62"/>
                    <a:pt x="132" y="80"/>
                    <a:pt x="132" y="98"/>
                  </a:cubicBezTo>
                  <a:cubicBezTo>
                    <a:pt x="132" y="117"/>
                    <a:pt x="118" y="131"/>
                    <a:pt x="99" y="131"/>
                  </a:cubicBezTo>
                  <a:cubicBezTo>
                    <a:pt x="81" y="131"/>
                    <a:pt x="66" y="117"/>
                    <a:pt x="66" y="98"/>
                  </a:cubicBezTo>
                  <a:cubicBezTo>
                    <a:pt x="66" y="80"/>
                    <a:pt x="81" y="62"/>
                    <a:pt x="99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3673412" y="3741543"/>
              <a:ext cx="16324" cy="15335"/>
            </a:xfrm>
            <a:custGeom>
              <a:rect b="b" l="l" r="r" t="t"/>
              <a:pathLst>
                <a:path extrusionOk="0" h="62" w="66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52" y="62"/>
                    <a:pt x="66" y="48"/>
                    <a:pt x="66" y="29"/>
                  </a:cubicBezTo>
                  <a:cubicBezTo>
                    <a:pt x="66" y="11"/>
                    <a:pt x="52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3706061" y="3741543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3" y="62"/>
                  </a:moveTo>
                  <a:lnTo>
                    <a:pt x="33" y="62"/>
                  </a:lnTo>
                  <a:cubicBezTo>
                    <a:pt x="52" y="62"/>
                    <a:pt x="63" y="48"/>
                    <a:pt x="63" y="29"/>
                  </a:cubicBezTo>
                  <a:cubicBezTo>
                    <a:pt x="63" y="11"/>
                    <a:pt x="52" y="0"/>
                    <a:pt x="33" y="0"/>
                  </a:cubicBezTo>
                  <a:cubicBezTo>
                    <a:pt x="15" y="0"/>
                    <a:pt x="0" y="15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3640763" y="3741543"/>
              <a:ext cx="16324" cy="15335"/>
            </a:xfrm>
            <a:custGeom>
              <a:rect b="b" l="l" r="r" t="t"/>
              <a:pathLst>
                <a:path extrusionOk="0" h="62" w="66">
                  <a:moveTo>
                    <a:pt x="33" y="62"/>
                  </a:moveTo>
                  <a:lnTo>
                    <a:pt x="33" y="62"/>
                  </a:lnTo>
                  <a:cubicBezTo>
                    <a:pt x="52" y="62"/>
                    <a:pt x="66" y="48"/>
                    <a:pt x="66" y="29"/>
                  </a:cubicBezTo>
                  <a:cubicBezTo>
                    <a:pt x="66" y="11"/>
                    <a:pt x="52" y="0"/>
                    <a:pt x="33" y="0"/>
                  </a:cubicBezTo>
                  <a:cubicBezTo>
                    <a:pt x="15" y="0"/>
                    <a:pt x="0" y="15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3641505" y="3561974"/>
              <a:ext cx="80138" cy="28444"/>
            </a:xfrm>
            <a:custGeom>
              <a:rect b="b" l="l" r="r" t="t"/>
              <a:pathLst>
                <a:path extrusionOk="0" h="115" w="324">
                  <a:moveTo>
                    <a:pt x="52" y="107"/>
                  </a:moveTo>
                  <a:lnTo>
                    <a:pt x="52" y="107"/>
                  </a:lnTo>
                  <a:cubicBezTo>
                    <a:pt x="82" y="81"/>
                    <a:pt x="122" y="66"/>
                    <a:pt x="162" y="66"/>
                  </a:cubicBezTo>
                  <a:cubicBezTo>
                    <a:pt x="202" y="66"/>
                    <a:pt x="243" y="81"/>
                    <a:pt x="272" y="107"/>
                  </a:cubicBezTo>
                  <a:cubicBezTo>
                    <a:pt x="283" y="117"/>
                    <a:pt x="305" y="117"/>
                    <a:pt x="316" y="107"/>
                  </a:cubicBezTo>
                  <a:cubicBezTo>
                    <a:pt x="327" y="92"/>
                    <a:pt x="327" y="74"/>
                    <a:pt x="313" y="59"/>
                  </a:cubicBezTo>
                  <a:cubicBezTo>
                    <a:pt x="272" y="22"/>
                    <a:pt x="217" y="0"/>
                    <a:pt x="162" y="0"/>
                  </a:cubicBezTo>
                  <a:cubicBezTo>
                    <a:pt x="107" y="0"/>
                    <a:pt x="52" y="22"/>
                    <a:pt x="12" y="59"/>
                  </a:cubicBezTo>
                  <a:cubicBezTo>
                    <a:pt x="-3" y="70"/>
                    <a:pt x="-3" y="92"/>
                    <a:pt x="8" y="107"/>
                  </a:cubicBezTo>
                  <a:cubicBezTo>
                    <a:pt x="19" y="117"/>
                    <a:pt x="41" y="117"/>
                    <a:pt x="52" y="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3659808" y="3594623"/>
              <a:ext cx="43285" cy="23992"/>
            </a:xfrm>
            <a:custGeom>
              <a:rect b="b" l="l" r="r" t="t"/>
              <a:pathLst>
                <a:path extrusionOk="0" h="97" w="175">
                  <a:moveTo>
                    <a:pt x="162" y="88"/>
                  </a:moveTo>
                  <a:lnTo>
                    <a:pt x="162" y="88"/>
                  </a:lnTo>
                  <a:cubicBezTo>
                    <a:pt x="176" y="77"/>
                    <a:pt x="180" y="59"/>
                    <a:pt x="169" y="44"/>
                  </a:cubicBezTo>
                  <a:cubicBezTo>
                    <a:pt x="151" y="15"/>
                    <a:pt x="121" y="0"/>
                    <a:pt x="88" y="0"/>
                  </a:cubicBezTo>
                  <a:cubicBezTo>
                    <a:pt x="55" y="0"/>
                    <a:pt x="22" y="19"/>
                    <a:pt x="4" y="48"/>
                  </a:cubicBezTo>
                  <a:cubicBezTo>
                    <a:pt x="-4" y="66"/>
                    <a:pt x="0" y="84"/>
                    <a:pt x="15" y="92"/>
                  </a:cubicBezTo>
                  <a:cubicBezTo>
                    <a:pt x="30" y="103"/>
                    <a:pt x="52" y="95"/>
                    <a:pt x="59" y="81"/>
                  </a:cubicBezTo>
                  <a:cubicBezTo>
                    <a:pt x="70" y="59"/>
                    <a:pt x="103" y="59"/>
                    <a:pt x="118" y="77"/>
                  </a:cubicBezTo>
                  <a:cubicBezTo>
                    <a:pt x="125" y="92"/>
                    <a:pt x="147" y="95"/>
                    <a:pt x="162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3673412" y="3627272"/>
              <a:ext cx="15582" cy="15582"/>
            </a:xfrm>
            <a:custGeom>
              <a:rect b="b" l="l" r="r" t="t"/>
              <a:pathLst>
                <a:path extrusionOk="0" h="63" w="63">
                  <a:moveTo>
                    <a:pt x="33" y="0"/>
                  </a:moveTo>
                  <a:lnTo>
                    <a:pt x="33" y="0"/>
                  </a:lnTo>
                  <a:cubicBezTo>
                    <a:pt x="48" y="0"/>
                    <a:pt x="63" y="15"/>
                    <a:pt x="63" y="29"/>
                  </a:cubicBezTo>
                  <a:cubicBezTo>
                    <a:pt x="63" y="48"/>
                    <a:pt x="48" y="63"/>
                    <a:pt x="33" y="63"/>
                  </a:cubicBezTo>
                  <a:cubicBezTo>
                    <a:pt x="15" y="63"/>
                    <a:pt x="0" y="48"/>
                    <a:pt x="0" y="29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0" name="Google Shape;1110;p52"/>
          <p:cNvGrpSpPr/>
          <p:nvPr/>
        </p:nvGrpSpPr>
        <p:grpSpPr>
          <a:xfrm>
            <a:off x="3923129" y="3407060"/>
            <a:ext cx="535738" cy="469946"/>
            <a:chOff x="4091418" y="3433109"/>
            <a:chExt cx="535738" cy="469946"/>
          </a:xfrm>
        </p:grpSpPr>
        <p:sp>
          <p:nvSpPr>
            <p:cNvPr id="1111" name="Google Shape;1111;p52"/>
            <p:cNvSpPr/>
            <p:nvPr/>
          </p:nvSpPr>
          <p:spPr>
            <a:xfrm>
              <a:off x="4091418" y="3433109"/>
              <a:ext cx="535738" cy="469946"/>
            </a:xfrm>
            <a:custGeom>
              <a:rect b="b" l="l" r="r" t="t"/>
              <a:pathLst>
                <a:path extrusionOk="0" h="1900" w="2166">
                  <a:moveTo>
                    <a:pt x="2104" y="525"/>
                  </a:moveTo>
                  <a:lnTo>
                    <a:pt x="2104" y="525"/>
                  </a:lnTo>
                  <a:cubicBezTo>
                    <a:pt x="1907" y="525"/>
                    <a:pt x="1907" y="525"/>
                    <a:pt x="1907" y="525"/>
                  </a:cubicBezTo>
                  <a:cubicBezTo>
                    <a:pt x="1907" y="294"/>
                    <a:pt x="1907" y="294"/>
                    <a:pt x="1907" y="294"/>
                  </a:cubicBezTo>
                  <a:cubicBezTo>
                    <a:pt x="1907" y="250"/>
                    <a:pt x="1878" y="213"/>
                    <a:pt x="1838" y="199"/>
                  </a:cubicBezTo>
                  <a:cubicBezTo>
                    <a:pt x="1838" y="125"/>
                    <a:pt x="1838" y="125"/>
                    <a:pt x="1838" y="125"/>
                  </a:cubicBezTo>
                  <a:cubicBezTo>
                    <a:pt x="2002" y="125"/>
                    <a:pt x="2002" y="125"/>
                    <a:pt x="2002" y="125"/>
                  </a:cubicBezTo>
                  <a:cubicBezTo>
                    <a:pt x="2016" y="125"/>
                    <a:pt x="2031" y="118"/>
                    <a:pt x="2034" y="103"/>
                  </a:cubicBezTo>
                  <a:cubicBezTo>
                    <a:pt x="2038" y="85"/>
                    <a:pt x="2023" y="67"/>
                    <a:pt x="2002" y="67"/>
                  </a:cubicBezTo>
                  <a:cubicBezTo>
                    <a:pt x="1838" y="67"/>
                    <a:pt x="1838" y="67"/>
                    <a:pt x="1838" y="67"/>
                  </a:cubicBezTo>
                  <a:cubicBezTo>
                    <a:pt x="1838" y="37"/>
                    <a:pt x="1838" y="37"/>
                    <a:pt x="1838" y="37"/>
                  </a:cubicBezTo>
                  <a:cubicBezTo>
                    <a:pt x="1838" y="19"/>
                    <a:pt x="1823" y="4"/>
                    <a:pt x="1804" y="4"/>
                  </a:cubicBezTo>
                  <a:cubicBezTo>
                    <a:pt x="1786" y="8"/>
                    <a:pt x="1775" y="19"/>
                    <a:pt x="1775" y="33"/>
                  </a:cubicBezTo>
                  <a:cubicBezTo>
                    <a:pt x="1775" y="67"/>
                    <a:pt x="1775" y="67"/>
                    <a:pt x="1775" y="67"/>
                  </a:cubicBezTo>
                  <a:cubicBezTo>
                    <a:pt x="1610" y="67"/>
                    <a:pt x="1610" y="67"/>
                    <a:pt x="1610" y="67"/>
                  </a:cubicBezTo>
                  <a:cubicBezTo>
                    <a:pt x="1595" y="67"/>
                    <a:pt x="1581" y="77"/>
                    <a:pt x="1577" y="88"/>
                  </a:cubicBezTo>
                  <a:cubicBezTo>
                    <a:pt x="1574" y="111"/>
                    <a:pt x="1588" y="125"/>
                    <a:pt x="1610" y="125"/>
                  </a:cubicBezTo>
                  <a:cubicBezTo>
                    <a:pt x="1779" y="125"/>
                    <a:pt x="1779" y="125"/>
                    <a:pt x="1779" y="125"/>
                  </a:cubicBezTo>
                  <a:cubicBezTo>
                    <a:pt x="1779" y="199"/>
                    <a:pt x="1779" y="199"/>
                    <a:pt x="1779" y="199"/>
                  </a:cubicBezTo>
                  <a:cubicBezTo>
                    <a:pt x="1739" y="213"/>
                    <a:pt x="1713" y="250"/>
                    <a:pt x="1713" y="290"/>
                  </a:cubicBezTo>
                  <a:cubicBezTo>
                    <a:pt x="1713" y="525"/>
                    <a:pt x="1713" y="525"/>
                    <a:pt x="1713" y="525"/>
                  </a:cubicBezTo>
                  <a:cubicBezTo>
                    <a:pt x="1628" y="525"/>
                    <a:pt x="1628" y="525"/>
                    <a:pt x="1628" y="525"/>
                  </a:cubicBezTo>
                  <a:cubicBezTo>
                    <a:pt x="1530" y="378"/>
                    <a:pt x="1530" y="378"/>
                    <a:pt x="1530" y="378"/>
                  </a:cubicBezTo>
                  <a:cubicBezTo>
                    <a:pt x="1507" y="345"/>
                    <a:pt x="1475" y="327"/>
                    <a:pt x="1434" y="323"/>
                  </a:cubicBezTo>
                  <a:cubicBezTo>
                    <a:pt x="738" y="323"/>
                    <a:pt x="738" y="323"/>
                    <a:pt x="738" y="323"/>
                  </a:cubicBezTo>
                  <a:cubicBezTo>
                    <a:pt x="697" y="327"/>
                    <a:pt x="660" y="345"/>
                    <a:pt x="639" y="378"/>
                  </a:cubicBezTo>
                  <a:cubicBezTo>
                    <a:pt x="543" y="525"/>
                    <a:pt x="543" y="525"/>
                    <a:pt x="543" y="525"/>
                  </a:cubicBezTo>
                  <a:cubicBezTo>
                    <a:pt x="459" y="525"/>
                    <a:pt x="459" y="525"/>
                    <a:pt x="459" y="525"/>
                  </a:cubicBezTo>
                  <a:cubicBezTo>
                    <a:pt x="459" y="294"/>
                    <a:pt x="459" y="294"/>
                    <a:pt x="459" y="294"/>
                  </a:cubicBezTo>
                  <a:cubicBezTo>
                    <a:pt x="459" y="250"/>
                    <a:pt x="393" y="202"/>
                    <a:pt x="393" y="202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76" y="129"/>
                    <a:pt x="591" y="114"/>
                    <a:pt x="591" y="96"/>
                  </a:cubicBezTo>
                  <a:cubicBezTo>
                    <a:pt x="591" y="77"/>
                    <a:pt x="576" y="63"/>
                    <a:pt x="558" y="67"/>
                  </a:cubicBezTo>
                  <a:cubicBezTo>
                    <a:pt x="393" y="67"/>
                    <a:pt x="393" y="67"/>
                    <a:pt x="393" y="67"/>
                  </a:cubicBezTo>
                  <a:cubicBezTo>
                    <a:pt x="393" y="30"/>
                    <a:pt x="393" y="30"/>
                    <a:pt x="393" y="30"/>
                  </a:cubicBezTo>
                  <a:cubicBezTo>
                    <a:pt x="393" y="12"/>
                    <a:pt x="378" y="0"/>
                    <a:pt x="363" y="0"/>
                  </a:cubicBezTo>
                  <a:cubicBezTo>
                    <a:pt x="345" y="0"/>
                    <a:pt x="331" y="30"/>
                    <a:pt x="331" y="30"/>
                  </a:cubicBezTo>
                  <a:cubicBezTo>
                    <a:pt x="331" y="67"/>
                    <a:pt x="331" y="67"/>
                    <a:pt x="331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47" y="67"/>
                    <a:pt x="132" y="77"/>
                    <a:pt x="129" y="92"/>
                  </a:cubicBezTo>
                  <a:cubicBezTo>
                    <a:pt x="125" y="111"/>
                    <a:pt x="140" y="129"/>
                    <a:pt x="162" y="129"/>
                  </a:cubicBezTo>
                  <a:cubicBezTo>
                    <a:pt x="331" y="129"/>
                    <a:pt x="331" y="129"/>
                    <a:pt x="331" y="129"/>
                  </a:cubicBezTo>
                  <a:cubicBezTo>
                    <a:pt x="331" y="202"/>
                    <a:pt x="331" y="202"/>
                    <a:pt x="331" y="202"/>
                  </a:cubicBezTo>
                  <a:cubicBezTo>
                    <a:pt x="294" y="217"/>
                    <a:pt x="264" y="253"/>
                    <a:pt x="264" y="294"/>
                  </a:cubicBezTo>
                  <a:cubicBezTo>
                    <a:pt x="264" y="525"/>
                    <a:pt x="264" y="525"/>
                    <a:pt x="264" y="525"/>
                  </a:cubicBezTo>
                  <a:cubicBezTo>
                    <a:pt x="63" y="525"/>
                    <a:pt x="63" y="525"/>
                    <a:pt x="63" y="525"/>
                  </a:cubicBezTo>
                  <a:cubicBezTo>
                    <a:pt x="30" y="525"/>
                    <a:pt x="0" y="551"/>
                    <a:pt x="0" y="58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90"/>
                    <a:pt x="30" y="719"/>
                    <a:pt x="63" y="719"/>
                  </a:cubicBezTo>
                  <a:cubicBezTo>
                    <a:pt x="210" y="719"/>
                    <a:pt x="210" y="719"/>
                    <a:pt x="210" y="719"/>
                  </a:cubicBezTo>
                  <a:cubicBezTo>
                    <a:pt x="261" y="814"/>
                    <a:pt x="261" y="814"/>
                    <a:pt x="261" y="814"/>
                  </a:cubicBezTo>
                  <a:cubicBezTo>
                    <a:pt x="283" y="858"/>
                    <a:pt x="327" y="848"/>
                    <a:pt x="334" y="848"/>
                  </a:cubicBezTo>
                  <a:cubicBezTo>
                    <a:pt x="213" y="1328"/>
                    <a:pt x="213" y="1328"/>
                    <a:pt x="213" y="1328"/>
                  </a:cubicBezTo>
                  <a:cubicBezTo>
                    <a:pt x="213" y="1339"/>
                    <a:pt x="213" y="1350"/>
                    <a:pt x="213" y="1357"/>
                  </a:cubicBezTo>
                  <a:cubicBezTo>
                    <a:pt x="349" y="1826"/>
                    <a:pt x="349" y="1826"/>
                    <a:pt x="349" y="1826"/>
                  </a:cubicBezTo>
                  <a:cubicBezTo>
                    <a:pt x="363" y="1870"/>
                    <a:pt x="400" y="1900"/>
                    <a:pt x="444" y="1900"/>
                  </a:cubicBezTo>
                  <a:cubicBezTo>
                    <a:pt x="507" y="1900"/>
                    <a:pt x="554" y="1841"/>
                    <a:pt x="543" y="1782"/>
                  </a:cubicBezTo>
                  <a:lnTo>
                    <a:pt x="543" y="1779"/>
                  </a:lnTo>
                  <a:cubicBezTo>
                    <a:pt x="448" y="1342"/>
                    <a:pt x="448" y="1342"/>
                    <a:pt x="448" y="1342"/>
                  </a:cubicBezTo>
                  <a:cubicBezTo>
                    <a:pt x="562" y="928"/>
                    <a:pt x="562" y="928"/>
                    <a:pt x="562" y="928"/>
                  </a:cubicBezTo>
                  <a:cubicBezTo>
                    <a:pt x="653" y="1200"/>
                    <a:pt x="653" y="1200"/>
                    <a:pt x="653" y="1200"/>
                  </a:cubicBezTo>
                  <a:cubicBezTo>
                    <a:pt x="660" y="1225"/>
                    <a:pt x="686" y="1244"/>
                    <a:pt x="712" y="1244"/>
                  </a:cubicBezTo>
                  <a:cubicBezTo>
                    <a:pt x="859" y="1244"/>
                    <a:pt x="859" y="1244"/>
                    <a:pt x="859" y="1244"/>
                  </a:cubicBezTo>
                  <a:cubicBezTo>
                    <a:pt x="859" y="1313"/>
                    <a:pt x="859" y="1313"/>
                    <a:pt x="859" y="1313"/>
                  </a:cubicBezTo>
                  <a:cubicBezTo>
                    <a:pt x="756" y="1313"/>
                    <a:pt x="756" y="1313"/>
                    <a:pt x="756" y="1313"/>
                  </a:cubicBezTo>
                  <a:cubicBezTo>
                    <a:pt x="741" y="1313"/>
                    <a:pt x="727" y="1328"/>
                    <a:pt x="727" y="1346"/>
                  </a:cubicBezTo>
                  <a:cubicBezTo>
                    <a:pt x="727" y="1485"/>
                    <a:pt x="727" y="1485"/>
                    <a:pt x="727" y="1485"/>
                  </a:cubicBezTo>
                  <a:cubicBezTo>
                    <a:pt x="727" y="1500"/>
                    <a:pt x="738" y="1515"/>
                    <a:pt x="752" y="1518"/>
                  </a:cubicBezTo>
                  <a:cubicBezTo>
                    <a:pt x="774" y="1518"/>
                    <a:pt x="789" y="1504"/>
                    <a:pt x="789" y="1485"/>
                  </a:cubicBezTo>
                  <a:cubicBezTo>
                    <a:pt x="789" y="1379"/>
                    <a:pt x="789" y="1379"/>
                    <a:pt x="789" y="1379"/>
                  </a:cubicBezTo>
                  <a:cubicBezTo>
                    <a:pt x="1383" y="1379"/>
                    <a:pt x="1383" y="1379"/>
                    <a:pt x="1383" y="1379"/>
                  </a:cubicBezTo>
                  <a:cubicBezTo>
                    <a:pt x="1383" y="1709"/>
                    <a:pt x="1383" y="1709"/>
                    <a:pt x="1383" y="1709"/>
                  </a:cubicBezTo>
                  <a:cubicBezTo>
                    <a:pt x="789" y="1709"/>
                    <a:pt x="789" y="1709"/>
                    <a:pt x="789" y="1709"/>
                  </a:cubicBezTo>
                  <a:cubicBezTo>
                    <a:pt x="789" y="1625"/>
                    <a:pt x="789" y="1625"/>
                    <a:pt x="789" y="1625"/>
                  </a:cubicBezTo>
                  <a:cubicBezTo>
                    <a:pt x="789" y="1610"/>
                    <a:pt x="778" y="1595"/>
                    <a:pt x="759" y="1592"/>
                  </a:cubicBezTo>
                  <a:cubicBezTo>
                    <a:pt x="741" y="1588"/>
                    <a:pt x="727" y="1606"/>
                    <a:pt x="727" y="1625"/>
                  </a:cubicBezTo>
                  <a:cubicBezTo>
                    <a:pt x="727" y="1738"/>
                    <a:pt x="727" y="1738"/>
                    <a:pt x="727" y="1738"/>
                  </a:cubicBezTo>
                  <a:cubicBezTo>
                    <a:pt x="727" y="1757"/>
                    <a:pt x="741" y="1771"/>
                    <a:pt x="756" y="1771"/>
                  </a:cubicBezTo>
                  <a:cubicBezTo>
                    <a:pt x="1412" y="1771"/>
                    <a:pt x="1412" y="1771"/>
                    <a:pt x="1412" y="1771"/>
                  </a:cubicBezTo>
                  <a:cubicBezTo>
                    <a:pt x="1431" y="1771"/>
                    <a:pt x="1445" y="1757"/>
                    <a:pt x="1445" y="1738"/>
                  </a:cubicBezTo>
                  <a:cubicBezTo>
                    <a:pt x="1445" y="1346"/>
                    <a:pt x="1445" y="1346"/>
                    <a:pt x="1445" y="1346"/>
                  </a:cubicBezTo>
                  <a:cubicBezTo>
                    <a:pt x="1445" y="1328"/>
                    <a:pt x="1431" y="1313"/>
                    <a:pt x="1412" y="1313"/>
                  </a:cubicBezTo>
                  <a:cubicBezTo>
                    <a:pt x="1313" y="1313"/>
                    <a:pt x="1313" y="1313"/>
                    <a:pt x="1313" y="1313"/>
                  </a:cubicBezTo>
                  <a:cubicBezTo>
                    <a:pt x="1313" y="1244"/>
                    <a:pt x="1313" y="1244"/>
                    <a:pt x="1313" y="1244"/>
                  </a:cubicBezTo>
                  <a:cubicBezTo>
                    <a:pt x="1456" y="1244"/>
                    <a:pt x="1456" y="1244"/>
                    <a:pt x="1456" y="1244"/>
                  </a:cubicBezTo>
                  <a:cubicBezTo>
                    <a:pt x="1486" y="1244"/>
                    <a:pt x="1507" y="1225"/>
                    <a:pt x="1515" y="1200"/>
                  </a:cubicBezTo>
                  <a:cubicBezTo>
                    <a:pt x="1607" y="928"/>
                    <a:pt x="1607" y="928"/>
                    <a:pt x="1607" y="928"/>
                  </a:cubicBezTo>
                  <a:cubicBezTo>
                    <a:pt x="1720" y="1342"/>
                    <a:pt x="1720" y="1342"/>
                    <a:pt x="1720" y="1342"/>
                  </a:cubicBezTo>
                  <a:cubicBezTo>
                    <a:pt x="1625" y="1779"/>
                    <a:pt x="1625" y="1779"/>
                    <a:pt x="1625" y="1779"/>
                  </a:cubicBezTo>
                  <a:cubicBezTo>
                    <a:pt x="1625" y="1782"/>
                    <a:pt x="1625" y="1782"/>
                    <a:pt x="1625" y="1782"/>
                  </a:cubicBezTo>
                  <a:cubicBezTo>
                    <a:pt x="1614" y="1841"/>
                    <a:pt x="1662" y="1900"/>
                    <a:pt x="1724" y="1900"/>
                  </a:cubicBezTo>
                  <a:cubicBezTo>
                    <a:pt x="1768" y="1900"/>
                    <a:pt x="1804" y="1870"/>
                    <a:pt x="1819" y="1826"/>
                  </a:cubicBezTo>
                  <a:cubicBezTo>
                    <a:pt x="1954" y="1357"/>
                    <a:pt x="1954" y="1357"/>
                    <a:pt x="1954" y="1357"/>
                  </a:cubicBezTo>
                  <a:cubicBezTo>
                    <a:pt x="1954" y="1350"/>
                    <a:pt x="1954" y="1339"/>
                    <a:pt x="1954" y="1328"/>
                  </a:cubicBezTo>
                  <a:cubicBezTo>
                    <a:pt x="1903" y="1119"/>
                    <a:pt x="1903" y="1119"/>
                    <a:pt x="1903" y="1119"/>
                  </a:cubicBezTo>
                  <a:cubicBezTo>
                    <a:pt x="1896" y="1104"/>
                    <a:pt x="1882" y="1093"/>
                    <a:pt x="1863" y="1097"/>
                  </a:cubicBezTo>
                  <a:cubicBezTo>
                    <a:pt x="1848" y="1100"/>
                    <a:pt x="1838" y="1119"/>
                    <a:pt x="1841" y="1137"/>
                  </a:cubicBezTo>
                  <a:cubicBezTo>
                    <a:pt x="1892" y="1342"/>
                    <a:pt x="1892" y="1342"/>
                    <a:pt x="1892" y="1342"/>
                  </a:cubicBezTo>
                  <a:cubicBezTo>
                    <a:pt x="1757" y="1808"/>
                    <a:pt x="1757" y="1808"/>
                    <a:pt x="1757" y="1808"/>
                  </a:cubicBezTo>
                  <a:cubicBezTo>
                    <a:pt x="1753" y="1822"/>
                    <a:pt x="1739" y="1834"/>
                    <a:pt x="1724" y="1834"/>
                  </a:cubicBezTo>
                  <a:cubicBezTo>
                    <a:pt x="1702" y="1834"/>
                    <a:pt x="1683" y="1815"/>
                    <a:pt x="1687" y="1793"/>
                  </a:cubicBezTo>
                  <a:cubicBezTo>
                    <a:pt x="1783" y="1357"/>
                    <a:pt x="1783" y="1357"/>
                    <a:pt x="1783" y="1357"/>
                  </a:cubicBezTo>
                  <a:cubicBezTo>
                    <a:pt x="1786" y="1346"/>
                    <a:pt x="1786" y="1335"/>
                    <a:pt x="1783" y="1328"/>
                  </a:cubicBezTo>
                  <a:cubicBezTo>
                    <a:pt x="1651" y="848"/>
                    <a:pt x="1651" y="848"/>
                    <a:pt x="1651" y="848"/>
                  </a:cubicBezTo>
                  <a:cubicBezTo>
                    <a:pt x="1771" y="848"/>
                    <a:pt x="1771" y="848"/>
                    <a:pt x="1771" y="848"/>
                  </a:cubicBezTo>
                  <a:cubicBezTo>
                    <a:pt x="1808" y="998"/>
                    <a:pt x="1808" y="998"/>
                    <a:pt x="1808" y="998"/>
                  </a:cubicBezTo>
                  <a:cubicBezTo>
                    <a:pt x="1812" y="1016"/>
                    <a:pt x="1830" y="1024"/>
                    <a:pt x="1845" y="1020"/>
                  </a:cubicBezTo>
                  <a:cubicBezTo>
                    <a:pt x="1863" y="1016"/>
                    <a:pt x="1874" y="998"/>
                    <a:pt x="1871" y="983"/>
                  </a:cubicBezTo>
                  <a:cubicBezTo>
                    <a:pt x="1838" y="848"/>
                    <a:pt x="1838" y="848"/>
                    <a:pt x="1838" y="848"/>
                  </a:cubicBezTo>
                  <a:cubicBezTo>
                    <a:pt x="1841" y="848"/>
                    <a:pt x="1889" y="858"/>
                    <a:pt x="1911" y="814"/>
                  </a:cubicBezTo>
                  <a:cubicBezTo>
                    <a:pt x="1958" y="719"/>
                    <a:pt x="1958" y="719"/>
                    <a:pt x="1958" y="719"/>
                  </a:cubicBezTo>
                  <a:cubicBezTo>
                    <a:pt x="2126" y="719"/>
                    <a:pt x="2126" y="719"/>
                    <a:pt x="2126" y="719"/>
                  </a:cubicBezTo>
                  <a:cubicBezTo>
                    <a:pt x="2148" y="719"/>
                    <a:pt x="2166" y="701"/>
                    <a:pt x="2166" y="675"/>
                  </a:cubicBezTo>
                  <a:cubicBezTo>
                    <a:pt x="2166" y="540"/>
                    <a:pt x="2166" y="540"/>
                    <a:pt x="2166" y="540"/>
                  </a:cubicBezTo>
                  <a:cubicBezTo>
                    <a:pt x="2166" y="517"/>
                    <a:pt x="2145" y="503"/>
                    <a:pt x="2126" y="514"/>
                  </a:cubicBezTo>
                  <a:lnTo>
                    <a:pt x="2104" y="525"/>
                  </a:lnTo>
                  <a:moveTo>
                    <a:pt x="1775" y="294"/>
                  </a:moveTo>
                  <a:lnTo>
                    <a:pt x="1775" y="294"/>
                  </a:lnTo>
                  <a:cubicBezTo>
                    <a:pt x="1775" y="272"/>
                    <a:pt x="1794" y="257"/>
                    <a:pt x="1812" y="257"/>
                  </a:cubicBezTo>
                  <a:cubicBezTo>
                    <a:pt x="1830" y="261"/>
                    <a:pt x="1841" y="276"/>
                    <a:pt x="1841" y="294"/>
                  </a:cubicBezTo>
                  <a:cubicBezTo>
                    <a:pt x="1841" y="525"/>
                    <a:pt x="1841" y="525"/>
                    <a:pt x="1841" y="525"/>
                  </a:cubicBezTo>
                  <a:cubicBezTo>
                    <a:pt x="1775" y="525"/>
                    <a:pt x="1775" y="525"/>
                    <a:pt x="1775" y="525"/>
                  </a:cubicBezTo>
                  <a:lnTo>
                    <a:pt x="1775" y="294"/>
                  </a:lnTo>
                  <a:moveTo>
                    <a:pt x="327" y="294"/>
                  </a:moveTo>
                  <a:lnTo>
                    <a:pt x="327" y="294"/>
                  </a:lnTo>
                  <a:cubicBezTo>
                    <a:pt x="327" y="272"/>
                    <a:pt x="345" y="257"/>
                    <a:pt x="367" y="257"/>
                  </a:cubicBezTo>
                  <a:cubicBezTo>
                    <a:pt x="382" y="261"/>
                    <a:pt x="396" y="276"/>
                    <a:pt x="396" y="294"/>
                  </a:cubicBezTo>
                  <a:cubicBezTo>
                    <a:pt x="396" y="525"/>
                    <a:pt x="396" y="525"/>
                    <a:pt x="396" y="525"/>
                  </a:cubicBezTo>
                  <a:cubicBezTo>
                    <a:pt x="327" y="525"/>
                    <a:pt x="327" y="525"/>
                    <a:pt x="327" y="525"/>
                  </a:cubicBezTo>
                  <a:lnTo>
                    <a:pt x="327" y="294"/>
                  </a:lnTo>
                  <a:moveTo>
                    <a:pt x="386" y="1357"/>
                  </a:moveTo>
                  <a:lnTo>
                    <a:pt x="386" y="1357"/>
                  </a:lnTo>
                  <a:cubicBezTo>
                    <a:pt x="481" y="1797"/>
                    <a:pt x="481" y="1797"/>
                    <a:pt x="481" y="1797"/>
                  </a:cubicBezTo>
                  <a:cubicBezTo>
                    <a:pt x="484" y="1815"/>
                    <a:pt x="466" y="1837"/>
                    <a:pt x="444" y="1837"/>
                  </a:cubicBezTo>
                  <a:cubicBezTo>
                    <a:pt x="430" y="1837"/>
                    <a:pt x="415" y="1826"/>
                    <a:pt x="411" y="1812"/>
                  </a:cubicBezTo>
                  <a:cubicBezTo>
                    <a:pt x="275" y="1342"/>
                    <a:pt x="275" y="1342"/>
                    <a:pt x="275" y="1342"/>
                  </a:cubicBezTo>
                  <a:cubicBezTo>
                    <a:pt x="400" y="848"/>
                    <a:pt x="400" y="848"/>
                    <a:pt x="400" y="848"/>
                  </a:cubicBezTo>
                  <a:cubicBezTo>
                    <a:pt x="518" y="848"/>
                    <a:pt x="518" y="848"/>
                    <a:pt x="518" y="848"/>
                  </a:cubicBezTo>
                  <a:cubicBezTo>
                    <a:pt x="386" y="1328"/>
                    <a:pt x="386" y="1328"/>
                    <a:pt x="386" y="1328"/>
                  </a:cubicBezTo>
                  <a:cubicBezTo>
                    <a:pt x="386" y="1339"/>
                    <a:pt x="386" y="1346"/>
                    <a:pt x="386" y="1357"/>
                  </a:cubicBezTo>
                  <a:moveTo>
                    <a:pt x="1251" y="1313"/>
                  </a:moveTo>
                  <a:lnTo>
                    <a:pt x="1251" y="1313"/>
                  </a:lnTo>
                  <a:cubicBezTo>
                    <a:pt x="921" y="1313"/>
                    <a:pt x="921" y="1313"/>
                    <a:pt x="921" y="1313"/>
                  </a:cubicBezTo>
                  <a:cubicBezTo>
                    <a:pt x="921" y="1247"/>
                    <a:pt x="921" y="1247"/>
                    <a:pt x="921" y="1247"/>
                  </a:cubicBezTo>
                  <a:cubicBezTo>
                    <a:pt x="1251" y="1247"/>
                    <a:pt x="1251" y="1247"/>
                    <a:pt x="1251" y="1247"/>
                  </a:cubicBezTo>
                  <a:lnTo>
                    <a:pt x="1251" y="1313"/>
                  </a:lnTo>
                  <a:moveTo>
                    <a:pt x="1456" y="1177"/>
                  </a:moveTo>
                  <a:lnTo>
                    <a:pt x="1456" y="1177"/>
                  </a:lnTo>
                  <a:cubicBezTo>
                    <a:pt x="715" y="1177"/>
                    <a:pt x="715" y="1177"/>
                    <a:pt x="715" y="1177"/>
                  </a:cubicBezTo>
                  <a:cubicBezTo>
                    <a:pt x="606" y="848"/>
                    <a:pt x="606" y="848"/>
                    <a:pt x="606" y="848"/>
                  </a:cubicBezTo>
                  <a:cubicBezTo>
                    <a:pt x="734" y="848"/>
                    <a:pt x="734" y="848"/>
                    <a:pt x="734" y="848"/>
                  </a:cubicBezTo>
                  <a:cubicBezTo>
                    <a:pt x="763" y="957"/>
                    <a:pt x="763" y="957"/>
                    <a:pt x="763" y="957"/>
                  </a:cubicBezTo>
                  <a:cubicBezTo>
                    <a:pt x="767" y="972"/>
                    <a:pt x="782" y="980"/>
                    <a:pt x="796" y="980"/>
                  </a:cubicBezTo>
                  <a:cubicBezTo>
                    <a:pt x="1375" y="980"/>
                    <a:pt x="1375" y="980"/>
                    <a:pt x="1375" y="980"/>
                  </a:cubicBezTo>
                  <a:cubicBezTo>
                    <a:pt x="1390" y="980"/>
                    <a:pt x="1401" y="972"/>
                    <a:pt x="1405" y="957"/>
                  </a:cubicBezTo>
                  <a:cubicBezTo>
                    <a:pt x="1438" y="848"/>
                    <a:pt x="1438" y="848"/>
                    <a:pt x="1438" y="848"/>
                  </a:cubicBezTo>
                  <a:cubicBezTo>
                    <a:pt x="1566" y="848"/>
                    <a:pt x="1566" y="848"/>
                    <a:pt x="1566" y="848"/>
                  </a:cubicBezTo>
                  <a:lnTo>
                    <a:pt x="1456" y="1177"/>
                  </a:lnTo>
                  <a:moveTo>
                    <a:pt x="800" y="848"/>
                  </a:moveTo>
                  <a:lnTo>
                    <a:pt x="800" y="848"/>
                  </a:lnTo>
                  <a:cubicBezTo>
                    <a:pt x="1372" y="848"/>
                    <a:pt x="1372" y="848"/>
                    <a:pt x="1372" y="848"/>
                  </a:cubicBezTo>
                  <a:cubicBezTo>
                    <a:pt x="1350" y="917"/>
                    <a:pt x="1350" y="917"/>
                    <a:pt x="1350" y="917"/>
                  </a:cubicBezTo>
                  <a:cubicBezTo>
                    <a:pt x="818" y="917"/>
                    <a:pt x="818" y="917"/>
                    <a:pt x="818" y="917"/>
                  </a:cubicBezTo>
                  <a:lnTo>
                    <a:pt x="800" y="848"/>
                  </a:lnTo>
                  <a:moveTo>
                    <a:pt x="2104" y="653"/>
                  </a:moveTo>
                  <a:lnTo>
                    <a:pt x="2104" y="653"/>
                  </a:lnTo>
                  <a:cubicBezTo>
                    <a:pt x="1958" y="653"/>
                    <a:pt x="1958" y="653"/>
                    <a:pt x="1958" y="653"/>
                  </a:cubicBezTo>
                  <a:cubicBezTo>
                    <a:pt x="1933" y="653"/>
                    <a:pt x="1915" y="668"/>
                    <a:pt x="1903" y="690"/>
                  </a:cubicBezTo>
                  <a:cubicBezTo>
                    <a:pt x="1852" y="785"/>
                    <a:pt x="1852" y="785"/>
                    <a:pt x="1852" y="785"/>
                  </a:cubicBezTo>
                  <a:cubicBezTo>
                    <a:pt x="316" y="785"/>
                    <a:pt x="316" y="785"/>
                    <a:pt x="316" y="785"/>
                  </a:cubicBezTo>
                  <a:cubicBezTo>
                    <a:pt x="268" y="690"/>
                    <a:pt x="268" y="690"/>
                    <a:pt x="268" y="690"/>
                  </a:cubicBezTo>
                  <a:cubicBezTo>
                    <a:pt x="257" y="668"/>
                    <a:pt x="235" y="653"/>
                    <a:pt x="213" y="653"/>
                  </a:cubicBezTo>
                  <a:cubicBezTo>
                    <a:pt x="67" y="653"/>
                    <a:pt x="67" y="653"/>
                    <a:pt x="67" y="653"/>
                  </a:cubicBezTo>
                  <a:cubicBezTo>
                    <a:pt x="67" y="587"/>
                    <a:pt x="67" y="587"/>
                    <a:pt x="67" y="587"/>
                  </a:cubicBezTo>
                  <a:cubicBezTo>
                    <a:pt x="558" y="587"/>
                    <a:pt x="558" y="587"/>
                    <a:pt x="558" y="587"/>
                  </a:cubicBezTo>
                  <a:cubicBezTo>
                    <a:pt x="569" y="587"/>
                    <a:pt x="580" y="580"/>
                    <a:pt x="587" y="572"/>
                  </a:cubicBezTo>
                  <a:cubicBezTo>
                    <a:pt x="694" y="411"/>
                    <a:pt x="694" y="411"/>
                    <a:pt x="694" y="411"/>
                  </a:cubicBezTo>
                  <a:cubicBezTo>
                    <a:pt x="701" y="396"/>
                    <a:pt x="719" y="389"/>
                    <a:pt x="738" y="389"/>
                  </a:cubicBezTo>
                  <a:cubicBezTo>
                    <a:pt x="1434" y="389"/>
                    <a:pt x="1434" y="389"/>
                    <a:pt x="1434" y="389"/>
                  </a:cubicBezTo>
                  <a:cubicBezTo>
                    <a:pt x="1452" y="389"/>
                    <a:pt x="1467" y="396"/>
                    <a:pt x="1478" y="411"/>
                  </a:cubicBezTo>
                  <a:cubicBezTo>
                    <a:pt x="1584" y="572"/>
                    <a:pt x="1584" y="572"/>
                    <a:pt x="1584" y="572"/>
                  </a:cubicBezTo>
                  <a:cubicBezTo>
                    <a:pt x="1592" y="580"/>
                    <a:pt x="1599" y="587"/>
                    <a:pt x="1610" y="587"/>
                  </a:cubicBezTo>
                  <a:cubicBezTo>
                    <a:pt x="2104" y="587"/>
                    <a:pt x="2104" y="587"/>
                    <a:pt x="2104" y="587"/>
                  </a:cubicBezTo>
                  <a:cubicBezTo>
                    <a:pt x="2104" y="653"/>
                    <a:pt x="2104" y="653"/>
                    <a:pt x="2104" y="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4287312" y="3546639"/>
              <a:ext cx="146178" cy="64308"/>
            </a:xfrm>
            <a:custGeom>
              <a:rect b="b" l="l" r="r" t="t"/>
              <a:pathLst>
                <a:path extrusionOk="0" h="260" w="591">
                  <a:moveTo>
                    <a:pt x="528" y="0"/>
                  </a:moveTo>
                  <a:lnTo>
                    <a:pt x="528" y="0"/>
                  </a:lnTo>
                  <a:cubicBezTo>
                    <a:pt x="63" y="0"/>
                    <a:pt x="63" y="0"/>
                    <a:pt x="63" y="0"/>
                  </a:cubicBezTo>
                  <a:cubicBezTo>
                    <a:pt x="30" y="0"/>
                    <a:pt x="0" y="29"/>
                    <a:pt x="0" y="62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45"/>
                    <a:pt x="15" y="260"/>
                    <a:pt x="34" y="260"/>
                  </a:cubicBezTo>
                  <a:cubicBezTo>
                    <a:pt x="169" y="260"/>
                    <a:pt x="169" y="260"/>
                    <a:pt x="169" y="260"/>
                  </a:cubicBezTo>
                  <a:cubicBezTo>
                    <a:pt x="173" y="260"/>
                    <a:pt x="180" y="257"/>
                    <a:pt x="184" y="253"/>
                  </a:cubicBezTo>
                  <a:cubicBezTo>
                    <a:pt x="206" y="227"/>
                    <a:pt x="187" y="194"/>
                    <a:pt x="162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525" y="66"/>
                    <a:pt x="525" y="66"/>
                    <a:pt x="525" y="6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301" y="194"/>
                    <a:pt x="301" y="194"/>
                    <a:pt x="301" y="194"/>
                  </a:cubicBezTo>
                  <a:cubicBezTo>
                    <a:pt x="283" y="194"/>
                    <a:pt x="268" y="209"/>
                    <a:pt x="268" y="223"/>
                  </a:cubicBezTo>
                  <a:cubicBezTo>
                    <a:pt x="264" y="242"/>
                    <a:pt x="279" y="260"/>
                    <a:pt x="298" y="260"/>
                  </a:cubicBezTo>
                  <a:cubicBezTo>
                    <a:pt x="528" y="260"/>
                    <a:pt x="528" y="260"/>
                    <a:pt x="528" y="260"/>
                  </a:cubicBezTo>
                  <a:cubicBezTo>
                    <a:pt x="562" y="260"/>
                    <a:pt x="591" y="231"/>
                    <a:pt x="591" y="198"/>
                  </a:cubicBezTo>
                  <a:cubicBezTo>
                    <a:pt x="591" y="62"/>
                    <a:pt x="591" y="62"/>
                    <a:pt x="591" y="62"/>
                  </a:cubicBezTo>
                  <a:cubicBezTo>
                    <a:pt x="591" y="29"/>
                    <a:pt x="562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4189365" y="3595612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4" y="0"/>
                  </a:moveTo>
                  <a:lnTo>
                    <a:pt x="34" y="0"/>
                  </a:lnTo>
                  <a:cubicBezTo>
                    <a:pt x="15" y="0"/>
                    <a:pt x="0" y="15"/>
                    <a:pt x="0" y="29"/>
                  </a:cubicBezTo>
                  <a:cubicBezTo>
                    <a:pt x="0" y="47"/>
                    <a:pt x="15" y="62"/>
                    <a:pt x="34" y="62"/>
                  </a:cubicBezTo>
                  <a:cubicBezTo>
                    <a:pt x="52" y="62"/>
                    <a:pt x="63" y="47"/>
                    <a:pt x="63" y="29"/>
                  </a:cubicBezTo>
                  <a:cubicBezTo>
                    <a:pt x="63" y="15"/>
                    <a:pt x="48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4222014" y="3595612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0" y="0"/>
                  </a:moveTo>
                  <a:lnTo>
                    <a:pt x="30" y="0"/>
                  </a:lnTo>
                  <a:cubicBezTo>
                    <a:pt x="15" y="0"/>
                    <a:pt x="0" y="15"/>
                    <a:pt x="0" y="29"/>
                  </a:cubicBezTo>
                  <a:cubicBezTo>
                    <a:pt x="0" y="47"/>
                    <a:pt x="15" y="62"/>
                    <a:pt x="30" y="62"/>
                  </a:cubicBezTo>
                  <a:cubicBezTo>
                    <a:pt x="48" y="62"/>
                    <a:pt x="63" y="47"/>
                    <a:pt x="63" y="29"/>
                  </a:cubicBezTo>
                  <a:cubicBezTo>
                    <a:pt x="63" y="15"/>
                    <a:pt x="48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4482464" y="3595612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lnTo>
                    <a:pt x="29" y="0"/>
                  </a:lnTo>
                  <a:cubicBezTo>
                    <a:pt x="11" y="0"/>
                    <a:pt x="0" y="15"/>
                    <a:pt x="0" y="29"/>
                  </a:cubicBezTo>
                  <a:cubicBezTo>
                    <a:pt x="0" y="47"/>
                    <a:pt x="14" y="62"/>
                    <a:pt x="29" y="62"/>
                  </a:cubicBezTo>
                  <a:cubicBezTo>
                    <a:pt x="47" y="62"/>
                    <a:pt x="62" y="47"/>
                    <a:pt x="62" y="29"/>
                  </a:cubicBezTo>
                  <a:cubicBezTo>
                    <a:pt x="62" y="15"/>
                    <a:pt x="47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4514124" y="3595612"/>
              <a:ext cx="16324" cy="15335"/>
            </a:xfrm>
            <a:custGeom>
              <a:rect b="b" l="l" r="r" t="t"/>
              <a:pathLst>
                <a:path extrusionOk="0" h="62" w="66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29"/>
                  </a:cubicBezTo>
                  <a:cubicBezTo>
                    <a:pt x="0" y="47"/>
                    <a:pt x="15" y="62"/>
                    <a:pt x="33" y="62"/>
                  </a:cubicBezTo>
                  <a:cubicBezTo>
                    <a:pt x="51" y="62"/>
                    <a:pt x="66" y="47"/>
                    <a:pt x="66" y="29"/>
                  </a:cubicBezTo>
                  <a:cubicBezTo>
                    <a:pt x="66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4319219" y="3693559"/>
              <a:ext cx="80633" cy="15335"/>
            </a:xfrm>
            <a:custGeom>
              <a:rect b="b" l="l" r="r" t="t"/>
              <a:pathLst>
                <a:path extrusionOk="0" h="62" w="326">
                  <a:moveTo>
                    <a:pt x="297" y="0"/>
                  </a:moveTo>
                  <a:lnTo>
                    <a:pt x="297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25"/>
                  </a:cubicBezTo>
                  <a:cubicBezTo>
                    <a:pt x="0" y="47"/>
                    <a:pt x="14" y="62"/>
                    <a:pt x="33" y="62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311" y="62"/>
                    <a:pt x="326" y="51"/>
                    <a:pt x="326" y="36"/>
                  </a:cubicBezTo>
                  <a:cubicBezTo>
                    <a:pt x="330" y="15"/>
                    <a:pt x="31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4302895" y="3790517"/>
              <a:ext cx="48973" cy="47984"/>
            </a:xfrm>
            <a:custGeom>
              <a:rect b="b" l="l" r="r" t="t"/>
              <a:pathLst>
                <a:path extrusionOk="0" h="194" w="198">
                  <a:moveTo>
                    <a:pt x="198" y="95"/>
                  </a:moveTo>
                  <a:lnTo>
                    <a:pt x="198" y="95"/>
                  </a:lnTo>
                  <a:cubicBezTo>
                    <a:pt x="198" y="44"/>
                    <a:pt x="154" y="0"/>
                    <a:pt x="99" y="0"/>
                  </a:cubicBezTo>
                  <a:cubicBezTo>
                    <a:pt x="44" y="0"/>
                    <a:pt x="0" y="44"/>
                    <a:pt x="0" y="95"/>
                  </a:cubicBezTo>
                  <a:cubicBezTo>
                    <a:pt x="0" y="150"/>
                    <a:pt x="44" y="194"/>
                    <a:pt x="99" y="194"/>
                  </a:cubicBezTo>
                  <a:cubicBezTo>
                    <a:pt x="154" y="194"/>
                    <a:pt x="198" y="150"/>
                    <a:pt x="198" y="95"/>
                  </a:cubicBezTo>
                  <a:moveTo>
                    <a:pt x="66" y="95"/>
                  </a:moveTo>
                  <a:lnTo>
                    <a:pt x="66" y="95"/>
                  </a:lnTo>
                  <a:cubicBezTo>
                    <a:pt x="66" y="77"/>
                    <a:pt x="80" y="62"/>
                    <a:pt x="99" y="62"/>
                  </a:cubicBezTo>
                  <a:cubicBezTo>
                    <a:pt x="117" y="62"/>
                    <a:pt x="132" y="77"/>
                    <a:pt x="132" y="95"/>
                  </a:cubicBezTo>
                  <a:cubicBezTo>
                    <a:pt x="132" y="114"/>
                    <a:pt x="117" y="128"/>
                    <a:pt x="99" y="128"/>
                  </a:cubicBezTo>
                  <a:cubicBezTo>
                    <a:pt x="80" y="128"/>
                    <a:pt x="66" y="114"/>
                    <a:pt x="66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4368193" y="3806841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62"/>
                  </a:moveTo>
                  <a:lnTo>
                    <a:pt x="33" y="62"/>
                  </a:lnTo>
                  <a:cubicBezTo>
                    <a:pt x="48" y="62"/>
                    <a:pt x="62" y="48"/>
                    <a:pt x="62" y="29"/>
                  </a:cubicBezTo>
                  <a:cubicBezTo>
                    <a:pt x="62" y="11"/>
                    <a:pt x="51" y="0"/>
                    <a:pt x="33" y="0"/>
                  </a:cubicBezTo>
                  <a:cubicBezTo>
                    <a:pt x="15" y="0"/>
                    <a:pt x="0" y="11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4400842" y="3806841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62"/>
                  </a:moveTo>
                  <a:lnTo>
                    <a:pt x="33" y="62"/>
                  </a:lnTo>
                  <a:cubicBezTo>
                    <a:pt x="51" y="62"/>
                    <a:pt x="62" y="44"/>
                    <a:pt x="62" y="29"/>
                  </a:cubicBezTo>
                  <a:cubicBezTo>
                    <a:pt x="62" y="11"/>
                    <a:pt x="48" y="0"/>
                    <a:pt x="33" y="0"/>
                  </a:cubicBezTo>
                  <a:cubicBezTo>
                    <a:pt x="15" y="0"/>
                    <a:pt x="0" y="15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1" name="Google Shape;1121;p52"/>
          <p:cNvGrpSpPr/>
          <p:nvPr/>
        </p:nvGrpSpPr>
        <p:grpSpPr>
          <a:xfrm>
            <a:off x="4771517" y="3374040"/>
            <a:ext cx="371752" cy="535986"/>
            <a:chOff x="4789662" y="3399718"/>
            <a:chExt cx="371752" cy="535986"/>
          </a:xfrm>
        </p:grpSpPr>
        <p:sp>
          <p:nvSpPr>
            <p:cNvPr id="1122" name="Google Shape;1122;p52"/>
            <p:cNvSpPr/>
            <p:nvPr/>
          </p:nvSpPr>
          <p:spPr>
            <a:xfrm>
              <a:off x="4789662" y="3399718"/>
              <a:ext cx="371752" cy="535986"/>
            </a:xfrm>
            <a:custGeom>
              <a:rect b="b" l="l" r="r" t="t"/>
              <a:pathLst>
                <a:path extrusionOk="0" h="2167" w="1503">
                  <a:moveTo>
                    <a:pt x="1492" y="1335"/>
                  </a:moveTo>
                  <a:lnTo>
                    <a:pt x="1492" y="1335"/>
                  </a:lnTo>
                  <a:cubicBezTo>
                    <a:pt x="1499" y="1335"/>
                    <a:pt x="1503" y="1331"/>
                    <a:pt x="1503" y="1323"/>
                  </a:cubicBezTo>
                  <a:cubicBezTo>
                    <a:pt x="1503" y="949"/>
                    <a:pt x="1503" y="949"/>
                    <a:pt x="1503" y="949"/>
                  </a:cubicBezTo>
                  <a:cubicBezTo>
                    <a:pt x="1503" y="935"/>
                    <a:pt x="1488" y="920"/>
                    <a:pt x="1474" y="920"/>
                  </a:cubicBezTo>
                  <a:cubicBezTo>
                    <a:pt x="1294" y="920"/>
                    <a:pt x="1294" y="920"/>
                    <a:pt x="1294" y="920"/>
                  </a:cubicBezTo>
                  <a:cubicBezTo>
                    <a:pt x="1294" y="543"/>
                    <a:pt x="1294" y="543"/>
                    <a:pt x="1294" y="543"/>
                  </a:cubicBezTo>
                  <a:cubicBezTo>
                    <a:pt x="1294" y="242"/>
                    <a:pt x="1048" y="0"/>
                    <a:pt x="751" y="0"/>
                  </a:cubicBezTo>
                  <a:cubicBezTo>
                    <a:pt x="660" y="0"/>
                    <a:pt x="572" y="22"/>
                    <a:pt x="495" y="66"/>
                  </a:cubicBezTo>
                  <a:cubicBezTo>
                    <a:pt x="480" y="73"/>
                    <a:pt x="473" y="88"/>
                    <a:pt x="476" y="103"/>
                  </a:cubicBezTo>
                  <a:cubicBezTo>
                    <a:pt x="484" y="121"/>
                    <a:pt x="506" y="132"/>
                    <a:pt x="524" y="121"/>
                  </a:cubicBezTo>
                  <a:cubicBezTo>
                    <a:pt x="594" y="84"/>
                    <a:pt x="671" y="62"/>
                    <a:pt x="751" y="62"/>
                  </a:cubicBezTo>
                  <a:cubicBezTo>
                    <a:pt x="1015" y="62"/>
                    <a:pt x="1228" y="279"/>
                    <a:pt x="1228" y="543"/>
                  </a:cubicBezTo>
                  <a:cubicBezTo>
                    <a:pt x="1228" y="920"/>
                    <a:pt x="1228" y="920"/>
                    <a:pt x="1228" y="920"/>
                  </a:cubicBezTo>
                  <a:cubicBezTo>
                    <a:pt x="1103" y="920"/>
                    <a:pt x="1103" y="920"/>
                    <a:pt x="1103" y="920"/>
                  </a:cubicBezTo>
                  <a:cubicBezTo>
                    <a:pt x="1103" y="546"/>
                    <a:pt x="1103" y="546"/>
                    <a:pt x="1103" y="546"/>
                  </a:cubicBezTo>
                  <a:cubicBezTo>
                    <a:pt x="1103" y="348"/>
                    <a:pt x="942" y="187"/>
                    <a:pt x="744" y="191"/>
                  </a:cubicBezTo>
                  <a:cubicBezTo>
                    <a:pt x="553" y="194"/>
                    <a:pt x="399" y="352"/>
                    <a:pt x="399" y="543"/>
                  </a:cubicBezTo>
                  <a:cubicBezTo>
                    <a:pt x="399" y="920"/>
                    <a:pt x="399" y="920"/>
                    <a:pt x="399" y="920"/>
                  </a:cubicBezTo>
                  <a:cubicBezTo>
                    <a:pt x="275" y="920"/>
                    <a:pt x="275" y="920"/>
                    <a:pt x="275" y="920"/>
                  </a:cubicBezTo>
                  <a:cubicBezTo>
                    <a:pt x="275" y="543"/>
                    <a:pt x="275" y="543"/>
                    <a:pt x="275" y="543"/>
                  </a:cubicBezTo>
                  <a:cubicBezTo>
                    <a:pt x="275" y="411"/>
                    <a:pt x="326" y="290"/>
                    <a:pt x="418" y="198"/>
                  </a:cubicBezTo>
                  <a:cubicBezTo>
                    <a:pt x="432" y="187"/>
                    <a:pt x="432" y="165"/>
                    <a:pt x="418" y="150"/>
                  </a:cubicBezTo>
                  <a:cubicBezTo>
                    <a:pt x="403" y="139"/>
                    <a:pt x="385" y="143"/>
                    <a:pt x="374" y="154"/>
                  </a:cubicBezTo>
                  <a:cubicBezTo>
                    <a:pt x="267" y="256"/>
                    <a:pt x="209" y="396"/>
                    <a:pt x="209" y="543"/>
                  </a:cubicBezTo>
                  <a:cubicBezTo>
                    <a:pt x="209" y="920"/>
                    <a:pt x="209" y="920"/>
                    <a:pt x="209" y="920"/>
                  </a:cubicBezTo>
                  <a:cubicBezTo>
                    <a:pt x="73" y="920"/>
                    <a:pt x="73" y="920"/>
                    <a:pt x="73" y="920"/>
                  </a:cubicBezTo>
                  <a:cubicBezTo>
                    <a:pt x="33" y="920"/>
                    <a:pt x="0" y="953"/>
                    <a:pt x="0" y="993"/>
                  </a:cubicBezTo>
                  <a:cubicBezTo>
                    <a:pt x="0" y="2093"/>
                    <a:pt x="0" y="2093"/>
                    <a:pt x="0" y="2093"/>
                  </a:cubicBezTo>
                  <a:cubicBezTo>
                    <a:pt x="0" y="2133"/>
                    <a:pt x="33" y="2167"/>
                    <a:pt x="73" y="2167"/>
                  </a:cubicBezTo>
                  <a:cubicBezTo>
                    <a:pt x="1470" y="2167"/>
                    <a:pt x="1470" y="2167"/>
                    <a:pt x="1470" y="2167"/>
                  </a:cubicBezTo>
                  <a:cubicBezTo>
                    <a:pt x="1488" y="2167"/>
                    <a:pt x="1503" y="2152"/>
                    <a:pt x="1503" y="2133"/>
                  </a:cubicBezTo>
                  <a:cubicBezTo>
                    <a:pt x="1503" y="1433"/>
                    <a:pt x="1503" y="1433"/>
                    <a:pt x="1503" y="1433"/>
                  </a:cubicBezTo>
                  <a:cubicBezTo>
                    <a:pt x="1503" y="1430"/>
                    <a:pt x="1503" y="1426"/>
                    <a:pt x="1499" y="1423"/>
                  </a:cubicBezTo>
                  <a:cubicBezTo>
                    <a:pt x="1474" y="1400"/>
                    <a:pt x="1441" y="1419"/>
                    <a:pt x="1441" y="1444"/>
                  </a:cubicBezTo>
                  <a:cubicBezTo>
                    <a:pt x="1441" y="2093"/>
                    <a:pt x="1441" y="2093"/>
                    <a:pt x="1441" y="2093"/>
                  </a:cubicBezTo>
                  <a:cubicBezTo>
                    <a:pt x="1441" y="2101"/>
                    <a:pt x="1437" y="2104"/>
                    <a:pt x="1430" y="2104"/>
                  </a:cubicBezTo>
                  <a:cubicBezTo>
                    <a:pt x="70" y="2104"/>
                    <a:pt x="70" y="2104"/>
                    <a:pt x="70" y="2104"/>
                  </a:cubicBezTo>
                  <a:cubicBezTo>
                    <a:pt x="62" y="2104"/>
                    <a:pt x="59" y="2101"/>
                    <a:pt x="59" y="2093"/>
                  </a:cubicBezTo>
                  <a:cubicBezTo>
                    <a:pt x="59" y="993"/>
                    <a:pt x="59" y="993"/>
                    <a:pt x="59" y="993"/>
                  </a:cubicBezTo>
                  <a:cubicBezTo>
                    <a:pt x="59" y="986"/>
                    <a:pt x="62" y="983"/>
                    <a:pt x="70" y="983"/>
                  </a:cubicBezTo>
                  <a:cubicBezTo>
                    <a:pt x="675" y="983"/>
                    <a:pt x="675" y="983"/>
                    <a:pt x="675" y="983"/>
                  </a:cubicBezTo>
                  <a:cubicBezTo>
                    <a:pt x="693" y="983"/>
                    <a:pt x="707" y="971"/>
                    <a:pt x="707" y="957"/>
                  </a:cubicBezTo>
                  <a:cubicBezTo>
                    <a:pt x="711" y="935"/>
                    <a:pt x="696" y="920"/>
                    <a:pt x="678" y="920"/>
                  </a:cubicBezTo>
                  <a:cubicBezTo>
                    <a:pt x="465" y="920"/>
                    <a:pt x="465" y="920"/>
                    <a:pt x="465" y="920"/>
                  </a:cubicBezTo>
                  <a:cubicBezTo>
                    <a:pt x="465" y="546"/>
                    <a:pt x="465" y="546"/>
                    <a:pt x="465" y="546"/>
                  </a:cubicBezTo>
                  <a:cubicBezTo>
                    <a:pt x="465" y="388"/>
                    <a:pt x="590" y="256"/>
                    <a:pt x="748" y="253"/>
                  </a:cubicBezTo>
                  <a:cubicBezTo>
                    <a:pt x="909" y="253"/>
                    <a:pt x="1037" y="381"/>
                    <a:pt x="1037" y="543"/>
                  </a:cubicBezTo>
                  <a:cubicBezTo>
                    <a:pt x="1037" y="920"/>
                    <a:pt x="1037" y="920"/>
                    <a:pt x="1037" y="920"/>
                  </a:cubicBezTo>
                  <a:cubicBezTo>
                    <a:pt x="803" y="920"/>
                    <a:pt x="803" y="920"/>
                    <a:pt x="803" y="920"/>
                  </a:cubicBezTo>
                  <a:cubicBezTo>
                    <a:pt x="799" y="920"/>
                    <a:pt x="795" y="920"/>
                    <a:pt x="792" y="924"/>
                  </a:cubicBezTo>
                  <a:cubicBezTo>
                    <a:pt x="770" y="949"/>
                    <a:pt x="788" y="983"/>
                    <a:pt x="814" y="983"/>
                  </a:cubicBezTo>
                  <a:cubicBezTo>
                    <a:pt x="1437" y="983"/>
                    <a:pt x="1437" y="983"/>
                    <a:pt x="1437" y="983"/>
                  </a:cubicBezTo>
                  <a:lnTo>
                    <a:pt x="1441" y="986"/>
                  </a:lnTo>
                  <a:cubicBezTo>
                    <a:pt x="1441" y="1305"/>
                    <a:pt x="1441" y="1305"/>
                    <a:pt x="1441" y="1305"/>
                  </a:cubicBezTo>
                  <a:cubicBezTo>
                    <a:pt x="1441" y="1320"/>
                    <a:pt x="1455" y="1335"/>
                    <a:pt x="1474" y="1335"/>
                  </a:cubicBezTo>
                  <a:lnTo>
                    <a:pt x="1492" y="13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4925204" y="3745253"/>
              <a:ext cx="60104" cy="72718"/>
            </a:xfrm>
            <a:custGeom>
              <a:rect b="b" l="l" r="r" t="t"/>
              <a:pathLst>
                <a:path extrusionOk="0" h="294" w="243">
                  <a:moveTo>
                    <a:pt x="156" y="26"/>
                  </a:moveTo>
                  <a:lnTo>
                    <a:pt x="156" y="26"/>
                  </a:lnTo>
                  <a:lnTo>
                    <a:pt x="156" y="22"/>
                  </a:lnTo>
                  <a:cubicBezTo>
                    <a:pt x="148" y="11"/>
                    <a:pt x="137" y="0"/>
                    <a:pt x="12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4" y="0"/>
                    <a:pt x="93" y="11"/>
                    <a:pt x="86" y="26"/>
                  </a:cubicBezTo>
                  <a:lnTo>
                    <a:pt x="86" y="26"/>
                  </a:lnTo>
                  <a:cubicBezTo>
                    <a:pt x="2" y="249"/>
                    <a:pt x="2" y="249"/>
                    <a:pt x="2" y="249"/>
                  </a:cubicBezTo>
                  <a:cubicBezTo>
                    <a:pt x="-5" y="267"/>
                    <a:pt x="5" y="289"/>
                    <a:pt x="27" y="293"/>
                  </a:cubicBezTo>
                  <a:cubicBezTo>
                    <a:pt x="42" y="297"/>
                    <a:pt x="57" y="286"/>
                    <a:pt x="60" y="271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81" y="271"/>
                    <a:pt x="181" y="271"/>
                    <a:pt x="181" y="271"/>
                  </a:cubicBezTo>
                  <a:cubicBezTo>
                    <a:pt x="189" y="289"/>
                    <a:pt x="207" y="297"/>
                    <a:pt x="222" y="293"/>
                  </a:cubicBezTo>
                  <a:cubicBezTo>
                    <a:pt x="240" y="286"/>
                    <a:pt x="247" y="267"/>
                    <a:pt x="240" y="249"/>
                  </a:cubicBezTo>
                  <a:lnTo>
                    <a:pt x="156" y="26"/>
                  </a:lnTo>
                  <a:moveTo>
                    <a:pt x="97" y="172"/>
                  </a:moveTo>
                  <a:lnTo>
                    <a:pt x="97" y="172"/>
                  </a:lnTo>
                  <a:cubicBezTo>
                    <a:pt x="119" y="114"/>
                    <a:pt x="119" y="114"/>
                    <a:pt x="119" y="114"/>
                  </a:cubicBezTo>
                  <a:cubicBezTo>
                    <a:pt x="145" y="172"/>
                    <a:pt x="145" y="172"/>
                    <a:pt x="145" y="172"/>
                  </a:cubicBezTo>
                  <a:lnTo>
                    <a:pt x="97" y="1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5003612" y="3745253"/>
              <a:ext cx="15335" cy="71729"/>
            </a:xfrm>
            <a:custGeom>
              <a:rect b="b" l="l" r="r" t="t"/>
              <a:pathLst>
                <a:path extrusionOk="0" h="290" w="62">
                  <a:moveTo>
                    <a:pt x="0" y="33"/>
                  </a:moveTo>
                  <a:lnTo>
                    <a:pt x="0" y="33"/>
                  </a:lnTo>
                  <a:cubicBezTo>
                    <a:pt x="0" y="256"/>
                    <a:pt x="0" y="256"/>
                    <a:pt x="0" y="256"/>
                  </a:cubicBezTo>
                  <a:cubicBezTo>
                    <a:pt x="0" y="275"/>
                    <a:pt x="11" y="289"/>
                    <a:pt x="30" y="289"/>
                  </a:cubicBezTo>
                  <a:cubicBezTo>
                    <a:pt x="48" y="293"/>
                    <a:pt x="62" y="278"/>
                    <a:pt x="62" y="260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14"/>
                    <a:pt x="48" y="0"/>
                    <a:pt x="30" y="0"/>
                  </a:cubicBezTo>
                  <a:cubicBezTo>
                    <a:pt x="11" y="3"/>
                    <a:pt x="0" y="18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4821321" y="3659921"/>
              <a:ext cx="308680" cy="243135"/>
            </a:xfrm>
            <a:custGeom>
              <a:rect b="b" l="l" r="r" t="t"/>
              <a:pathLst>
                <a:path extrusionOk="0" h="983" w="1248">
                  <a:moveTo>
                    <a:pt x="1056" y="128"/>
                  </a:moveTo>
                  <a:lnTo>
                    <a:pt x="1056" y="128"/>
                  </a:lnTo>
                  <a:cubicBezTo>
                    <a:pt x="1071" y="172"/>
                    <a:pt x="1111" y="198"/>
                    <a:pt x="1159" y="195"/>
                  </a:cubicBezTo>
                  <a:cubicBezTo>
                    <a:pt x="1203" y="191"/>
                    <a:pt x="1239" y="154"/>
                    <a:pt x="1247" y="110"/>
                  </a:cubicBezTo>
                  <a:cubicBezTo>
                    <a:pt x="1254" y="51"/>
                    <a:pt x="1207" y="0"/>
                    <a:pt x="1148" y="0"/>
                  </a:cubicBezTo>
                  <a:cubicBezTo>
                    <a:pt x="1107" y="0"/>
                    <a:pt x="1071" y="29"/>
                    <a:pt x="1056" y="66"/>
                  </a:cubicBezTo>
                  <a:cubicBezTo>
                    <a:pt x="906" y="66"/>
                    <a:pt x="906" y="66"/>
                    <a:pt x="906" y="66"/>
                  </a:cubicBezTo>
                  <a:cubicBezTo>
                    <a:pt x="895" y="66"/>
                    <a:pt x="884" y="70"/>
                    <a:pt x="880" y="81"/>
                  </a:cubicBezTo>
                  <a:cubicBezTo>
                    <a:pt x="811" y="180"/>
                    <a:pt x="811" y="180"/>
                    <a:pt x="811" y="180"/>
                  </a:cubicBezTo>
                  <a:cubicBezTo>
                    <a:pt x="638" y="81"/>
                    <a:pt x="638" y="81"/>
                    <a:pt x="638" y="81"/>
                  </a:cubicBezTo>
                  <a:cubicBezTo>
                    <a:pt x="631" y="77"/>
                    <a:pt x="616" y="77"/>
                    <a:pt x="609" y="81"/>
                  </a:cubicBezTo>
                  <a:cubicBezTo>
                    <a:pt x="436" y="180"/>
                    <a:pt x="436" y="180"/>
                    <a:pt x="436" y="180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3" y="70"/>
                    <a:pt x="352" y="66"/>
                    <a:pt x="341" y="66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76" y="26"/>
                    <a:pt x="136" y="-4"/>
                    <a:pt x="88" y="0"/>
                  </a:cubicBezTo>
                  <a:cubicBezTo>
                    <a:pt x="40" y="4"/>
                    <a:pt x="4" y="40"/>
                    <a:pt x="0" y="88"/>
                  </a:cubicBezTo>
                  <a:cubicBezTo>
                    <a:pt x="-7" y="147"/>
                    <a:pt x="40" y="195"/>
                    <a:pt x="95" y="195"/>
                  </a:cubicBezTo>
                  <a:cubicBezTo>
                    <a:pt x="139" y="195"/>
                    <a:pt x="176" y="169"/>
                    <a:pt x="191" y="128"/>
                  </a:cubicBezTo>
                  <a:cubicBezTo>
                    <a:pt x="323" y="128"/>
                    <a:pt x="323" y="128"/>
                    <a:pt x="323" y="128"/>
                  </a:cubicBezTo>
                  <a:cubicBezTo>
                    <a:pt x="381" y="213"/>
                    <a:pt x="381" y="213"/>
                    <a:pt x="381" y="213"/>
                  </a:cubicBezTo>
                  <a:cubicBezTo>
                    <a:pt x="275" y="271"/>
                    <a:pt x="275" y="271"/>
                    <a:pt x="275" y="271"/>
                  </a:cubicBezTo>
                  <a:cubicBezTo>
                    <a:pt x="264" y="279"/>
                    <a:pt x="260" y="290"/>
                    <a:pt x="260" y="301"/>
                  </a:cubicBezTo>
                  <a:cubicBezTo>
                    <a:pt x="260" y="459"/>
                    <a:pt x="260" y="459"/>
                    <a:pt x="260" y="459"/>
                  </a:cubicBezTo>
                  <a:cubicBezTo>
                    <a:pt x="187" y="459"/>
                    <a:pt x="187" y="459"/>
                    <a:pt x="187" y="459"/>
                  </a:cubicBezTo>
                  <a:cubicBezTo>
                    <a:pt x="172" y="418"/>
                    <a:pt x="132" y="392"/>
                    <a:pt x="88" y="396"/>
                  </a:cubicBezTo>
                  <a:cubicBezTo>
                    <a:pt x="40" y="400"/>
                    <a:pt x="7" y="436"/>
                    <a:pt x="0" y="480"/>
                  </a:cubicBezTo>
                  <a:cubicBezTo>
                    <a:pt x="-7" y="539"/>
                    <a:pt x="40" y="590"/>
                    <a:pt x="99" y="590"/>
                  </a:cubicBezTo>
                  <a:cubicBezTo>
                    <a:pt x="139" y="590"/>
                    <a:pt x="176" y="561"/>
                    <a:pt x="191" y="524"/>
                  </a:cubicBezTo>
                  <a:cubicBezTo>
                    <a:pt x="260" y="524"/>
                    <a:pt x="260" y="524"/>
                    <a:pt x="260" y="524"/>
                  </a:cubicBezTo>
                  <a:cubicBezTo>
                    <a:pt x="260" y="682"/>
                    <a:pt x="260" y="682"/>
                    <a:pt x="260" y="682"/>
                  </a:cubicBezTo>
                  <a:cubicBezTo>
                    <a:pt x="260" y="693"/>
                    <a:pt x="264" y="704"/>
                    <a:pt x="275" y="708"/>
                  </a:cubicBezTo>
                  <a:cubicBezTo>
                    <a:pt x="381" y="770"/>
                    <a:pt x="381" y="770"/>
                    <a:pt x="381" y="770"/>
                  </a:cubicBezTo>
                  <a:cubicBezTo>
                    <a:pt x="323" y="854"/>
                    <a:pt x="323" y="854"/>
                    <a:pt x="323" y="854"/>
                  </a:cubicBezTo>
                  <a:cubicBezTo>
                    <a:pt x="191" y="854"/>
                    <a:pt x="191" y="854"/>
                    <a:pt x="191" y="854"/>
                  </a:cubicBezTo>
                  <a:cubicBezTo>
                    <a:pt x="176" y="810"/>
                    <a:pt x="136" y="785"/>
                    <a:pt x="88" y="788"/>
                  </a:cubicBezTo>
                  <a:cubicBezTo>
                    <a:pt x="40" y="792"/>
                    <a:pt x="4" y="829"/>
                    <a:pt x="0" y="873"/>
                  </a:cubicBezTo>
                  <a:cubicBezTo>
                    <a:pt x="-7" y="931"/>
                    <a:pt x="40" y="983"/>
                    <a:pt x="95" y="983"/>
                  </a:cubicBezTo>
                  <a:cubicBezTo>
                    <a:pt x="139" y="983"/>
                    <a:pt x="176" y="953"/>
                    <a:pt x="191" y="917"/>
                  </a:cubicBezTo>
                  <a:cubicBezTo>
                    <a:pt x="341" y="917"/>
                    <a:pt x="341" y="917"/>
                    <a:pt x="341" y="917"/>
                  </a:cubicBezTo>
                  <a:cubicBezTo>
                    <a:pt x="352" y="917"/>
                    <a:pt x="363" y="909"/>
                    <a:pt x="367" y="902"/>
                  </a:cubicBezTo>
                  <a:cubicBezTo>
                    <a:pt x="436" y="803"/>
                    <a:pt x="436" y="803"/>
                    <a:pt x="436" y="803"/>
                  </a:cubicBezTo>
                  <a:cubicBezTo>
                    <a:pt x="609" y="902"/>
                    <a:pt x="609" y="902"/>
                    <a:pt x="609" y="902"/>
                  </a:cubicBezTo>
                  <a:cubicBezTo>
                    <a:pt x="616" y="905"/>
                    <a:pt x="631" y="905"/>
                    <a:pt x="638" y="902"/>
                  </a:cubicBezTo>
                  <a:cubicBezTo>
                    <a:pt x="811" y="803"/>
                    <a:pt x="811" y="803"/>
                    <a:pt x="811" y="803"/>
                  </a:cubicBezTo>
                  <a:cubicBezTo>
                    <a:pt x="880" y="902"/>
                    <a:pt x="880" y="902"/>
                    <a:pt x="880" y="902"/>
                  </a:cubicBezTo>
                  <a:cubicBezTo>
                    <a:pt x="884" y="909"/>
                    <a:pt x="895" y="917"/>
                    <a:pt x="906" y="917"/>
                  </a:cubicBezTo>
                  <a:cubicBezTo>
                    <a:pt x="1056" y="917"/>
                    <a:pt x="1056" y="917"/>
                    <a:pt x="1056" y="917"/>
                  </a:cubicBezTo>
                  <a:cubicBezTo>
                    <a:pt x="1071" y="957"/>
                    <a:pt x="1111" y="986"/>
                    <a:pt x="1159" y="983"/>
                  </a:cubicBezTo>
                  <a:cubicBezTo>
                    <a:pt x="1203" y="975"/>
                    <a:pt x="1239" y="942"/>
                    <a:pt x="1247" y="895"/>
                  </a:cubicBezTo>
                  <a:cubicBezTo>
                    <a:pt x="1254" y="836"/>
                    <a:pt x="1207" y="788"/>
                    <a:pt x="1148" y="788"/>
                  </a:cubicBezTo>
                  <a:cubicBezTo>
                    <a:pt x="1107" y="788"/>
                    <a:pt x="1071" y="814"/>
                    <a:pt x="1056" y="854"/>
                  </a:cubicBezTo>
                  <a:cubicBezTo>
                    <a:pt x="920" y="854"/>
                    <a:pt x="920" y="854"/>
                    <a:pt x="920" y="854"/>
                  </a:cubicBezTo>
                  <a:cubicBezTo>
                    <a:pt x="865" y="770"/>
                    <a:pt x="865" y="770"/>
                    <a:pt x="865" y="770"/>
                  </a:cubicBezTo>
                  <a:cubicBezTo>
                    <a:pt x="972" y="708"/>
                    <a:pt x="972" y="708"/>
                    <a:pt x="972" y="708"/>
                  </a:cubicBezTo>
                  <a:cubicBezTo>
                    <a:pt x="983" y="704"/>
                    <a:pt x="987" y="693"/>
                    <a:pt x="987" y="682"/>
                  </a:cubicBezTo>
                  <a:cubicBezTo>
                    <a:pt x="987" y="524"/>
                    <a:pt x="987" y="524"/>
                    <a:pt x="987" y="524"/>
                  </a:cubicBezTo>
                  <a:cubicBezTo>
                    <a:pt x="1056" y="524"/>
                    <a:pt x="1056" y="524"/>
                    <a:pt x="1056" y="524"/>
                  </a:cubicBezTo>
                  <a:cubicBezTo>
                    <a:pt x="1071" y="565"/>
                    <a:pt x="1111" y="594"/>
                    <a:pt x="1159" y="590"/>
                  </a:cubicBezTo>
                  <a:cubicBezTo>
                    <a:pt x="1203" y="587"/>
                    <a:pt x="1239" y="550"/>
                    <a:pt x="1247" y="503"/>
                  </a:cubicBezTo>
                  <a:cubicBezTo>
                    <a:pt x="1254" y="444"/>
                    <a:pt x="1207" y="396"/>
                    <a:pt x="1148" y="396"/>
                  </a:cubicBezTo>
                  <a:cubicBezTo>
                    <a:pt x="1107" y="396"/>
                    <a:pt x="1071" y="422"/>
                    <a:pt x="1056" y="459"/>
                  </a:cubicBezTo>
                  <a:cubicBezTo>
                    <a:pt x="987" y="459"/>
                    <a:pt x="987" y="459"/>
                    <a:pt x="987" y="459"/>
                  </a:cubicBezTo>
                  <a:cubicBezTo>
                    <a:pt x="987" y="301"/>
                    <a:pt x="987" y="301"/>
                    <a:pt x="987" y="301"/>
                  </a:cubicBezTo>
                  <a:cubicBezTo>
                    <a:pt x="987" y="290"/>
                    <a:pt x="983" y="279"/>
                    <a:pt x="972" y="271"/>
                  </a:cubicBezTo>
                  <a:cubicBezTo>
                    <a:pt x="865" y="213"/>
                    <a:pt x="865" y="213"/>
                    <a:pt x="865" y="213"/>
                  </a:cubicBezTo>
                  <a:cubicBezTo>
                    <a:pt x="920" y="128"/>
                    <a:pt x="920" y="128"/>
                    <a:pt x="920" y="128"/>
                  </a:cubicBezTo>
                  <a:lnTo>
                    <a:pt x="1056" y="128"/>
                  </a:lnTo>
                  <a:moveTo>
                    <a:pt x="1148" y="63"/>
                  </a:moveTo>
                  <a:lnTo>
                    <a:pt x="1148" y="63"/>
                  </a:lnTo>
                  <a:cubicBezTo>
                    <a:pt x="1166" y="63"/>
                    <a:pt x="1184" y="81"/>
                    <a:pt x="1184" y="99"/>
                  </a:cubicBezTo>
                  <a:cubicBezTo>
                    <a:pt x="1184" y="117"/>
                    <a:pt x="1166" y="132"/>
                    <a:pt x="1148" y="132"/>
                  </a:cubicBezTo>
                  <a:cubicBezTo>
                    <a:pt x="1129" y="132"/>
                    <a:pt x="1115" y="117"/>
                    <a:pt x="1115" y="99"/>
                  </a:cubicBezTo>
                  <a:cubicBezTo>
                    <a:pt x="1115" y="81"/>
                    <a:pt x="1129" y="63"/>
                    <a:pt x="1148" y="63"/>
                  </a:cubicBezTo>
                  <a:moveTo>
                    <a:pt x="99" y="132"/>
                  </a:moveTo>
                  <a:lnTo>
                    <a:pt x="99" y="132"/>
                  </a:lnTo>
                  <a:cubicBezTo>
                    <a:pt x="77" y="132"/>
                    <a:pt x="63" y="117"/>
                    <a:pt x="63" y="99"/>
                  </a:cubicBezTo>
                  <a:cubicBezTo>
                    <a:pt x="63" y="81"/>
                    <a:pt x="77" y="63"/>
                    <a:pt x="99" y="63"/>
                  </a:cubicBezTo>
                  <a:cubicBezTo>
                    <a:pt x="117" y="63"/>
                    <a:pt x="132" y="81"/>
                    <a:pt x="132" y="99"/>
                  </a:cubicBezTo>
                  <a:cubicBezTo>
                    <a:pt x="132" y="117"/>
                    <a:pt x="117" y="132"/>
                    <a:pt x="99" y="132"/>
                  </a:cubicBezTo>
                  <a:moveTo>
                    <a:pt x="99" y="524"/>
                  </a:moveTo>
                  <a:lnTo>
                    <a:pt x="99" y="524"/>
                  </a:lnTo>
                  <a:cubicBezTo>
                    <a:pt x="77" y="524"/>
                    <a:pt x="63" y="510"/>
                    <a:pt x="63" y="491"/>
                  </a:cubicBezTo>
                  <a:cubicBezTo>
                    <a:pt x="63" y="473"/>
                    <a:pt x="77" y="459"/>
                    <a:pt x="99" y="459"/>
                  </a:cubicBezTo>
                  <a:cubicBezTo>
                    <a:pt x="117" y="459"/>
                    <a:pt x="132" y="473"/>
                    <a:pt x="132" y="491"/>
                  </a:cubicBezTo>
                  <a:cubicBezTo>
                    <a:pt x="132" y="510"/>
                    <a:pt x="117" y="524"/>
                    <a:pt x="99" y="524"/>
                  </a:cubicBezTo>
                  <a:moveTo>
                    <a:pt x="99" y="920"/>
                  </a:moveTo>
                  <a:lnTo>
                    <a:pt x="99" y="920"/>
                  </a:lnTo>
                  <a:cubicBezTo>
                    <a:pt x="77" y="920"/>
                    <a:pt x="63" y="905"/>
                    <a:pt x="63" y="887"/>
                  </a:cubicBezTo>
                  <a:cubicBezTo>
                    <a:pt x="63" y="869"/>
                    <a:pt x="77" y="851"/>
                    <a:pt x="99" y="851"/>
                  </a:cubicBezTo>
                  <a:cubicBezTo>
                    <a:pt x="117" y="851"/>
                    <a:pt x="132" y="869"/>
                    <a:pt x="132" y="887"/>
                  </a:cubicBezTo>
                  <a:cubicBezTo>
                    <a:pt x="132" y="905"/>
                    <a:pt x="117" y="920"/>
                    <a:pt x="99" y="920"/>
                  </a:cubicBezTo>
                  <a:moveTo>
                    <a:pt x="1148" y="851"/>
                  </a:moveTo>
                  <a:lnTo>
                    <a:pt x="1148" y="851"/>
                  </a:lnTo>
                  <a:cubicBezTo>
                    <a:pt x="1166" y="851"/>
                    <a:pt x="1184" y="869"/>
                    <a:pt x="1184" y="887"/>
                  </a:cubicBezTo>
                  <a:cubicBezTo>
                    <a:pt x="1184" y="905"/>
                    <a:pt x="1166" y="920"/>
                    <a:pt x="1148" y="920"/>
                  </a:cubicBezTo>
                  <a:cubicBezTo>
                    <a:pt x="1129" y="920"/>
                    <a:pt x="1115" y="905"/>
                    <a:pt x="1115" y="887"/>
                  </a:cubicBezTo>
                  <a:cubicBezTo>
                    <a:pt x="1115" y="869"/>
                    <a:pt x="1129" y="851"/>
                    <a:pt x="1148" y="851"/>
                  </a:cubicBezTo>
                  <a:moveTo>
                    <a:pt x="1148" y="459"/>
                  </a:moveTo>
                  <a:lnTo>
                    <a:pt x="1148" y="459"/>
                  </a:lnTo>
                  <a:cubicBezTo>
                    <a:pt x="1166" y="459"/>
                    <a:pt x="1184" y="473"/>
                    <a:pt x="1184" y="491"/>
                  </a:cubicBezTo>
                  <a:cubicBezTo>
                    <a:pt x="1184" y="510"/>
                    <a:pt x="1166" y="524"/>
                    <a:pt x="1148" y="524"/>
                  </a:cubicBezTo>
                  <a:cubicBezTo>
                    <a:pt x="1129" y="524"/>
                    <a:pt x="1115" y="510"/>
                    <a:pt x="1115" y="491"/>
                  </a:cubicBezTo>
                  <a:cubicBezTo>
                    <a:pt x="1115" y="473"/>
                    <a:pt x="1129" y="459"/>
                    <a:pt x="1148" y="459"/>
                  </a:cubicBezTo>
                  <a:moveTo>
                    <a:pt x="924" y="664"/>
                  </a:moveTo>
                  <a:lnTo>
                    <a:pt x="924" y="664"/>
                  </a:lnTo>
                  <a:cubicBezTo>
                    <a:pt x="623" y="840"/>
                    <a:pt x="623" y="840"/>
                    <a:pt x="623" y="840"/>
                  </a:cubicBezTo>
                  <a:cubicBezTo>
                    <a:pt x="323" y="664"/>
                    <a:pt x="323" y="664"/>
                    <a:pt x="323" y="664"/>
                  </a:cubicBezTo>
                  <a:cubicBezTo>
                    <a:pt x="323" y="319"/>
                    <a:pt x="323" y="319"/>
                    <a:pt x="323" y="319"/>
                  </a:cubicBezTo>
                  <a:cubicBezTo>
                    <a:pt x="623" y="147"/>
                    <a:pt x="623" y="147"/>
                    <a:pt x="623" y="147"/>
                  </a:cubicBezTo>
                  <a:cubicBezTo>
                    <a:pt x="924" y="319"/>
                    <a:pt x="924" y="319"/>
                    <a:pt x="924" y="319"/>
                  </a:cubicBezTo>
                  <a:lnTo>
                    <a:pt x="924" y="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6" name="Google Shape;1126;p52"/>
          <p:cNvGrpSpPr/>
          <p:nvPr/>
        </p:nvGrpSpPr>
        <p:grpSpPr>
          <a:xfrm>
            <a:off x="5458646" y="3374040"/>
            <a:ext cx="512736" cy="535986"/>
            <a:chOff x="5360030" y="3399718"/>
            <a:chExt cx="512736" cy="535986"/>
          </a:xfrm>
        </p:grpSpPr>
        <p:sp>
          <p:nvSpPr>
            <p:cNvPr id="1127" name="Google Shape;1127;p52"/>
            <p:cNvSpPr/>
            <p:nvPr/>
          </p:nvSpPr>
          <p:spPr>
            <a:xfrm>
              <a:off x="5360030" y="3399718"/>
              <a:ext cx="512736" cy="535986"/>
            </a:xfrm>
            <a:custGeom>
              <a:rect b="b" l="l" r="r" t="t"/>
              <a:pathLst>
                <a:path extrusionOk="0" h="2167" w="2073">
                  <a:moveTo>
                    <a:pt x="2061" y="1727"/>
                  </a:moveTo>
                  <a:lnTo>
                    <a:pt x="2061" y="1727"/>
                  </a:lnTo>
                  <a:cubicBezTo>
                    <a:pt x="1973" y="1672"/>
                    <a:pt x="1973" y="1672"/>
                    <a:pt x="1973" y="1672"/>
                  </a:cubicBezTo>
                  <a:cubicBezTo>
                    <a:pt x="1977" y="1650"/>
                    <a:pt x="1977" y="1628"/>
                    <a:pt x="1973" y="1602"/>
                  </a:cubicBezTo>
                  <a:cubicBezTo>
                    <a:pt x="2061" y="1547"/>
                    <a:pt x="2061" y="1547"/>
                    <a:pt x="2061" y="1547"/>
                  </a:cubicBezTo>
                  <a:cubicBezTo>
                    <a:pt x="2072" y="1540"/>
                    <a:pt x="2075" y="1525"/>
                    <a:pt x="2072" y="1511"/>
                  </a:cubicBezTo>
                  <a:cubicBezTo>
                    <a:pt x="2061" y="1470"/>
                    <a:pt x="2046" y="1433"/>
                    <a:pt x="2024" y="1397"/>
                  </a:cubicBezTo>
                  <a:cubicBezTo>
                    <a:pt x="2020" y="1386"/>
                    <a:pt x="2006" y="1379"/>
                    <a:pt x="1991" y="1382"/>
                  </a:cubicBezTo>
                  <a:cubicBezTo>
                    <a:pt x="1892" y="1400"/>
                    <a:pt x="1892" y="1400"/>
                    <a:pt x="1892" y="1400"/>
                  </a:cubicBezTo>
                  <a:cubicBezTo>
                    <a:pt x="1877" y="1386"/>
                    <a:pt x="1859" y="1367"/>
                    <a:pt x="1845" y="1353"/>
                  </a:cubicBezTo>
                  <a:cubicBezTo>
                    <a:pt x="1863" y="1254"/>
                    <a:pt x="1863" y="1254"/>
                    <a:pt x="1863" y="1254"/>
                  </a:cubicBezTo>
                  <a:cubicBezTo>
                    <a:pt x="1866" y="1239"/>
                    <a:pt x="1859" y="1228"/>
                    <a:pt x="1848" y="1221"/>
                  </a:cubicBezTo>
                  <a:cubicBezTo>
                    <a:pt x="1811" y="1199"/>
                    <a:pt x="1775" y="1184"/>
                    <a:pt x="1734" y="1173"/>
                  </a:cubicBezTo>
                  <a:cubicBezTo>
                    <a:pt x="1720" y="1169"/>
                    <a:pt x="1705" y="1173"/>
                    <a:pt x="1698" y="1184"/>
                  </a:cubicBezTo>
                  <a:cubicBezTo>
                    <a:pt x="1643" y="1272"/>
                    <a:pt x="1643" y="1272"/>
                    <a:pt x="1643" y="1272"/>
                  </a:cubicBezTo>
                  <a:cubicBezTo>
                    <a:pt x="1621" y="1268"/>
                    <a:pt x="1595" y="1268"/>
                    <a:pt x="1573" y="1272"/>
                  </a:cubicBezTo>
                  <a:cubicBezTo>
                    <a:pt x="1573" y="1268"/>
                    <a:pt x="1573" y="1268"/>
                    <a:pt x="1573" y="1268"/>
                  </a:cubicBezTo>
                  <a:cubicBezTo>
                    <a:pt x="1573" y="1265"/>
                    <a:pt x="1573" y="1316"/>
                    <a:pt x="1573" y="480"/>
                  </a:cubicBezTo>
                  <a:cubicBezTo>
                    <a:pt x="1573" y="432"/>
                    <a:pt x="1537" y="396"/>
                    <a:pt x="1489" y="396"/>
                  </a:cubicBezTo>
                  <a:cubicBezTo>
                    <a:pt x="1313" y="396"/>
                    <a:pt x="1313" y="396"/>
                    <a:pt x="1313" y="396"/>
                  </a:cubicBezTo>
                  <a:cubicBezTo>
                    <a:pt x="1313" y="33"/>
                    <a:pt x="1313" y="33"/>
                    <a:pt x="1313" y="33"/>
                  </a:cubicBezTo>
                  <a:cubicBezTo>
                    <a:pt x="1313" y="15"/>
                    <a:pt x="1298" y="0"/>
                    <a:pt x="1280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75" y="0"/>
                    <a:pt x="261" y="15"/>
                    <a:pt x="261" y="33"/>
                  </a:cubicBezTo>
                  <a:cubicBezTo>
                    <a:pt x="261" y="396"/>
                    <a:pt x="261" y="396"/>
                    <a:pt x="261" y="396"/>
                  </a:cubicBezTo>
                  <a:cubicBezTo>
                    <a:pt x="88" y="396"/>
                    <a:pt x="88" y="396"/>
                    <a:pt x="88" y="396"/>
                  </a:cubicBezTo>
                  <a:cubicBezTo>
                    <a:pt x="41" y="396"/>
                    <a:pt x="0" y="432"/>
                    <a:pt x="0" y="480"/>
                  </a:cubicBezTo>
                  <a:cubicBezTo>
                    <a:pt x="0" y="1686"/>
                    <a:pt x="0" y="1686"/>
                    <a:pt x="0" y="1686"/>
                  </a:cubicBezTo>
                  <a:cubicBezTo>
                    <a:pt x="0" y="1734"/>
                    <a:pt x="41" y="1774"/>
                    <a:pt x="88" y="1774"/>
                  </a:cubicBezTo>
                  <a:cubicBezTo>
                    <a:pt x="528" y="1774"/>
                    <a:pt x="528" y="1774"/>
                    <a:pt x="528" y="1774"/>
                  </a:cubicBezTo>
                  <a:cubicBezTo>
                    <a:pt x="495" y="1972"/>
                    <a:pt x="495" y="1972"/>
                    <a:pt x="495" y="1972"/>
                  </a:cubicBezTo>
                  <a:cubicBezTo>
                    <a:pt x="429" y="1972"/>
                    <a:pt x="429" y="1972"/>
                    <a:pt x="429" y="1972"/>
                  </a:cubicBezTo>
                  <a:cubicBezTo>
                    <a:pt x="396" y="1972"/>
                    <a:pt x="367" y="1998"/>
                    <a:pt x="367" y="2035"/>
                  </a:cubicBezTo>
                  <a:cubicBezTo>
                    <a:pt x="367" y="2133"/>
                    <a:pt x="367" y="2133"/>
                    <a:pt x="367" y="2133"/>
                  </a:cubicBezTo>
                  <a:cubicBezTo>
                    <a:pt x="367" y="2152"/>
                    <a:pt x="381" y="2167"/>
                    <a:pt x="400" y="2167"/>
                  </a:cubicBezTo>
                  <a:cubicBezTo>
                    <a:pt x="561" y="2167"/>
                    <a:pt x="561" y="2167"/>
                    <a:pt x="561" y="2167"/>
                  </a:cubicBezTo>
                  <a:cubicBezTo>
                    <a:pt x="565" y="2167"/>
                    <a:pt x="572" y="2163"/>
                    <a:pt x="572" y="2159"/>
                  </a:cubicBezTo>
                  <a:cubicBezTo>
                    <a:pt x="598" y="2133"/>
                    <a:pt x="579" y="2104"/>
                    <a:pt x="554" y="2104"/>
                  </a:cubicBezTo>
                  <a:cubicBezTo>
                    <a:pt x="437" y="2104"/>
                    <a:pt x="437" y="2104"/>
                    <a:pt x="437" y="2104"/>
                  </a:cubicBezTo>
                  <a:cubicBezTo>
                    <a:pt x="437" y="2035"/>
                    <a:pt x="437" y="2035"/>
                    <a:pt x="437" y="2035"/>
                  </a:cubicBezTo>
                  <a:cubicBezTo>
                    <a:pt x="1141" y="2035"/>
                    <a:pt x="1141" y="2035"/>
                    <a:pt x="1141" y="2035"/>
                  </a:cubicBezTo>
                  <a:cubicBezTo>
                    <a:pt x="1141" y="2104"/>
                    <a:pt x="1141" y="2104"/>
                    <a:pt x="1141" y="2104"/>
                  </a:cubicBezTo>
                  <a:cubicBezTo>
                    <a:pt x="693" y="2104"/>
                    <a:pt x="693" y="2104"/>
                    <a:pt x="693" y="2104"/>
                  </a:cubicBezTo>
                  <a:cubicBezTo>
                    <a:pt x="678" y="2104"/>
                    <a:pt x="664" y="2115"/>
                    <a:pt x="660" y="2130"/>
                  </a:cubicBezTo>
                  <a:cubicBezTo>
                    <a:pt x="660" y="2148"/>
                    <a:pt x="675" y="2167"/>
                    <a:pt x="693" y="2167"/>
                  </a:cubicBezTo>
                  <a:cubicBezTo>
                    <a:pt x="1144" y="2167"/>
                    <a:pt x="1144" y="2167"/>
                    <a:pt x="1144" y="2167"/>
                  </a:cubicBezTo>
                  <a:cubicBezTo>
                    <a:pt x="1177" y="2167"/>
                    <a:pt x="1206" y="2137"/>
                    <a:pt x="1206" y="2104"/>
                  </a:cubicBezTo>
                  <a:cubicBezTo>
                    <a:pt x="1206" y="2035"/>
                    <a:pt x="1206" y="2035"/>
                    <a:pt x="1206" y="2035"/>
                  </a:cubicBezTo>
                  <a:cubicBezTo>
                    <a:pt x="1206" y="1998"/>
                    <a:pt x="1177" y="1972"/>
                    <a:pt x="1144" y="1972"/>
                  </a:cubicBezTo>
                  <a:cubicBezTo>
                    <a:pt x="1078" y="1972"/>
                    <a:pt x="1078" y="1972"/>
                    <a:pt x="1078" y="1972"/>
                  </a:cubicBezTo>
                  <a:cubicBezTo>
                    <a:pt x="1045" y="1774"/>
                    <a:pt x="1045" y="1774"/>
                    <a:pt x="1045" y="1774"/>
                  </a:cubicBezTo>
                  <a:cubicBezTo>
                    <a:pt x="1148" y="1774"/>
                    <a:pt x="1148" y="1774"/>
                    <a:pt x="1148" y="1774"/>
                  </a:cubicBezTo>
                  <a:cubicBezTo>
                    <a:pt x="1155" y="1807"/>
                    <a:pt x="1170" y="1844"/>
                    <a:pt x="1192" y="1877"/>
                  </a:cubicBezTo>
                  <a:cubicBezTo>
                    <a:pt x="1195" y="1888"/>
                    <a:pt x="1210" y="1895"/>
                    <a:pt x="1225" y="1892"/>
                  </a:cubicBezTo>
                  <a:cubicBezTo>
                    <a:pt x="1324" y="1873"/>
                    <a:pt x="1324" y="1873"/>
                    <a:pt x="1324" y="1873"/>
                  </a:cubicBezTo>
                  <a:cubicBezTo>
                    <a:pt x="1338" y="1888"/>
                    <a:pt x="1357" y="1906"/>
                    <a:pt x="1371" y="1921"/>
                  </a:cubicBezTo>
                  <a:cubicBezTo>
                    <a:pt x="1353" y="2020"/>
                    <a:pt x="1353" y="2020"/>
                    <a:pt x="1353" y="2020"/>
                  </a:cubicBezTo>
                  <a:cubicBezTo>
                    <a:pt x="1349" y="2035"/>
                    <a:pt x="1357" y="2049"/>
                    <a:pt x="1368" y="2053"/>
                  </a:cubicBezTo>
                  <a:cubicBezTo>
                    <a:pt x="1412" y="2079"/>
                    <a:pt x="1474" y="2104"/>
                    <a:pt x="1489" y="2104"/>
                  </a:cubicBezTo>
                  <a:cubicBezTo>
                    <a:pt x="1500" y="2104"/>
                    <a:pt x="1511" y="2097"/>
                    <a:pt x="1518" y="2089"/>
                  </a:cubicBezTo>
                  <a:cubicBezTo>
                    <a:pt x="1573" y="2001"/>
                    <a:pt x="1573" y="2001"/>
                    <a:pt x="1573" y="2001"/>
                  </a:cubicBezTo>
                  <a:cubicBezTo>
                    <a:pt x="1595" y="2005"/>
                    <a:pt x="1621" y="2005"/>
                    <a:pt x="1643" y="2001"/>
                  </a:cubicBezTo>
                  <a:cubicBezTo>
                    <a:pt x="1698" y="2089"/>
                    <a:pt x="1698" y="2089"/>
                    <a:pt x="1698" y="2089"/>
                  </a:cubicBezTo>
                  <a:cubicBezTo>
                    <a:pt x="1705" y="2101"/>
                    <a:pt x="1720" y="2104"/>
                    <a:pt x="1734" y="2101"/>
                  </a:cubicBezTo>
                  <a:cubicBezTo>
                    <a:pt x="1775" y="2089"/>
                    <a:pt x="1811" y="2075"/>
                    <a:pt x="1848" y="2053"/>
                  </a:cubicBezTo>
                  <a:cubicBezTo>
                    <a:pt x="1859" y="2049"/>
                    <a:pt x="1866" y="2035"/>
                    <a:pt x="1863" y="2020"/>
                  </a:cubicBezTo>
                  <a:cubicBezTo>
                    <a:pt x="1845" y="1921"/>
                    <a:pt x="1845" y="1921"/>
                    <a:pt x="1845" y="1921"/>
                  </a:cubicBezTo>
                  <a:cubicBezTo>
                    <a:pt x="1859" y="1906"/>
                    <a:pt x="1877" y="1888"/>
                    <a:pt x="1892" y="1873"/>
                  </a:cubicBezTo>
                  <a:cubicBezTo>
                    <a:pt x="1991" y="1892"/>
                    <a:pt x="1991" y="1892"/>
                    <a:pt x="1991" y="1892"/>
                  </a:cubicBezTo>
                  <a:cubicBezTo>
                    <a:pt x="2006" y="1895"/>
                    <a:pt x="2020" y="1888"/>
                    <a:pt x="2024" y="1877"/>
                  </a:cubicBezTo>
                  <a:cubicBezTo>
                    <a:pt x="2046" y="1840"/>
                    <a:pt x="2061" y="1804"/>
                    <a:pt x="2072" y="1763"/>
                  </a:cubicBezTo>
                  <a:cubicBezTo>
                    <a:pt x="2075" y="1749"/>
                    <a:pt x="2072" y="1738"/>
                    <a:pt x="2061" y="1727"/>
                  </a:cubicBezTo>
                  <a:moveTo>
                    <a:pt x="1485" y="458"/>
                  </a:moveTo>
                  <a:lnTo>
                    <a:pt x="1485" y="458"/>
                  </a:lnTo>
                  <a:cubicBezTo>
                    <a:pt x="1500" y="458"/>
                    <a:pt x="1511" y="469"/>
                    <a:pt x="1511" y="480"/>
                  </a:cubicBezTo>
                  <a:cubicBezTo>
                    <a:pt x="1511" y="1177"/>
                    <a:pt x="1511" y="1177"/>
                    <a:pt x="1511" y="1177"/>
                  </a:cubicBezTo>
                  <a:cubicBezTo>
                    <a:pt x="1503" y="1169"/>
                    <a:pt x="1493" y="1169"/>
                    <a:pt x="1481" y="1169"/>
                  </a:cubicBezTo>
                  <a:cubicBezTo>
                    <a:pt x="1467" y="1173"/>
                    <a:pt x="1456" y="1180"/>
                    <a:pt x="1441" y="1184"/>
                  </a:cubicBezTo>
                  <a:cubicBezTo>
                    <a:pt x="1441" y="557"/>
                    <a:pt x="1441" y="557"/>
                    <a:pt x="1441" y="557"/>
                  </a:cubicBezTo>
                  <a:cubicBezTo>
                    <a:pt x="1441" y="539"/>
                    <a:pt x="1426" y="524"/>
                    <a:pt x="1412" y="524"/>
                  </a:cubicBezTo>
                  <a:cubicBezTo>
                    <a:pt x="1313" y="524"/>
                    <a:pt x="1313" y="524"/>
                    <a:pt x="1313" y="524"/>
                  </a:cubicBezTo>
                  <a:cubicBezTo>
                    <a:pt x="1313" y="458"/>
                    <a:pt x="1313" y="458"/>
                    <a:pt x="1313" y="458"/>
                  </a:cubicBezTo>
                  <a:lnTo>
                    <a:pt x="1485" y="458"/>
                  </a:lnTo>
                  <a:moveTo>
                    <a:pt x="1353" y="1250"/>
                  </a:moveTo>
                  <a:lnTo>
                    <a:pt x="1353" y="1250"/>
                  </a:lnTo>
                  <a:cubicBezTo>
                    <a:pt x="1371" y="1353"/>
                    <a:pt x="1371" y="1353"/>
                    <a:pt x="1371" y="1353"/>
                  </a:cubicBezTo>
                  <a:cubicBezTo>
                    <a:pt x="1357" y="1367"/>
                    <a:pt x="1338" y="1382"/>
                    <a:pt x="1324" y="1400"/>
                  </a:cubicBezTo>
                  <a:cubicBezTo>
                    <a:pt x="1313" y="1397"/>
                    <a:pt x="1313" y="1397"/>
                    <a:pt x="1313" y="1397"/>
                  </a:cubicBezTo>
                  <a:cubicBezTo>
                    <a:pt x="1313" y="590"/>
                    <a:pt x="1313" y="590"/>
                    <a:pt x="1313" y="590"/>
                  </a:cubicBezTo>
                  <a:cubicBezTo>
                    <a:pt x="1379" y="590"/>
                    <a:pt x="1379" y="590"/>
                    <a:pt x="1379" y="590"/>
                  </a:cubicBezTo>
                  <a:cubicBezTo>
                    <a:pt x="1379" y="1213"/>
                    <a:pt x="1379" y="1213"/>
                    <a:pt x="1379" y="1213"/>
                  </a:cubicBezTo>
                  <a:cubicBezTo>
                    <a:pt x="1375" y="1213"/>
                    <a:pt x="1371" y="1217"/>
                    <a:pt x="1368" y="1217"/>
                  </a:cubicBezTo>
                  <a:cubicBezTo>
                    <a:pt x="1357" y="1224"/>
                    <a:pt x="1349" y="1239"/>
                    <a:pt x="1353" y="1250"/>
                  </a:cubicBezTo>
                  <a:moveTo>
                    <a:pt x="1159" y="1547"/>
                  </a:moveTo>
                  <a:lnTo>
                    <a:pt x="1159" y="1547"/>
                  </a:lnTo>
                  <a:cubicBezTo>
                    <a:pt x="1203" y="1580"/>
                    <a:pt x="1203" y="1580"/>
                    <a:pt x="1203" y="1580"/>
                  </a:cubicBezTo>
                  <a:cubicBezTo>
                    <a:pt x="657" y="1580"/>
                    <a:pt x="657" y="1580"/>
                    <a:pt x="657" y="1580"/>
                  </a:cubicBezTo>
                  <a:cubicBezTo>
                    <a:pt x="657" y="330"/>
                    <a:pt x="657" y="330"/>
                    <a:pt x="657" y="330"/>
                  </a:cubicBezTo>
                  <a:cubicBezTo>
                    <a:pt x="1247" y="330"/>
                    <a:pt x="1247" y="330"/>
                    <a:pt x="1247" y="330"/>
                  </a:cubicBezTo>
                  <a:cubicBezTo>
                    <a:pt x="1247" y="1389"/>
                    <a:pt x="1247" y="1389"/>
                    <a:pt x="1247" y="1389"/>
                  </a:cubicBezTo>
                  <a:cubicBezTo>
                    <a:pt x="1225" y="1382"/>
                    <a:pt x="1225" y="1382"/>
                    <a:pt x="1225" y="1382"/>
                  </a:cubicBezTo>
                  <a:cubicBezTo>
                    <a:pt x="1210" y="1382"/>
                    <a:pt x="1199" y="1386"/>
                    <a:pt x="1192" y="1397"/>
                  </a:cubicBezTo>
                  <a:cubicBezTo>
                    <a:pt x="1170" y="1433"/>
                    <a:pt x="1155" y="1474"/>
                    <a:pt x="1144" y="1511"/>
                  </a:cubicBezTo>
                  <a:cubicBezTo>
                    <a:pt x="1141" y="1525"/>
                    <a:pt x="1144" y="1540"/>
                    <a:pt x="1159" y="1547"/>
                  </a:cubicBezTo>
                  <a:moveTo>
                    <a:pt x="326" y="330"/>
                  </a:moveTo>
                  <a:lnTo>
                    <a:pt x="326" y="330"/>
                  </a:lnTo>
                  <a:cubicBezTo>
                    <a:pt x="590" y="330"/>
                    <a:pt x="590" y="330"/>
                    <a:pt x="590" y="330"/>
                  </a:cubicBezTo>
                  <a:cubicBezTo>
                    <a:pt x="590" y="1580"/>
                    <a:pt x="590" y="1580"/>
                    <a:pt x="590" y="1580"/>
                  </a:cubicBezTo>
                  <a:cubicBezTo>
                    <a:pt x="326" y="1580"/>
                    <a:pt x="326" y="1580"/>
                    <a:pt x="326" y="1580"/>
                  </a:cubicBezTo>
                  <a:lnTo>
                    <a:pt x="326" y="330"/>
                  </a:lnTo>
                  <a:moveTo>
                    <a:pt x="1247" y="70"/>
                  </a:moveTo>
                  <a:lnTo>
                    <a:pt x="1247" y="70"/>
                  </a:lnTo>
                  <a:cubicBezTo>
                    <a:pt x="1247" y="267"/>
                    <a:pt x="1247" y="267"/>
                    <a:pt x="1247" y="267"/>
                  </a:cubicBezTo>
                  <a:cubicBezTo>
                    <a:pt x="326" y="267"/>
                    <a:pt x="326" y="267"/>
                    <a:pt x="326" y="267"/>
                  </a:cubicBezTo>
                  <a:cubicBezTo>
                    <a:pt x="326" y="70"/>
                    <a:pt x="326" y="70"/>
                    <a:pt x="326" y="70"/>
                  </a:cubicBezTo>
                  <a:lnTo>
                    <a:pt x="1247" y="70"/>
                  </a:lnTo>
                  <a:moveTo>
                    <a:pt x="62" y="1686"/>
                  </a:moveTo>
                  <a:lnTo>
                    <a:pt x="62" y="1686"/>
                  </a:lnTo>
                  <a:cubicBezTo>
                    <a:pt x="62" y="480"/>
                    <a:pt x="62" y="480"/>
                    <a:pt x="62" y="480"/>
                  </a:cubicBezTo>
                  <a:cubicBezTo>
                    <a:pt x="62" y="469"/>
                    <a:pt x="73" y="458"/>
                    <a:pt x="88" y="458"/>
                  </a:cubicBezTo>
                  <a:cubicBezTo>
                    <a:pt x="261" y="458"/>
                    <a:pt x="261" y="458"/>
                    <a:pt x="261" y="458"/>
                  </a:cubicBezTo>
                  <a:cubicBezTo>
                    <a:pt x="261" y="524"/>
                    <a:pt x="261" y="524"/>
                    <a:pt x="261" y="524"/>
                  </a:cubicBezTo>
                  <a:cubicBezTo>
                    <a:pt x="161" y="524"/>
                    <a:pt x="161" y="524"/>
                    <a:pt x="161" y="524"/>
                  </a:cubicBezTo>
                  <a:cubicBezTo>
                    <a:pt x="147" y="524"/>
                    <a:pt x="132" y="539"/>
                    <a:pt x="132" y="557"/>
                  </a:cubicBezTo>
                  <a:cubicBezTo>
                    <a:pt x="132" y="719"/>
                    <a:pt x="132" y="719"/>
                    <a:pt x="132" y="719"/>
                  </a:cubicBezTo>
                  <a:cubicBezTo>
                    <a:pt x="132" y="733"/>
                    <a:pt x="143" y="748"/>
                    <a:pt x="158" y="751"/>
                  </a:cubicBezTo>
                  <a:cubicBezTo>
                    <a:pt x="180" y="755"/>
                    <a:pt x="194" y="740"/>
                    <a:pt x="194" y="719"/>
                  </a:cubicBezTo>
                  <a:cubicBezTo>
                    <a:pt x="194" y="594"/>
                    <a:pt x="194" y="594"/>
                    <a:pt x="194" y="594"/>
                  </a:cubicBezTo>
                  <a:cubicBezTo>
                    <a:pt x="261" y="594"/>
                    <a:pt x="261" y="594"/>
                    <a:pt x="261" y="594"/>
                  </a:cubicBezTo>
                  <a:cubicBezTo>
                    <a:pt x="261" y="1580"/>
                    <a:pt x="261" y="1580"/>
                    <a:pt x="261" y="1580"/>
                  </a:cubicBezTo>
                  <a:cubicBezTo>
                    <a:pt x="194" y="1580"/>
                    <a:pt x="194" y="1580"/>
                    <a:pt x="194" y="1580"/>
                  </a:cubicBezTo>
                  <a:cubicBezTo>
                    <a:pt x="194" y="858"/>
                    <a:pt x="194" y="858"/>
                    <a:pt x="194" y="858"/>
                  </a:cubicBezTo>
                  <a:cubicBezTo>
                    <a:pt x="194" y="843"/>
                    <a:pt x="183" y="828"/>
                    <a:pt x="165" y="828"/>
                  </a:cubicBezTo>
                  <a:cubicBezTo>
                    <a:pt x="147" y="825"/>
                    <a:pt x="132" y="839"/>
                    <a:pt x="132" y="858"/>
                  </a:cubicBezTo>
                  <a:cubicBezTo>
                    <a:pt x="132" y="1609"/>
                    <a:pt x="132" y="1609"/>
                    <a:pt x="132" y="1609"/>
                  </a:cubicBezTo>
                  <a:cubicBezTo>
                    <a:pt x="132" y="1628"/>
                    <a:pt x="147" y="1642"/>
                    <a:pt x="161" y="1642"/>
                  </a:cubicBezTo>
                  <a:cubicBezTo>
                    <a:pt x="1236" y="1642"/>
                    <a:pt x="1236" y="1642"/>
                    <a:pt x="1236" y="1642"/>
                  </a:cubicBezTo>
                  <a:cubicBezTo>
                    <a:pt x="1236" y="1653"/>
                    <a:pt x="1236" y="1661"/>
                    <a:pt x="1239" y="1672"/>
                  </a:cubicBezTo>
                  <a:cubicBezTo>
                    <a:pt x="1181" y="1712"/>
                    <a:pt x="1181" y="1712"/>
                    <a:pt x="1181" y="1712"/>
                  </a:cubicBezTo>
                  <a:cubicBezTo>
                    <a:pt x="1173" y="1708"/>
                    <a:pt x="1247" y="1708"/>
                    <a:pt x="88" y="1708"/>
                  </a:cubicBezTo>
                  <a:cubicBezTo>
                    <a:pt x="73" y="1708"/>
                    <a:pt x="62" y="1701"/>
                    <a:pt x="62" y="1686"/>
                  </a:cubicBezTo>
                  <a:moveTo>
                    <a:pt x="1009" y="1972"/>
                  </a:moveTo>
                  <a:lnTo>
                    <a:pt x="1009" y="1972"/>
                  </a:lnTo>
                  <a:cubicBezTo>
                    <a:pt x="565" y="1972"/>
                    <a:pt x="565" y="1972"/>
                    <a:pt x="565" y="1972"/>
                  </a:cubicBezTo>
                  <a:cubicBezTo>
                    <a:pt x="598" y="1774"/>
                    <a:pt x="598" y="1774"/>
                    <a:pt x="598" y="1774"/>
                  </a:cubicBezTo>
                  <a:cubicBezTo>
                    <a:pt x="975" y="1774"/>
                    <a:pt x="975" y="1774"/>
                    <a:pt x="975" y="1774"/>
                  </a:cubicBezTo>
                  <a:lnTo>
                    <a:pt x="1009" y="1972"/>
                  </a:lnTo>
                  <a:moveTo>
                    <a:pt x="1980" y="1826"/>
                  </a:moveTo>
                  <a:lnTo>
                    <a:pt x="1980" y="1826"/>
                  </a:lnTo>
                  <a:cubicBezTo>
                    <a:pt x="1885" y="1807"/>
                    <a:pt x="1885" y="1807"/>
                    <a:pt x="1885" y="1807"/>
                  </a:cubicBezTo>
                  <a:cubicBezTo>
                    <a:pt x="1870" y="1804"/>
                    <a:pt x="1859" y="1807"/>
                    <a:pt x="1852" y="1818"/>
                  </a:cubicBezTo>
                  <a:cubicBezTo>
                    <a:pt x="1833" y="1844"/>
                    <a:pt x="1811" y="1862"/>
                    <a:pt x="1789" y="1881"/>
                  </a:cubicBezTo>
                  <a:cubicBezTo>
                    <a:pt x="1778" y="1888"/>
                    <a:pt x="1775" y="1899"/>
                    <a:pt x="1778" y="1914"/>
                  </a:cubicBezTo>
                  <a:cubicBezTo>
                    <a:pt x="1797" y="2009"/>
                    <a:pt x="1797" y="2009"/>
                    <a:pt x="1797" y="2009"/>
                  </a:cubicBezTo>
                  <a:cubicBezTo>
                    <a:pt x="1778" y="2020"/>
                    <a:pt x="1757" y="2027"/>
                    <a:pt x="1738" y="2035"/>
                  </a:cubicBezTo>
                  <a:cubicBezTo>
                    <a:pt x="1683" y="1950"/>
                    <a:pt x="1683" y="1950"/>
                    <a:pt x="1683" y="1950"/>
                  </a:cubicBezTo>
                  <a:cubicBezTo>
                    <a:pt x="1665" y="1925"/>
                    <a:pt x="1643" y="1950"/>
                    <a:pt x="1562" y="1939"/>
                  </a:cubicBezTo>
                  <a:cubicBezTo>
                    <a:pt x="1551" y="1936"/>
                    <a:pt x="1540" y="1943"/>
                    <a:pt x="1533" y="1950"/>
                  </a:cubicBezTo>
                  <a:cubicBezTo>
                    <a:pt x="1478" y="2035"/>
                    <a:pt x="1478" y="2035"/>
                    <a:pt x="1478" y="2035"/>
                  </a:cubicBezTo>
                  <a:cubicBezTo>
                    <a:pt x="1459" y="2027"/>
                    <a:pt x="1437" y="2020"/>
                    <a:pt x="1419" y="2009"/>
                  </a:cubicBezTo>
                  <a:cubicBezTo>
                    <a:pt x="1437" y="1914"/>
                    <a:pt x="1437" y="1914"/>
                    <a:pt x="1437" y="1914"/>
                  </a:cubicBezTo>
                  <a:cubicBezTo>
                    <a:pt x="1441" y="1899"/>
                    <a:pt x="1437" y="1888"/>
                    <a:pt x="1426" y="1881"/>
                  </a:cubicBezTo>
                  <a:cubicBezTo>
                    <a:pt x="1405" y="1862"/>
                    <a:pt x="1382" y="1844"/>
                    <a:pt x="1364" y="1818"/>
                  </a:cubicBezTo>
                  <a:cubicBezTo>
                    <a:pt x="1357" y="1807"/>
                    <a:pt x="1346" y="1804"/>
                    <a:pt x="1331" y="1807"/>
                  </a:cubicBezTo>
                  <a:cubicBezTo>
                    <a:pt x="1236" y="1826"/>
                    <a:pt x="1236" y="1826"/>
                    <a:pt x="1236" y="1826"/>
                  </a:cubicBezTo>
                  <a:cubicBezTo>
                    <a:pt x="1225" y="1807"/>
                    <a:pt x="1217" y="1789"/>
                    <a:pt x="1210" y="1767"/>
                  </a:cubicBezTo>
                  <a:cubicBezTo>
                    <a:pt x="1294" y="1712"/>
                    <a:pt x="1294" y="1712"/>
                    <a:pt x="1294" y="1712"/>
                  </a:cubicBezTo>
                  <a:cubicBezTo>
                    <a:pt x="1305" y="1705"/>
                    <a:pt x="1309" y="1694"/>
                    <a:pt x="1305" y="1683"/>
                  </a:cubicBezTo>
                  <a:cubicBezTo>
                    <a:pt x="1294" y="1602"/>
                    <a:pt x="1320" y="1580"/>
                    <a:pt x="1294" y="1562"/>
                  </a:cubicBezTo>
                  <a:cubicBezTo>
                    <a:pt x="1210" y="1507"/>
                    <a:pt x="1210" y="1507"/>
                    <a:pt x="1210" y="1507"/>
                  </a:cubicBezTo>
                  <a:cubicBezTo>
                    <a:pt x="1217" y="1488"/>
                    <a:pt x="1225" y="1467"/>
                    <a:pt x="1236" y="1448"/>
                  </a:cubicBezTo>
                  <a:cubicBezTo>
                    <a:pt x="1331" y="1467"/>
                    <a:pt x="1331" y="1467"/>
                    <a:pt x="1331" y="1467"/>
                  </a:cubicBezTo>
                  <a:cubicBezTo>
                    <a:pt x="1346" y="1470"/>
                    <a:pt x="1357" y="1467"/>
                    <a:pt x="1364" y="1455"/>
                  </a:cubicBezTo>
                  <a:cubicBezTo>
                    <a:pt x="1382" y="1433"/>
                    <a:pt x="1405" y="1411"/>
                    <a:pt x="1426" y="1393"/>
                  </a:cubicBezTo>
                  <a:cubicBezTo>
                    <a:pt x="1437" y="1386"/>
                    <a:pt x="1441" y="1375"/>
                    <a:pt x="1437" y="1360"/>
                  </a:cubicBezTo>
                  <a:cubicBezTo>
                    <a:pt x="1419" y="1265"/>
                    <a:pt x="1419" y="1265"/>
                    <a:pt x="1419" y="1265"/>
                  </a:cubicBezTo>
                  <a:cubicBezTo>
                    <a:pt x="1437" y="1254"/>
                    <a:pt x="1459" y="1247"/>
                    <a:pt x="1478" y="1239"/>
                  </a:cubicBezTo>
                  <a:cubicBezTo>
                    <a:pt x="1533" y="1323"/>
                    <a:pt x="1533" y="1323"/>
                    <a:pt x="1533" y="1323"/>
                  </a:cubicBezTo>
                  <a:cubicBezTo>
                    <a:pt x="1540" y="1335"/>
                    <a:pt x="1551" y="1338"/>
                    <a:pt x="1562" y="1338"/>
                  </a:cubicBezTo>
                  <a:cubicBezTo>
                    <a:pt x="1591" y="1331"/>
                    <a:pt x="1625" y="1331"/>
                    <a:pt x="1654" y="1338"/>
                  </a:cubicBezTo>
                  <a:cubicBezTo>
                    <a:pt x="1665" y="1338"/>
                    <a:pt x="1676" y="1335"/>
                    <a:pt x="1683" y="1323"/>
                  </a:cubicBezTo>
                  <a:cubicBezTo>
                    <a:pt x="1738" y="1239"/>
                    <a:pt x="1738" y="1239"/>
                    <a:pt x="1738" y="1239"/>
                  </a:cubicBezTo>
                  <a:cubicBezTo>
                    <a:pt x="1757" y="1247"/>
                    <a:pt x="1778" y="1254"/>
                    <a:pt x="1797" y="1265"/>
                  </a:cubicBezTo>
                  <a:cubicBezTo>
                    <a:pt x="1778" y="1360"/>
                    <a:pt x="1778" y="1360"/>
                    <a:pt x="1778" y="1360"/>
                  </a:cubicBezTo>
                  <a:cubicBezTo>
                    <a:pt x="1775" y="1375"/>
                    <a:pt x="1778" y="1386"/>
                    <a:pt x="1789" y="1393"/>
                  </a:cubicBezTo>
                  <a:cubicBezTo>
                    <a:pt x="1811" y="1411"/>
                    <a:pt x="1833" y="1433"/>
                    <a:pt x="1852" y="1455"/>
                  </a:cubicBezTo>
                  <a:cubicBezTo>
                    <a:pt x="1859" y="1467"/>
                    <a:pt x="1870" y="1470"/>
                    <a:pt x="1885" y="1467"/>
                  </a:cubicBezTo>
                  <a:cubicBezTo>
                    <a:pt x="1980" y="1448"/>
                    <a:pt x="1980" y="1448"/>
                    <a:pt x="1980" y="1448"/>
                  </a:cubicBezTo>
                  <a:cubicBezTo>
                    <a:pt x="1991" y="1467"/>
                    <a:pt x="1998" y="1488"/>
                    <a:pt x="2006" y="1507"/>
                  </a:cubicBezTo>
                  <a:cubicBezTo>
                    <a:pt x="1921" y="1562"/>
                    <a:pt x="1921" y="1562"/>
                    <a:pt x="1921" y="1562"/>
                  </a:cubicBezTo>
                  <a:cubicBezTo>
                    <a:pt x="1910" y="1569"/>
                    <a:pt x="1907" y="1580"/>
                    <a:pt x="1910" y="1591"/>
                  </a:cubicBezTo>
                  <a:cubicBezTo>
                    <a:pt x="1914" y="1620"/>
                    <a:pt x="1914" y="1653"/>
                    <a:pt x="1910" y="1683"/>
                  </a:cubicBezTo>
                  <a:cubicBezTo>
                    <a:pt x="1907" y="1694"/>
                    <a:pt x="1910" y="1705"/>
                    <a:pt x="1921" y="1712"/>
                  </a:cubicBezTo>
                  <a:cubicBezTo>
                    <a:pt x="2006" y="1767"/>
                    <a:pt x="2006" y="1767"/>
                    <a:pt x="2006" y="1767"/>
                  </a:cubicBezTo>
                  <a:cubicBezTo>
                    <a:pt x="1998" y="1789"/>
                    <a:pt x="1991" y="1807"/>
                    <a:pt x="1980" y="18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5708286" y="3755642"/>
              <a:ext cx="99183" cy="98441"/>
            </a:xfrm>
            <a:custGeom>
              <a:rect b="b" l="l" r="r" t="t"/>
              <a:pathLst>
                <a:path extrusionOk="0" h="398" w="401">
                  <a:moveTo>
                    <a:pt x="334" y="93"/>
                  </a:moveTo>
                  <a:lnTo>
                    <a:pt x="334" y="93"/>
                  </a:lnTo>
                  <a:cubicBezTo>
                    <a:pt x="319" y="101"/>
                    <a:pt x="312" y="119"/>
                    <a:pt x="319" y="134"/>
                  </a:cubicBezTo>
                  <a:cubicBezTo>
                    <a:pt x="367" y="225"/>
                    <a:pt x="305" y="335"/>
                    <a:pt x="198" y="335"/>
                  </a:cubicBezTo>
                  <a:cubicBezTo>
                    <a:pt x="125" y="335"/>
                    <a:pt x="62" y="273"/>
                    <a:pt x="62" y="200"/>
                  </a:cubicBezTo>
                  <a:cubicBezTo>
                    <a:pt x="62" y="112"/>
                    <a:pt x="147" y="46"/>
                    <a:pt x="231" y="64"/>
                  </a:cubicBezTo>
                  <a:cubicBezTo>
                    <a:pt x="249" y="68"/>
                    <a:pt x="264" y="60"/>
                    <a:pt x="268" y="42"/>
                  </a:cubicBezTo>
                  <a:cubicBezTo>
                    <a:pt x="271" y="24"/>
                    <a:pt x="264" y="9"/>
                    <a:pt x="246" y="5"/>
                  </a:cubicBezTo>
                  <a:cubicBezTo>
                    <a:pt x="121" y="-24"/>
                    <a:pt x="0" y="72"/>
                    <a:pt x="0" y="200"/>
                  </a:cubicBezTo>
                  <a:cubicBezTo>
                    <a:pt x="0" y="310"/>
                    <a:pt x="88" y="398"/>
                    <a:pt x="198" y="398"/>
                  </a:cubicBezTo>
                  <a:cubicBezTo>
                    <a:pt x="349" y="398"/>
                    <a:pt x="447" y="236"/>
                    <a:pt x="378" y="104"/>
                  </a:cubicBezTo>
                  <a:cubicBezTo>
                    <a:pt x="367" y="90"/>
                    <a:pt x="349" y="82"/>
                    <a:pt x="334" y="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5457235" y="3433109"/>
              <a:ext cx="16077" cy="15582"/>
            </a:xfrm>
            <a:custGeom>
              <a:rect b="b" l="l" r="r" t="t"/>
              <a:pathLst>
                <a:path extrusionOk="0" h="63" w="65">
                  <a:moveTo>
                    <a:pt x="32" y="0"/>
                  </a:moveTo>
                  <a:lnTo>
                    <a:pt x="32" y="0"/>
                  </a:lnTo>
                  <a:cubicBezTo>
                    <a:pt x="51" y="0"/>
                    <a:pt x="65" y="12"/>
                    <a:pt x="65" y="30"/>
                  </a:cubicBezTo>
                  <a:cubicBezTo>
                    <a:pt x="65" y="48"/>
                    <a:pt x="51" y="63"/>
                    <a:pt x="32" y="63"/>
                  </a:cubicBezTo>
                  <a:cubicBezTo>
                    <a:pt x="14" y="63"/>
                    <a:pt x="0" y="48"/>
                    <a:pt x="0" y="30"/>
                  </a:cubicBezTo>
                  <a:cubicBezTo>
                    <a:pt x="0" y="12"/>
                    <a:pt x="14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5489884" y="3433109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32" y="63"/>
                  </a:moveTo>
                  <a:lnTo>
                    <a:pt x="32" y="63"/>
                  </a:lnTo>
                  <a:cubicBezTo>
                    <a:pt x="51" y="63"/>
                    <a:pt x="62" y="48"/>
                    <a:pt x="62" y="30"/>
                  </a:cubicBezTo>
                  <a:cubicBezTo>
                    <a:pt x="62" y="12"/>
                    <a:pt x="47" y="0"/>
                    <a:pt x="32" y="0"/>
                  </a:cubicBezTo>
                  <a:cubicBezTo>
                    <a:pt x="14" y="0"/>
                    <a:pt x="0" y="12"/>
                    <a:pt x="0" y="30"/>
                  </a:cubicBezTo>
                  <a:cubicBezTo>
                    <a:pt x="0" y="48"/>
                    <a:pt x="14" y="63"/>
                    <a:pt x="32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5522533" y="3433109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32" y="63"/>
                  </a:moveTo>
                  <a:lnTo>
                    <a:pt x="32" y="63"/>
                  </a:lnTo>
                  <a:cubicBezTo>
                    <a:pt x="51" y="63"/>
                    <a:pt x="62" y="48"/>
                    <a:pt x="62" y="30"/>
                  </a:cubicBezTo>
                  <a:cubicBezTo>
                    <a:pt x="62" y="12"/>
                    <a:pt x="47" y="0"/>
                    <a:pt x="32" y="0"/>
                  </a:cubicBezTo>
                  <a:cubicBezTo>
                    <a:pt x="14" y="0"/>
                    <a:pt x="0" y="12"/>
                    <a:pt x="0" y="30"/>
                  </a:cubicBezTo>
                  <a:cubicBezTo>
                    <a:pt x="0" y="48"/>
                    <a:pt x="14" y="63"/>
                    <a:pt x="32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5457235" y="3513990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32" y="62"/>
                  </a:moveTo>
                  <a:lnTo>
                    <a:pt x="32" y="62"/>
                  </a:ln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7"/>
                  </a:cubicBezTo>
                  <a:cubicBezTo>
                    <a:pt x="132" y="14"/>
                    <a:pt x="117" y="0"/>
                    <a:pt x="9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0" y="48"/>
                    <a:pt x="14" y="62"/>
                    <a:pt x="32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5457235" y="3546639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5"/>
                  </a:cubicBezTo>
                  <a:cubicBezTo>
                    <a:pt x="0" y="48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3"/>
                  </a:cubicBezTo>
                  <a:cubicBezTo>
                    <a:pt x="132" y="14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5457235" y="3579288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5"/>
                  </a:cubicBezTo>
                  <a:cubicBezTo>
                    <a:pt x="0" y="44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3"/>
                  </a:cubicBezTo>
                  <a:cubicBezTo>
                    <a:pt x="132" y="14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5457235" y="3610947"/>
              <a:ext cx="32649" cy="16324"/>
            </a:xfrm>
            <a:custGeom>
              <a:rect b="b" l="l" r="r" t="t"/>
              <a:pathLst>
                <a:path extrusionOk="0" h="66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0" y="48"/>
                    <a:pt x="14" y="66"/>
                    <a:pt x="32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13" y="66"/>
                    <a:pt x="128" y="51"/>
                    <a:pt x="132" y="37"/>
                  </a:cubicBezTo>
                  <a:cubicBezTo>
                    <a:pt x="132" y="18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5457235" y="3643596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0" y="48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7"/>
                  </a:cubicBezTo>
                  <a:cubicBezTo>
                    <a:pt x="132" y="18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5457235" y="3676245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6"/>
                  </a:cubicBezTo>
                  <a:cubicBezTo>
                    <a:pt x="0" y="48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7"/>
                  </a:cubicBezTo>
                  <a:cubicBezTo>
                    <a:pt x="132" y="15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5457235" y="3708894"/>
              <a:ext cx="32649" cy="15335"/>
            </a:xfrm>
            <a:custGeom>
              <a:rect b="b" l="l" r="r" t="t"/>
              <a:pathLst>
                <a:path extrusionOk="0" h="62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6"/>
                  </a:cubicBezTo>
                  <a:cubicBezTo>
                    <a:pt x="0" y="44"/>
                    <a:pt x="14" y="62"/>
                    <a:pt x="32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113" y="62"/>
                    <a:pt x="128" y="51"/>
                    <a:pt x="132" y="33"/>
                  </a:cubicBezTo>
                  <a:cubicBezTo>
                    <a:pt x="132" y="15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5457235" y="3740801"/>
              <a:ext cx="32649" cy="16077"/>
            </a:xfrm>
            <a:custGeom>
              <a:rect b="b" l="l" r="r" t="t"/>
              <a:pathLst>
                <a:path extrusionOk="0" h="65" w="132">
                  <a:moveTo>
                    <a:pt x="98" y="0"/>
                  </a:moveTo>
                  <a:lnTo>
                    <a:pt x="98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4"/>
                    <a:pt x="0" y="29"/>
                  </a:cubicBezTo>
                  <a:cubicBezTo>
                    <a:pt x="0" y="47"/>
                    <a:pt x="14" y="65"/>
                    <a:pt x="32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13" y="65"/>
                    <a:pt x="128" y="51"/>
                    <a:pt x="132" y="36"/>
                  </a:cubicBezTo>
                  <a:cubicBezTo>
                    <a:pt x="132" y="18"/>
                    <a:pt x="117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5538610" y="3514237"/>
              <a:ext cx="26218" cy="46500"/>
            </a:xfrm>
            <a:custGeom>
              <a:rect b="b" l="l" r="r" t="t"/>
              <a:pathLst>
                <a:path extrusionOk="0" h="188" w="106">
                  <a:moveTo>
                    <a:pt x="48" y="171"/>
                  </a:moveTo>
                  <a:lnTo>
                    <a:pt x="48" y="171"/>
                  </a:lnTo>
                  <a:cubicBezTo>
                    <a:pt x="55" y="186"/>
                    <a:pt x="74" y="193"/>
                    <a:pt x="92" y="182"/>
                  </a:cubicBezTo>
                  <a:cubicBezTo>
                    <a:pt x="107" y="175"/>
                    <a:pt x="111" y="153"/>
                    <a:pt x="99" y="138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11" y="36"/>
                    <a:pt x="107" y="17"/>
                    <a:pt x="92" y="6"/>
                  </a:cubicBezTo>
                  <a:cubicBezTo>
                    <a:pt x="77" y="-5"/>
                    <a:pt x="59" y="-1"/>
                    <a:pt x="48" y="13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0" y="80"/>
                    <a:pt x="-3" y="94"/>
                    <a:pt x="4" y="105"/>
                  </a:cubicBezTo>
                  <a:lnTo>
                    <a:pt x="48" y="1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2675" lIns="90000" spcFirstLastPara="1" rIns="90000" wrap="square" tIns="22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5622459" y="3514237"/>
              <a:ext cx="26218" cy="46500"/>
            </a:xfrm>
            <a:custGeom>
              <a:rect b="b" l="l" r="r" t="t"/>
              <a:pathLst>
                <a:path extrusionOk="0" h="188" w="106">
                  <a:moveTo>
                    <a:pt x="13" y="182"/>
                  </a:moveTo>
                  <a:lnTo>
                    <a:pt x="13" y="182"/>
                  </a:lnTo>
                  <a:cubicBezTo>
                    <a:pt x="28" y="193"/>
                    <a:pt x="50" y="186"/>
                    <a:pt x="57" y="171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9" y="94"/>
                    <a:pt x="105" y="80"/>
                    <a:pt x="98" y="72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46" y="-1"/>
                    <a:pt x="28" y="-5"/>
                    <a:pt x="13" y="6"/>
                  </a:cubicBezTo>
                  <a:cubicBezTo>
                    <a:pt x="-1" y="17"/>
                    <a:pt x="-5" y="36"/>
                    <a:pt x="6" y="50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-5" y="153"/>
                    <a:pt x="-1" y="175"/>
                    <a:pt x="13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2675" lIns="90000" spcFirstLastPara="1" rIns="90000" wrap="square" tIns="22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5580905" y="3515227"/>
              <a:ext cx="26465" cy="45511"/>
            </a:xfrm>
            <a:custGeom>
              <a:rect b="b" l="l" r="r" t="t"/>
              <a:pathLst>
                <a:path extrusionOk="0" h="184" w="107">
                  <a:moveTo>
                    <a:pt x="20" y="182"/>
                  </a:moveTo>
                  <a:lnTo>
                    <a:pt x="20" y="182"/>
                  </a:lnTo>
                  <a:cubicBezTo>
                    <a:pt x="38" y="189"/>
                    <a:pt x="57" y="178"/>
                    <a:pt x="60" y="164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12" y="28"/>
                    <a:pt x="101" y="9"/>
                    <a:pt x="86" y="2"/>
                  </a:cubicBezTo>
                  <a:cubicBezTo>
                    <a:pt x="68" y="-5"/>
                    <a:pt x="49" y="6"/>
                    <a:pt x="46" y="2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-6" y="156"/>
                    <a:pt x="5" y="175"/>
                    <a:pt x="20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1225" lIns="90000" spcFirstLastPara="1" rIns="90000" wrap="square" tIns="212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5538610" y="3579288"/>
              <a:ext cx="69008" cy="15335"/>
            </a:xfrm>
            <a:custGeom>
              <a:rect b="b" l="l" r="r" t="t"/>
              <a:pathLst>
                <a:path extrusionOk="0" h="62" w="279">
                  <a:moveTo>
                    <a:pt x="33" y="62"/>
                  </a:moveTo>
                  <a:lnTo>
                    <a:pt x="33" y="62"/>
                  </a:lnTo>
                  <a:cubicBezTo>
                    <a:pt x="246" y="62"/>
                    <a:pt x="246" y="62"/>
                    <a:pt x="246" y="62"/>
                  </a:cubicBezTo>
                  <a:cubicBezTo>
                    <a:pt x="261" y="62"/>
                    <a:pt x="275" y="51"/>
                    <a:pt x="279" y="33"/>
                  </a:cubicBezTo>
                  <a:cubicBezTo>
                    <a:pt x="279" y="14"/>
                    <a:pt x="264" y="0"/>
                    <a:pt x="24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5"/>
                  </a:cubicBezTo>
                  <a:cubicBezTo>
                    <a:pt x="-3" y="44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5627653" y="3579288"/>
              <a:ext cx="24487" cy="15335"/>
            </a:xfrm>
            <a:custGeom>
              <a:rect b="b" l="l" r="r" t="t"/>
              <a:pathLst>
                <a:path extrusionOk="0" h="62" w="99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-4" y="14"/>
                    <a:pt x="0" y="33"/>
                  </a:cubicBezTo>
                  <a:cubicBezTo>
                    <a:pt x="3" y="51"/>
                    <a:pt x="18" y="62"/>
                    <a:pt x="33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80" y="62"/>
                    <a:pt x="95" y="51"/>
                    <a:pt x="99" y="33"/>
                  </a:cubicBezTo>
                  <a:cubicBezTo>
                    <a:pt x="99" y="14"/>
                    <a:pt x="84" y="0"/>
                    <a:pt x="66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5538610" y="3610947"/>
              <a:ext cx="32154" cy="16324"/>
            </a:xfrm>
            <a:custGeom>
              <a:rect b="b" l="l" r="r" t="t"/>
              <a:pathLst>
                <a:path extrusionOk="0" h="66" w="130">
                  <a:moveTo>
                    <a:pt x="33" y="66"/>
                  </a:moveTo>
                  <a:lnTo>
                    <a:pt x="33" y="66"/>
                  </a:lnTo>
                  <a:cubicBezTo>
                    <a:pt x="96" y="66"/>
                    <a:pt x="96" y="66"/>
                    <a:pt x="96" y="66"/>
                  </a:cubicBezTo>
                  <a:cubicBezTo>
                    <a:pt x="114" y="66"/>
                    <a:pt x="129" y="51"/>
                    <a:pt x="129" y="37"/>
                  </a:cubicBezTo>
                  <a:cubicBezTo>
                    <a:pt x="132" y="18"/>
                    <a:pt x="118" y="0"/>
                    <a:pt x="9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9"/>
                  </a:cubicBezTo>
                  <a:cubicBezTo>
                    <a:pt x="-3" y="48"/>
                    <a:pt x="11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5585852" y="3610947"/>
              <a:ext cx="69255" cy="16324"/>
            </a:xfrm>
            <a:custGeom>
              <a:rect b="b" l="l" r="r" t="t"/>
              <a:pathLst>
                <a:path extrusionOk="0" h="66" w="280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8"/>
                    <a:pt x="0" y="37"/>
                  </a:cubicBezTo>
                  <a:cubicBezTo>
                    <a:pt x="4" y="51"/>
                    <a:pt x="18" y="66"/>
                    <a:pt x="33" y="66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64" y="66"/>
                    <a:pt x="279" y="51"/>
                    <a:pt x="279" y="37"/>
                  </a:cubicBezTo>
                  <a:cubicBezTo>
                    <a:pt x="282" y="18"/>
                    <a:pt x="268" y="0"/>
                    <a:pt x="246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5538610" y="3643596"/>
              <a:ext cx="32154" cy="15335"/>
            </a:xfrm>
            <a:custGeom>
              <a:rect b="b" l="l" r="r" t="t"/>
              <a:pathLst>
                <a:path extrusionOk="0" h="62" w="130">
                  <a:moveTo>
                    <a:pt x="33" y="62"/>
                  </a:moveTo>
                  <a:lnTo>
                    <a:pt x="33" y="62"/>
                  </a:lnTo>
                  <a:cubicBezTo>
                    <a:pt x="96" y="62"/>
                    <a:pt x="96" y="62"/>
                    <a:pt x="96" y="62"/>
                  </a:cubicBezTo>
                  <a:cubicBezTo>
                    <a:pt x="114" y="62"/>
                    <a:pt x="129" y="51"/>
                    <a:pt x="129" y="37"/>
                  </a:cubicBezTo>
                  <a:cubicBezTo>
                    <a:pt x="132" y="18"/>
                    <a:pt x="118" y="0"/>
                    <a:pt x="9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9"/>
                  </a:cubicBezTo>
                  <a:cubicBezTo>
                    <a:pt x="-3" y="48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5585852" y="3643596"/>
              <a:ext cx="69255" cy="15335"/>
            </a:xfrm>
            <a:custGeom>
              <a:rect b="b" l="l" r="r" t="t"/>
              <a:pathLst>
                <a:path extrusionOk="0" h="62" w="280">
                  <a:moveTo>
                    <a:pt x="246" y="0"/>
                  </a:moveTo>
                  <a:lnTo>
                    <a:pt x="246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64" y="62"/>
                    <a:pt x="279" y="51"/>
                    <a:pt x="279" y="37"/>
                  </a:cubicBezTo>
                  <a:cubicBezTo>
                    <a:pt x="282" y="18"/>
                    <a:pt x="268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5538610" y="3676245"/>
              <a:ext cx="65298" cy="15335"/>
            </a:xfrm>
            <a:custGeom>
              <a:rect b="b" l="l" r="r" t="t"/>
              <a:pathLst>
                <a:path extrusionOk="0" h="62" w="264">
                  <a:moveTo>
                    <a:pt x="33" y="62"/>
                  </a:moveTo>
                  <a:lnTo>
                    <a:pt x="33" y="62"/>
                  </a:lnTo>
                  <a:cubicBezTo>
                    <a:pt x="231" y="62"/>
                    <a:pt x="231" y="62"/>
                    <a:pt x="231" y="62"/>
                  </a:cubicBezTo>
                  <a:cubicBezTo>
                    <a:pt x="246" y="62"/>
                    <a:pt x="261" y="51"/>
                    <a:pt x="264" y="37"/>
                  </a:cubicBezTo>
                  <a:cubicBezTo>
                    <a:pt x="264" y="15"/>
                    <a:pt x="250" y="0"/>
                    <a:pt x="23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6"/>
                  </a:cubicBezTo>
                  <a:cubicBezTo>
                    <a:pt x="-3" y="48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5619491" y="3676245"/>
              <a:ext cx="35617" cy="15335"/>
            </a:xfrm>
            <a:custGeom>
              <a:rect b="b" l="l" r="r" t="t"/>
              <a:pathLst>
                <a:path extrusionOk="0" h="62" w="144">
                  <a:moveTo>
                    <a:pt x="110" y="0"/>
                  </a:moveTo>
                  <a:lnTo>
                    <a:pt x="110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4" y="0"/>
                    <a:pt x="0" y="11"/>
                    <a:pt x="0" y="26"/>
                  </a:cubicBezTo>
                  <a:cubicBezTo>
                    <a:pt x="-4" y="48"/>
                    <a:pt x="11" y="62"/>
                    <a:pt x="3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28" y="62"/>
                    <a:pt x="143" y="51"/>
                    <a:pt x="143" y="37"/>
                  </a:cubicBezTo>
                  <a:cubicBezTo>
                    <a:pt x="146" y="15"/>
                    <a:pt x="132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5538610" y="3708894"/>
              <a:ext cx="41058" cy="15335"/>
            </a:xfrm>
            <a:custGeom>
              <a:rect b="b" l="l" r="r" t="t"/>
              <a:pathLst>
                <a:path extrusionOk="0" h="62" w="166">
                  <a:moveTo>
                    <a:pt x="33" y="62"/>
                  </a:moveTo>
                  <a:lnTo>
                    <a:pt x="33" y="62"/>
                  </a:lnTo>
                  <a:cubicBezTo>
                    <a:pt x="136" y="62"/>
                    <a:pt x="136" y="62"/>
                    <a:pt x="136" y="62"/>
                  </a:cubicBezTo>
                  <a:cubicBezTo>
                    <a:pt x="151" y="62"/>
                    <a:pt x="165" y="51"/>
                    <a:pt x="165" y="33"/>
                  </a:cubicBezTo>
                  <a:cubicBezTo>
                    <a:pt x="169" y="15"/>
                    <a:pt x="155" y="0"/>
                    <a:pt x="13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1"/>
                    <a:pt x="0" y="26"/>
                  </a:cubicBezTo>
                  <a:cubicBezTo>
                    <a:pt x="-3" y="44"/>
                    <a:pt x="11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5595746" y="3708894"/>
              <a:ext cx="59362" cy="15335"/>
            </a:xfrm>
            <a:custGeom>
              <a:rect b="b" l="l" r="r" t="t"/>
              <a:pathLst>
                <a:path extrusionOk="0" h="62" w="240">
                  <a:moveTo>
                    <a:pt x="206" y="0"/>
                  </a:moveTo>
                  <a:lnTo>
                    <a:pt x="206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1"/>
                    <a:pt x="0" y="26"/>
                  </a:cubicBezTo>
                  <a:cubicBezTo>
                    <a:pt x="-3" y="44"/>
                    <a:pt x="12" y="62"/>
                    <a:pt x="30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28" y="62"/>
                    <a:pt x="242" y="44"/>
                    <a:pt x="239" y="26"/>
                  </a:cubicBezTo>
                  <a:cubicBezTo>
                    <a:pt x="239" y="11"/>
                    <a:pt x="224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5538610" y="3740801"/>
              <a:ext cx="80880" cy="16077"/>
            </a:xfrm>
            <a:custGeom>
              <a:rect b="b" l="l" r="r" t="t"/>
              <a:pathLst>
                <a:path extrusionOk="0" h="65" w="327">
                  <a:moveTo>
                    <a:pt x="294" y="0"/>
                  </a:moveTo>
                  <a:lnTo>
                    <a:pt x="294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4" y="14"/>
                    <a:pt x="0" y="29"/>
                  </a:cubicBezTo>
                  <a:cubicBezTo>
                    <a:pt x="-3" y="47"/>
                    <a:pt x="11" y="65"/>
                    <a:pt x="33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308" y="65"/>
                    <a:pt x="323" y="51"/>
                    <a:pt x="327" y="36"/>
                  </a:cubicBezTo>
                  <a:cubicBezTo>
                    <a:pt x="327" y="18"/>
                    <a:pt x="312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4" name="Google Shape;1154;p52"/>
          <p:cNvGrpSpPr/>
          <p:nvPr/>
        </p:nvGrpSpPr>
        <p:grpSpPr>
          <a:xfrm>
            <a:off x="6306961" y="3374040"/>
            <a:ext cx="340093" cy="535986"/>
            <a:chOff x="6051101" y="3399718"/>
            <a:chExt cx="340093" cy="535986"/>
          </a:xfrm>
        </p:grpSpPr>
        <p:sp>
          <p:nvSpPr>
            <p:cNvPr id="1155" name="Google Shape;1155;p52"/>
            <p:cNvSpPr/>
            <p:nvPr/>
          </p:nvSpPr>
          <p:spPr>
            <a:xfrm>
              <a:off x="6083750" y="3464027"/>
              <a:ext cx="177837" cy="86074"/>
            </a:xfrm>
            <a:custGeom>
              <a:rect b="b" l="l" r="r" t="t"/>
              <a:pathLst>
                <a:path extrusionOk="0" h="348" w="719">
                  <a:moveTo>
                    <a:pt x="513" y="286"/>
                  </a:moveTo>
                  <a:lnTo>
                    <a:pt x="513" y="286"/>
                  </a:lnTo>
                  <a:cubicBezTo>
                    <a:pt x="499" y="286"/>
                    <a:pt x="484" y="297"/>
                    <a:pt x="480" y="315"/>
                  </a:cubicBezTo>
                  <a:cubicBezTo>
                    <a:pt x="480" y="334"/>
                    <a:pt x="495" y="348"/>
                    <a:pt x="513" y="348"/>
                  </a:cubicBezTo>
                  <a:cubicBezTo>
                    <a:pt x="686" y="348"/>
                    <a:pt x="686" y="348"/>
                    <a:pt x="686" y="348"/>
                  </a:cubicBezTo>
                  <a:cubicBezTo>
                    <a:pt x="704" y="348"/>
                    <a:pt x="719" y="334"/>
                    <a:pt x="719" y="319"/>
                  </a:cubicBezTo>
                  <a:cubicBezTo>
                    <a:pt x="719" y="30"/>
                    <a:pt x="719" y="30"/>
                    <a:pt x="719" y="30"/>
                  </a:cubicBezTo>
                  <a:cubicBezTo>
                    <a:pt x="719" y="11"/>
                    <a:pt x="704" y="0"/>
                    <a:pt x="68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0"/>
                    <a:pt x="0" y="11"/>
                    <a:pt x="0" y="30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334"/>
                    <a:pt x="11" y="348"/>
                    <a:pt x="29" y="348"/>
                  </a:cubicBezTo>
                  <a:cubicBezTo>
                    <a:pt x="374" y="348"/>
                    <a:pt x="374" y="348"/>
                    <a:pt x="374" y="348"/>
                  </a:cubicBezTo>
                  <a:cubicBezTo>
                    <a:pt x="392" y="348"/>
                    <a:pt x="407" y="338"/>
                    <a:pt x="407" y="323"/>
                  </a:cubicBezTo>
                  <a:cubicBezTo>
                    <a:pt x="411" y="304"/>
                    <a:pt x="396" y="286"/>
                    <a:pt x="378" y="286"/>
                  </a:cubicBezTo>
                  <a:cubicBezTo>
                    <a:pt x="62" y="286"/>
                    <a:pt x="62" y="286"/>
                    <a:pt x="62" y="286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53" y="63"/>
                    <a:pt x="653" y="63"/>
                    <a:pt x="653" y="63"/>
                  </a:cubicBezTo>
                  <a:cubicBezTo>
                    <a:pt x="653" y="286"/>
                    <a:pt x="653" y="286"/>
                    <a:pt x="653" y="286"/>
                  </a:cubicBezTo>
                  <a:lnTo>
                    <a:pt x="513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6083750" y="3570136"/>
              <a:ext cx="177837" cy="87064"/>
            </a:xfrm>
            <a:custGeom>
              <a:rect b="b" l="l" r="r" t="t"/>
              <a:pathLst>
                <a:path extrusionOk="0" h="352" w="719">
                  <a:moveTo>
                    <a:pt x="29" y="352"/>
                  </a:moveTo>
                  <a:lnTo>
                    <a:pt x="29" y="352"/>
                  </a:lnTo>
                  <a:cubicBezTo>
                    <a:pt x="686" y="352"/>
                    <a:pt x="686" y="352"/>
                    <a:pt x="686" y="352"/>
                  </a:cubicBezTo>
                  <a:cubicBezTo>
                    <a:pt x="704" y="352"/>
                    <a:pt x="719" y="338"/>
                    <a:pt x="719" y="319"/>
                  </a:cubicBezTo>
                  <a:cubicBezTo>
                    <a:pt x="719" y="33"/>
                    <a:pt x="719" y="33"/>
                    <a:pt x="719" y="33"/>
                  </a:cubicBezTo>
                  <a:cubicBezTo>
                    <a:pt x="719" y="15"/>
                    <a:pt x="704" y="0"/>
                    <a:pt x="68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0"/>
                    <a:pt x="0" y="15"/>
                    <a:pt x="0" y="33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338"/>
                    <a:pt x="11" y="352"/>
                    <a:pt x="29" y="352"/>
                  </a:cubicBezTo>
                  <a:moveTo>
                    <a:pt x="62" y="66"/>
                  </a:moveTo>
                  <a:lnTo>
                    <a:pt x="62" y="66"/>
                  </a:lnTo>
                  <a:cubicBezTo>
                    <a:pt x="653" y="66"/>
                    <a:pt x="653" y="66"/>
                    <a:pt x="653" y="66"/>
                  </a:cubicBezTo>
                  <a:cubicBezTo>
                    <a:pt x="653" y="290"/>
                    <a:pt x="653" y="290"/>
                    <a:pt x="653" y="290"/>
                  </a:cubicBezTo>
                  <a:cubicBezTo>
                    <a:pt x="62" y="290"/>
                    <a:pt x="62" y="290"/>
                    <a:pt x="62" y="290"/>
                  </a:cubicBezTo>
                  <a:lnTo>
                    <a:pt x="62" y="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6051101" y="3399718"/>
              <a:ext cx="340093" cy="535986"/>
            </a:xfrm>
            <a:custGeom>
              <a:rect b="b" l="l" r="r" t="t"/>
              <a:pathLst>
                <a:path extrusionOk="0" h="2167" w="1375">
                  <a:moveTo>
                    <a:pt x="1309" y="1734"/>
                  </a:moveTo>
                  <a:lnTo>
                    <a:pt x="1309" y="1734"/>
                  </a:lnTo>
                  <a:cubicBezTo>
                    <a:pt x="1313" y="1752"/>
                    <a:pt x="1324" y="1767"/>
                    <a:pt x="1342" y="1767"/>
                  </a:cubicBezTo>
                  <a:cubicBezTo>
                    <a:pt x="1360" y="1767"/>
                    <a:pt x="1375" y="1752"/>
                    <a:pt x="1375" y="1734"/>
                  </a:cubicBezTo>
                  <a:cubicBezTo>
                    <a:pt x="1371" y="1624"/>
                    <a:pt x="1327" y="1518"/>
                    <a:pt x="1250" y="1441"/>
                  </a:cubicBezTo>
                  <a:cubicBezTo>
                    <a:pt x="1173" y="1364"/>
                    <a:pt x="1078" y="1323"/>
                    <a:pt x="979" y="1316"/>
                  </a:cubicBezTo>
                  <a:cubicBezTo>
                    <a:pt x="979" y="249"/>
                    <a:pt x="979" y="249"/>
                    <a:pt x="979" y="249"/>
                  </a:cubicBezTo>
                  <a:cubicBezTo>
                    <a:pt x="979" y="183"/>
                    <a:pt x="928" y="132"/>
                    <a:pt x="865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62"/>
                    <a:pt x="689" y="62"/>
                    <a:pt x="689" y="62"/>
                  </a:cubicBezTo>
                  <a:cubicBezTo>
                    <a:pt x="689" y="29"/>
                    <a:pt x="660" y="0"/>
                    <a:pt x="627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23" y="0"/>
                    <a:pt x="297" y="29"/>
                    <a:pt x="297" y="6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15" y="132"/>
                    <a:pt x="0" y="147"/>
                    <a:pt x="0" y="165"/>
                  </a:cubicBezTo>
                  <a:cubicBezTo>
                    <a:pt x="0" y="1247"/>
                    <a:pt x="0" y="1247"/>
                    <a:pt x="0" y="1247"/>
                  </a:cubicBezTo>
                  <a:cubicBezTo>
                    <a:pt x="0" y="1250"/>
                    <a:pt x="0" y="1250"/>
                    <a:pt x="0" y="1254"/>
                  </a:cubicBezTo>
                  <a:cubicBezTo>
                    <a:pt x="29" y="1283"/>
                    <a:pt x="62" y="1261"/>
                    <a:pt x="62" y="1235"/>
                  </a:cubicBezTo>
                  <a:cubicBezTo>
                    <a:pt x="62" y="209"/>
                    <a:pt x="62" y="209"/>
                    <a:pt x="62" y="209"/>
                  </a:cubicBezTo>
                  <a:cubicBezTo>
                    <a:pt x="62" y="202"/>
                    <a:pt x="70" y="194"/>
                    <a:pt x="77" y="194"/>
                  </a:cubicBezTo>
                  <a:cubicBezTo>
                    <a:pt x="865" y="194"/>
                    <a:pt x="865" y="194"/>
                    <a:pt x="865" y="194"/>
                  </a:cubicBezTo>
                  <a:cubicBezTo>
                    <a:pt x="895" y="194"/>
                    <a:pt x="917" y="220"/>
                    <a:pt x="917" y="249"/>
                  </a:cubicBezTo>
                  <a:cubicBezTo>
                    <a:pt x="917" y="1316"/>
                    <a:pt x="917" y="1316"/>
                    <a:pt x="917" y="1316"/>
                  </a:cubicBezTo>
                  <a:cubicBezTo>
                    <a:pt x="895" y="1316"/>
                    <a:pt x="873" y="1320"/>
                    <a:pt x="851" y="1327"/>
                  </a:cubicBezTo>
                  <a:cubicBezTo>
                    <a:pt x="851" y="1155"/>
                    <a:pt x="851" y="1155"/>
                    <a:pt x="851" y="1155"/>
                  </a:cubicBezTo>
                  <a:cubicBezTo>
                    <a:pt x="851" y="1136"/>
                    <a:pt x="836" y="1122"/>
                    <a:pt x="818" y="1122"/>
                  </a:cubicBezTo>
                  <a:cubicBezTo>
                    <a:pt x="161" y="1122"/>
                    <a:pt x="161" y="1122"/>
                    <a:pt x="161" y="1122"/>
                  </a:cubicBezTo>
                  <a:cubicBezTo>
                    <a:pt x="143" y="1122"/>
                    <a:pt x="132" y="1136"/>
                    <a:pt x="132" y="1155"/>
                  </a:cubicBezTo>
                  <a:cubicBezTo>
                    <a:pt x="132" y="1441"/>
                    <a:pt x="132" y="1441"/>
                    <a:pt x="132" y="1441"/>
                  </a:cubicBezTo>
                  <a:cubicBezTo>
                    <a:pt x="132" y="1459"/>
                    <a:pt x="143" y="1474"/>
                    <a:pt x="161" y="1474"/>
                  </a:cubicBezTo>
                  <a:cubicBezTo>
                    <a:pt x="620" y="1474"/>
                    <a:pt x="620" y="1474"/>
                    <a:pt x="620" y="1474"/>
                  </a:cubicBezTo>
                  <a:cubicBezTo>
                    <a:pt x="598" y="1496"/>
                    <a:pt x="583" y="1521"/>
                    <a:pt x="568" y="1551"/>
                  </a:cubicBezTo>
                  <a:cubicBezTo>
                    <a:pt x="161" y="1551"/>
                    <a:pt x="161" y="1551"/>
                    <a:pt x="161" y="1551"/>
                  </a:cubicBezTo>
                  <a:cubicBezTo>
                    <a:pt x="143" y="1551"/>
                    <a:pt x="132" y="1562"/>
                    <a:pt x="132" y="1580"/>
                  </a:cubicBezTo>
                  <a:cubicBezTo>
                    <a:pt x="132" y="1870"/>
                    <a:pt x="132" y="1870"/>
                    <a:pt x="132" y="1870"/>
                  </a:cubicBezTo>
                  <a:cubicBezTo>
                    <a:pt x="132" y="1884"/>
                    <a:pt x="143" y="1899"/>
                    <a:pt x="161" y="1899"/>
                  </a:cubicBezTo>
                  <a:cubicBezTo>
                    <a:pt x="557" y="1899"/>
                    <a:pt x="557" y="1899"/>
                    <a:pt x="557" y="1899"/>
                  </a:cubicBezTo>
                  <a:cubicBezTo>
                    <a:pt x="568" y="1925"/>
                    <a:pt x="579" y="1947"/>
                    <a:pt x="594" y="1969"/>
                  </a:cubicBezTo>
                  <a:cubicBezTo>
                    <a:pt x="95" y="1969"/>
                    <a:pt x="95" y="1969"/>
                    <a:pt x="95" y="1969"/>
                  </a:cubicBezTo>
                  <a:cubicBezTo>
                    <a:pt x="77" y="1969"/>
                    <a:pt x="62" y="1954"/>
                    <a:pt x="62" y="1936"/>
                  </a:cubicBezTo>
                  <a:cubicBezTo>
                    <a:pt x="62" y="1371"/>
                    <a:pt x="62" y="1371"/>
                    <a:pt x="62" y="1371"/>
                  </a:cubicBezTo>
                  <a:cubicBezTo>
                    <a:pt x="62" y="1364"/>
                    <a:pt x="59" y="1360"/>
                    <a:pt x="55" y="1356"/>
                  </a:cubicBezTo>
                  <a:cubicBezTo>
                    <a:pt x="29" y="1335"/>
                    <a:pt x="0" y="1353"/>
                    <a:pt x="0" y="1379"/>
                  </a:cubicBezTo>
                  <a:cubicBezTo>
                    <a:pt x="0" y="1917"/>
                    <a:pt x="0" y="1917"/>
                    <a:pt x="0" y="1917"/>
                  </a:cubicBezTo>
                  <a:cubicBezTo>
                    <a:pt x="0" y="1983"/>
                    <a:pt x="51" y="2035"/>
                    <a:pt x="114" y="2035"/>
                  </a:cubicBezTo>
                  <a:cubicBezTo>
                    <a:pt x="642" y="2035"/>
                    <a:pt x="642" y="2035"/>
                    <a:pt x="642" y="2035"/>
                  </a:cubicBezTo>
                  <a:cubicBezTo>
                    <a:pt x="807" y="2207"/>
                    <a:pt x="1082" y="2211"/>
                    <a:pt x="1250" y="2042"/>
                  </a:cubicBezTo>
                  <a:cubicBezTo>
                    <a:pt x="1294" y="1998"/>
                    <a:pt x="1327" y="1943"/>
                    <a:pt x="1349" y="1881"/>
                  </a:cubicBezTo>
                  <a:cubicBezTo>
                    <a:pt x="1357" y="1866"/>
                    <a:pt x="1346" y="1848"/>
                    <a:pt x="1331" y="1840"/>
                  </a:cubicBezTo>
                  <a:cubicBezTo>
                    <a:pt x="1313" y="1837"/>
                    <a:pt x="1298" y="1844"/>
                    <a:pt x="1291" y="1862"/>
                  </a:cubicBezTo>
                  <a:cubicBezTo>
                    <a:pt x="1276" y="1903"/>
                    <a:pt x="1254" y="1939"/>
                    <a:pt x="1225" y="1972"/>
                  </a:cubicBezTo>
                  <a:cubicBezTo>
                    <a:pt x="1177" y="1925"/>
                    <a:pt x="1177" y="1925"/>
                    <a:pt x="1177" y="1925"/>
                  </a:cubicBezTo>
                  <a:cubicBezTo>
                    <a:pt x="1265" y="1818"/>
                    <a:pt x="1265" y="1664"/>
                    <a:pt x="1177" y="1555"/>
                  </a:cubicBezTo>
                  <a:cubicBezTo>
                    <a:pt x="1225" y="1507"/>
                    <a:pt x="1225" y="1507"/>
                    <a:pt x="1225" y="1507"/>
                  </a:cubicBezTo>
                  <a:cubicBezTo>
                    <a:pt x="1280" y="1573"/>
                    <a:pt x="1309" y="1650"/>
                    <a:pt x="1309" y="1734"/>
                  </a:cubicBezTo>
                  <a:moveTo>
                    <a:pt x="359" y="66"/>
                  </a:moveTo>
                  <a:lnTo>
                    <a:pt x="359" y="66"/>
                  </a:lnTo>
                  <a:cubicBezTo>
                    <a:pt x="627" y="66"/>
                    <a:pt x="627" y="66"/>
                    <a:pt x="627" y="66"/>
                  </a:cubicBezTo>
                  <a:cubicBezTo>
                    <a:pt x="627" y="132"/>
                    <a:pt x="627" y="132"/>
                    <a:pt x="627" y="132"/>
                  </a:cubicBezTo>
                  <a:cubicBezTo>
                    <a:pt x="359" y="132"/>
                    <a:pt x="359" y="132"/>
                    <a:pt x="359" y="132"/>
                  </a:cubicBezTo>
                  <a:lnTo>
                    <a:pt x="359" y="66"/>
                  </a:lnTo>
                  <a:moveTo>
                    <a:pt x="766" y="1511"/>
                  </a:moveTo>
                  <a:lnTo>
                    <a:pt x="766" y="1511"/>
                  </a:lnTo>
                  <a:cubicBezTo>
                    <a:pt x="719" y="1459"/>
                    <a:pt x="719" y="1459"/>
                    <a:pt x="719" y="1459"/>
                  </a:cubicBezTo>
                  <a:cubicBezTo>
                    <a:pt x="851" y="1349"/>
                    <a:pt x="1049" y="1349"/>
                    <a:pt x="1184" y="1459"/>
                  </a:cubicBezTo>
                  <a:cubicBezTo>
                    <a:pt x="1137" y="1511"/>
                    <a:pt x="1137" y="1511"/>
                    <a:pt x="1137" y="1511"/>
                  </a:cubicBezTo>
                  <a:cubicBezTo>
                    <a:pt x="1027" y="1423"/>
                    <a:pt x="873" y="1423"/>
                    <a:pt x="766" y="1511"/>
                  </a:cubicBezTo>
                  <a:moveTo>
                    <a:pt x="671" y="1972"/>
                  </a:moveTo>
                  <a:lnTo>
                    <a:pt x="671" y="1972"/>
                  </a:lnTo>
                  <a:cubicBezTo>
                    <a:pt x="561" y="1837"/>
                    <a:pt x="561" y="1639"/>
                    <a:pt x="671" y="1507"/>
                  </a:cubicBezTo>
                  <a:cubicBezTo>
                    <a:pt x="722" y="1555"/>
                    <a:pt x="722" y="1555"/>
                    <a:pt x="722" y="1555"/>
                  </a:cubicBezTo>
                  <a:cubicBezTo>
                    <a:pt x="634" y="1661"/>
                    <a:pt x="634" y="1815"/>
                    <a:pt x="722" y="1925"/>
                  </a:cubicBezTo>
                  <a:lnTo>
                    <a:pt x="671" y="1972"/>
                  </a:lnTo>
                  <a:moveTo>
                    <a:pt x="194" y="1184"/>
                  </a:moveTo>
                  <a:lnTo>
                    <a:pt x="194" y="1184"/>
                  </a:lnTo>
                  <a:cubicBezTo>
                    <a:pt x="785" y="1184"/>
                    <a:pt x="785" y="1184"/>
                    <a:pt x="785" y="1184"/>
                  </a:cubicBezTo>
                  <a:cubicBezTo>
                    <a:pt x="785" y="1345"/>
                    <a:pt x="785" y="1345"/>
                    <a:pt x="785" y="1345"/>
                  </a:cubicBezTo>
                  <a:cubicBezTo>
                    <a:pt x="748" y="1360"/>
                    <a:pt x="711" y="1382"/>
                    <a:pt x="678" y="1411"/>
                  </a:cubicBezTo>
                  <a:cubicBezTo>
                    <a:pt x="671" y="1408"/>
                    <a:pt x="700" y="1408"/>
                    <a:pt x="194" y="1408"/>
                  </a:cubicBezTo>
                  <a:cubicBezTo>
                    <a:pt x="194" y="1184"/>
                    <a:pt x="194" y="1184"/>
                    <a:pt x="194" y="1184"/>
                  </a:cubicBezTo>
                  <a:moveTo>
                    <a:pt x="194" y="1837"/>
                  </a:moveTo>
                  <a:lnTo>
                    <a:pt x="194" y="1837"/>
                  </a:lnTo>
                  <a:cubicBezTo>
                    <a:pt x="194" y="1613"/>
                    <a:pt x="194" y="1613"/>
                    <a:pt x="194" y="1613"/>
                  </a:cubicBezTo>
                  <a:cubicBezTo>
                    <a:pt x="546" y="1613"/>
                    <a:pt x="546" y="1613"/>
                    <a:pt x="546" y="1613"/>
                  </a:cubicBezTo>
                  <a:cubicBezTo>
                    <a:pt x="524" y="1686"/>
                    <a:pt x="521" y="1763"/>
                    <a:pt x="539" y="1837"/>
                  </a:cubicBezTo>
                  <a:lnTo>
                    <a:pt x="194" y="1837"/>
                  </a:lnTo>
                  <a:moveTo>
                    <a:pt x="719" y="2016"/>
                  </a:moveTo>
                  <a:lnTo>
                    <a:pt x="719" y="2016"/>
                  </a:lnTo>
                  <a:cubicBezTo>
                    <a:pt x="766" y="1969"/>
                    <a:pt x="766" y="1969"/>
                    <a:pt x="766" y="1969"/>
                  </a:cubicBezTo>
                  <a:cubicBezTo>
                    <a:pt x="873" y="2057"/>
                    <a:pt x="1027" y="2057"/>
                    <a:pt x="1137" y="1969"/>
                  </a:cubicBezTo>
                  <a:cubicBezTo>
                    <a:pt x="1184" y="2016"/>
                    <a:pt x="1184" y="2016"/>
                    <a:pt x="1184" y="2016"/>
                  </a:cubicBezTo>
                  <a:cubicBezTo>
                    <a:pt x="1049" y="2130"/>
                    <a:pt x="851" y="2130"/>
                    <a:pt x="719" y="2016"/>
                  </a:cubicBezTo>
                  <a:moveTo>
                    <a:pt x="1115" y="1903"/>
                  </a:moveTo>
                  <a:lnTo>
                    <a:pt x="1115" y="1903"/>
                  </a:lnTo>
                  <a:cubicBezTo>
                    <a:pt x="1023" y="1991"/>
                    <a:pt x="876" y="1991"/>
                    <a:pt x="788" y="1903"/>
                  </a:cubicBezTo>
                  <a:cubicBezTo>
                    <a:pt x="697" y="1811"/>
                    <a:pt x="697" y="1668"/>
                    <a:pt x="788" y="1576"/>
                  </a:cubicBezTo>
                  <a:cubicBezTo>
                    <a:pt x="876" y="1485"/>
                    <a:pt x="1023" y="1485"/>
                    <a:pt x="1115" y="1576"/>
                  </a:cubicBezTo>
                  <a:lnTo>
                    <a:pt x="1115" y="1576"/>
                  </a:lnTo>
                  <a:lnTo>
                    <a:pt x="1115" y="1576"/>
                  </a:lnTo>
                  <a:cubicBezTo>
                    <a:pt x="1203" y="1664"/>
                    <a:pt x="1203" y="1811"/>
                    <a:pt x="111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6268266" y="3788043"/>
              <a:ext cx="36359" cy="83848"/>
            </a:xfrm>
            <a:custGeom>
              <a:rect b="b" l="l" r="r" t="t"/>
              <a:pathLst>
                <a:path extrusionOk="0" h="339" w="147">
                  <a:moveTo>
                    <a:pt x="116" y="138"/>
                  </a:moveTo>
                  <a:lnTo>
                    <a:pt x="116" y="138"/>
                  </a:lnTo>
                  <a:cubicBezTo>
                    <a:pt x="79" y="138"/>
                    <a:pt x="79" y="138"/>
                    <a:pt x="79" y="138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27" y="28"/>
                    <a:pt x="119" y="10"/>
                    <a:pt x="105" y="3"/>
                  </a:cubicBezTo>
                  <a:cubicBezTo>
                    <a:pt x="86" y="-5"/>
                    <a:pt x="68" y="3"/>
                    <a:pt x="61" y="21"/>
                  </a:cubicBezTo>
                  <a:cubicBezTo>
                    <a:pt x="2" y="160"/>
                    <a:pt x="2" y="160"/>
                    <a:pt x="2" y="160"/>
                  </a:cubicBezTo>
                  <a:cubicBezTo>
                    <a:pt x="-5" y="179"/>
                    <a:pt x="9" y="204"/>
                    <a:pt x="31" y="204"/>
                  </a:cubicBezTo>
                  <a:cubicBezTo>
                    <a:pt x="68" y="204"/>
                    <a:pt x="68" y="204"/>
                    <a:pt x="68" y="204"/>
                  </a:cubicBezTo>
                  <a:cubicBezTo>
                    <a:pt x="28" y="296"/>
                    <a:pt x="28" y="296"/>
                    <a:pt x="28" y="296"/>
                  </a:cubicBezTo>
                  <a:cubicBezTo>
                    <a:pt x="24" y="311"/>
                    <a:pt x="28" y="325"/>
                    <a:pt x="42" y="336"/>
                  </a:cubicBezTo>
                  <a:cubicBezTo>
                    <a:pt x="57" y="344"/>
                    <a:pt x="79" y="336"/>
                    <a:pt x="86" y="31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52" y="164"/>
                    <a:pt x="138" y="138"/>
                    <a:pt x="116" y="1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9" name="Google Shape;1159;p52"/>
          <p:cNvSpPr/>
          <p:nvPr/>
        </p:nvSpPr>
        <p:spPr>
          <a:xfrm>
            <a:off x="6976458" y="3374040"/>
            <a:ext cx="525103" cy="535986"/>
          </a:xfrm>
          <a:custGeom>
            <a:rect b="b" l="l" r="r" t="t"/>
            <a:pathLst>
              <a:path extrusionOk="0" h="2167" w="2123">
                <a:moveTo>
                  <a:pt x="1932" y="920"/>
                </a:moveTo>
                <a:lnTo>
                  <a:pt x="1932" y="920"/>
                </a:lnTo>
                <a:cubicBezTo>
                  <a:pt x="1947" y="960"/>
                  <a:pt x="1987" y="990"/>
                  <a:pt x="2035" y="983"/>
                </a:cubicBezTo>
                <a:cubicBezTo>
                  <a:pt x="2079" y="979"/>
                  <a:pt x="2115" y="942"/>
                  <a:pt x="2123" y="898"/>
                </a:cubicBezTo>
                <a:cubicBezTo>
                  <a:pt x="2126" y="839"/>
                  <a:pt x="2082" y="792"/>
                  <a:pt x="2024" y="792"/>
                </a:cubicBezTo>
                <a:cubicBezTo>
                  <a:pt x="1983" y="792"/>
                  <a:pt x="1947" y="817"/>
                  <a:pt x="1932" y="854"/>
                </a:cubicBezTo>
                <a:cubicBezTo>
                  <a:pt x="1635" y="854"/>
                  <a:pt x="1635" y="854"/>
                  <a:pt x="1635" y="854"/>
                </a:cubicBezTo>
                <a:cubicBezTo>
                  <a:pt x="1635" y="784"/>
                  <a:pt x="1635" y="784"/>
                  <a:pt x="1635" y="784"/>
                </a:cubicBezTo>
                <a:cubicBezTo>
                  <a:pt x="1690" y="784"/>
                  <a:pt x="1690" y="784"/>
                  <a:pt x="1690" y="784"/>
                </a:cubicBezTo>
                <a:cubicBezTo>
                  <a:pt x="1708" y="784"/>
                  <a:pt x="1723" y="770"/>
                  <a:pt x="1723" y="755"/>
                </a:cubicBezTo>
                <a:cubicBezTo>
                  <a:pt x="1723" y="737"/>
                  <a:pt x="1708" y="726"/>
                  <a:pt x="1694" y="726"/>
                </a:cubicBezTo>
                <a:cubicBezTo>
                  <a:pt x="1635" y="726"/>
                  <a:pt x="1635" y="726"/>
                  <a:pt x="1635" y="726"/>
                </a:cubicBezTo>
                <a:cubicBezTo>
                  <a:pt x="1635" y="623"/>
                  <a:pt x="1635" y="623"/>
                  <a:pt x="1635" y="623"/>
                </a:cubicBezTo>
                <a:cubicBezTo>
                  <a:pt x="1635" y="590"/>
                  <a:pt x="1606" y="564"/>
                  <a:pt x="1573" y="564"/>
                </a:cubicBezTo>
                <a:cubicBezTo>
                  <a:pt x="1466" y="564"/>
                  <a:pt x="1466" y="564"/>
                  <a:pt x="1466" y="564"/>
                </a:cubicBezTo>
                <a:cubicBezTo>
                  <a:pt x="1466" y="455"/>
                  <a:pt x="1466" y="455"/>
                  <a:pt x="1466" y="455"/>
                </a:cubicBezTo>
                <a:cubicBezTo>
                  <a:pt x="1540" y="455"/>
                  <a:pt x="1540" y="455"/>
                  <a:pt x="1540" y="455"/>
                </a:cubicBezTo>
                <a:cubicBezTo>
                  <a:pt x="1554" y="495"/>
                  <a:pt x="1595" y="524"/>
                  <a:pt x="1639" y="517"/>
                </a:cubicBezTo>
                <a:cubicBezTo>
                  <a:pt x="1686" y="513"/>
                  <a:pt x="1723" y="476"/>
                  <a:pt x="1727" y="432"/>
                </a:cubicBezTo>
                <a:cubicBezTo>
                  <a:pt x="1734" y="374"/>
                  <a:pt x="1686" y="326"/>
                  <a:pt x="1631" y="326"/>
                </a:cubicBezTo>
                <a:cubicBezTo>
                  <a:pt x="1587" y="326"/>
                  <a:pt x="1551" y="352"/>
                  <a:pt x="1540" y="388"/>
                </a:cubicBezTo>
                <a:cubicBezTo>
                  <a:pt x="1433" y="388"/>
                  <a:pt x="1433" y="388"/>
                  <a:pt x="1433" y="388"/>
                </a:cubicBezTo>
                <a:cubicBezTo>
                  <a:pt x="1415" y="388"/>
                  <a:pt x="1400" y="403"/>
                  <a:pt x="1400" y="422"/>
                </a:cubicBezTo>
                <a:cubicBezTo>
                  <a:pt x="1400" y="564"/>
                  <a:pt x="1400" y="564"/>
                  <a:pt x="1400" y="564"/>
                </a:cubicBezTo>
                <a:cubicBezTo>
                  <a:pt x="1334" y="564"/>
                  <a:pt x="1334" y="564"/>
                  <a:pt x="1334" y="564"/>
                </a:cubicBezTo>
                <a:cubicBezTo>
                  <a:pt x="1334" y="326"/>
                  <a:pt x="1334" y="326"/>
                  <a:pt x="1334" y="326"/>
                </a:cubicBezTo>
                <a:cubicBezTo>
                  <a:pt x="1433" y="326"/>
                  <a:pt x="1433" y="326"/>
                  <a:pt x="1433" y="326"/>
                </a:cubicBezTo>
                <a:cubicBezTo>
                  <a:pt x="1452" y="326"/>
                  <a:pt x="1466" y="311"/>
                  <a:pt x="1466" y="293"/>
                </a:cubicBezTo>
                <a:cubicBezTo>
                  <a:pt x="1466" y="191"/>
                  <a:pt x="1466" y="191"/>
                  <a:pt x="1466" y="191"/>
                </a:cubicBezTo>
                <a:cubicBezTo>
                  <a:pt x="1503" y="176"/>
                  <a:pt x="1529" y="139"/>
                  <a:pt x="1529" y="99"/>
                </a:cubicBezTo>
                <a:cubicBezTo>
                  <a:pt x="1529" y="40"/>
                  <a:pt x="1481" y="-4"/>
                  <a:pt x="1422" y="0"/>
                </a:cubicBezTo>
                <a:cubicBezTo>
                  <a:pt x="1378" y="7"/>
                  <a:pt x="1342" y="44"/>
                  <a:pt x="1338" y="88"/>
                </a:cubicBezTo>
                <a:cubicBezTo>
                  <a:pt x="1331" y="135"/>
                  <a:pt x="1360" y="176"/>
                  <a:pt x="1400" y="191"/>
                </a:cubicBezTo>
                <a:cubicBezTo>
                  <a:pt x="1400" y="264"/>
                  <a:pt x="1400" y="264"/>
                  <a:pt x="1400" y="264"/>
                </a:cubicBezTo>
                <a:cubicBezTo>
                  <a:pt x="1301" y="264"/>
                  <a:pt x="1301" y="264"/>
                  <a:pt x="1301" y="264"/>
                </a:cubicBezTo>
                <a:cubicBezTo>
                  <a:pt x="1283" y="264"/>
                  <a:pt x="1272" y="279"/>
                  <a:pt x="1272" y="293"/>
                </a:cubicBezTo>
                <a:cubicBezTo>
                  <a:pt x="1272" y="564"/>
                  <a:pt x="1272" y="564"/>
                  <a:pt x="1272" y="564"/>
                </a:cubicBezTo>
                <a:cubicBezTo>
                  <a:pt x="1202" y="564"/>
                  <a:pt x="1202" y="564"/>
                  <a:pt x="1202" y="564"/>
                </a:cubicBezTo>
                <a:cubicBezTo>
                  <a:pt x="1202" y="429"/>
                  <a:pt x="1202" y="429"/>
                  <a:pt x="1202" y="429"/>
                </a:cubicBezTo>
                <a:cubicBezTo>
                  <a:pt x="1202" y="414"/>
                  <a:pt x="1191" y="399"/>
                  <a:pt x="1177" y="396"/>
                </a:cubicBezTo>
                <a:cubicBezTo>
                  <a:pt x="1155" y="396"/>
                  <a:pt x="1140" y="411"/>
                  <a:pt x="1140" y="429"/>
                </a:cubicBezTo>
                <a:cubicBezTo>
                  <a:pt x="1140" y="564"/>
                  <a:pt x="1140" y="564"/>
                  <a:pt x="1140" y="564"/>
                </a:cubicBezTo>
                <a:cubicBezTo>
                  <a:pt x="1070" y="564"/>
                  <a:pt x="1070" y="564"/>
                  <a:pt x="1070" y="564"/>
                </a:cubicBezTo>
                <a:cubicBezTo>
                  <a:pt x="1070" y="227"/>
                  <a:pt x="1070" y="227"/>
                  <a:pt x="1070" y="227"/>
                </a:cubicBezTo>
                <a:cubicBezTo>
                  <a:pt x="1070" y="209"/>
                  <a:pt x="1056" y="194"/>
                  <a:pt x="1041" y="194"/>
                </a:cubicBezTo>
                <a:cubicBezTo>
                  <a:pt x="935" y="194"/>
                  <a:pt x="935" y="194"/>
                  <a:pt x="935" y="194"/>
                </a:cubicBezTo>
                <a:cubicBezTo>
                  <a:pt x="920" y="154"/>
                  <a:pt x="880" y="124"/>
                  <a:pt x="832" y="132"/>
                </a:cubicBezTo>
                <a:cubicBezTo>
                  <a:pt x="788" y="135"/>
                  <a:pt x="751" y="172"/>
                  <a:pt x="748" y="216"/>
                </a:cubicBezTo>
                <a:cubicBezTo>
                  <a:pt x="740" y="275"/>
                  <a:pt x="784" y="323"/>
                  <a:pt x="843" y="323"/>
                </a:cubicBezTo>
                <a:cubicBezTo>
                  <a:pt x="883" y="323"/>
                  <a:pt x="920" y="297"/>
                  <a:pt x="935" y="260"/>
                </a:cubicBezTo>
                <a:cubicBezTo>
                  <a:pt x="1008" y="260"/>
                  <a:pt x="1008" y="260"/>
                  <a:pt x="1008" y="260"/>
                </a:cubicBezTo>
                <a:cubicBezTo>
                  <a:pt x="1008" y="564"/>
                  <a:pt x="1008" y="564"/>
                  <a:pt x="1008" y="564"/>
                </a:cubicBezTo>
                <a:cubicBezTo>
                  <a:pt x="942" y="564"/>
                  <a:pt x="942" y="564"/>
                  <a:pt x="942" y="564"/>
                </a:cubicBezTo>
                <a:cubicBezTo>
                  <a:pt x="942" y="425"/>
                  <a:pt x="942" y="425"/>
                  <a:pt x="942" y="425"/>
                </a:cubicBezTo>
                <a:cubicBezTo>
                  <a:pt x="942" y="407"/>
                  <a:pt x="927" y="396"/>
                  <a:pt x="909" y="396"/>
                </a:cubicBezTo>
                <a:cubicBezTo>
                  <a:pt x="88" y="396"/>
                  <a:pt x="88" y="396"/>
                  <a:pt x="88" y="396"/>
                </a:cubicBezTo>
                <a:cubicBezTo>
                  <a:pt x="88" y="396"/>
                  <a:pt x="0" y="432"/>
                  <a:pt x="0" y="480"/>
                </a:cubicBezTo>
                <a:cubicBezTo>
                  <a:pt x="0" y="557"/>
                  <a:pt x="0" y="557"/>
                  <a:pt x="0" y="557"/>
                </a:cubicBezTo>
                <a:cubicBezTo>
                  <a:pt x="0" y="575"/>
                  <a:pt x="14" y="590"/>
                  <a:pt x="33" y="590"/>
                </a:cubicBezTo>
                <a:cubicBezTo>
                  <a:pt x="51" y="590"/>
                  <a:pt x="66" y="575"/>
                  <a:pt x="66" y="557"/>
                </a:cubicBezTo>
                <a:cubicBezTo>
                  <a:pt x="66" y="480"/>
                  <a:pt x="66" y="480"/>
                  <a:pt x="66" y="480"/>
                </a:cubicBezTo>
                <a:cubicBezTo>
                  <a:pt x="66" y="466"/>
                  <a:pt x="88" y="455"/>
                  <a:pt x="88" y="455"/>
                </a:cubicBezTo>
                <a:cubicBezTo>
                  <a:pt x="876" y="455"/>
                  <a:pt x="876" y="455"/>
                  <a:pt x="876" y="455"/>
                </a:cubicBezTo>
                <a:cubicBezTo>
                  <a:pt x="876" y="520"/>
                  <a:pt x="876" y="520"/>
                  <a:pt x="876" y="520"/>
                </a:cubicBezTo>
                <a:cubicBezTo>
                  <a:pt x="165" y="520"/>
                  <a:pt x="165" y="520"/>
                  <a:pt x="165" y="520"/>
                </a:cubicBezTo>
                <a:cubicBezTo>
                  <a:pt x="146" y="520"/>
                  <a:pt x="132" y="535"/>
                  <a:pt x="132" y="554"/>
                </a:cubicBezTo>
                <a:cubicBezTo>
                  <a:pt x="132" y="1606"/>
                  <a:pt x="132" y="1606"/>
                  <a:pt x="132" y="1606"/>
                </a:cubicBezTo>
                <a:cubicBezTo>
                  <a:pt x="132" y="1624"/>
                  <a:pt x="146" y="1639"/>
                  <a:pt x="165" y="1639"/>
                </a:cubicBezTo>
                <a:cubicBezTo>
                  <a:pt x="876" y="1639"/>
                  <a:pt x="876" y="1639"/>
                  <a:pt x="876" y="1639"/>
                </a:cubicBezTo>
                <a:cubicBezTo>
                  <a:pt x="876" y="1705"/>
                  <a:pt x="876" y="1705"/>
                  <a:pt x="876" y="1705"/>
                </a:cubicBezTo>
                <a:cubicBezTo>
                  <a:pt x="799" y="1705"/>
                  <a:pt x="88" y="1705"/>
                  <a:pt x="88" y="1705"/>
                </a:cubicBezTo>
                <a:cubicBezTo>
                  <a:pt x="77" y="1705"/>
                  <a:pt x="66" y="1694"/>
                  <a:pt x="66" y="1683"/>
                </a:cubicBezTo>
                <a:cubicBezTo>
                  <a:pt x="66" y="696"/>
                  <a:pt x="66" y="696"/>
                  <a:pt x="66" y="696"/>
                </a:cubicBezTo>
                <a:cubicBezTo>
                  <a:pt x="66" y="682"/>
                  <a:pt x="55" y="667"/>
                  <a:pt x="36" y="663"/>
                </a:cubicBezTo>
                <a:cubicBezTo>
                  <a:pt x="18" y="660"/>
                  <a:pt x="0" y="678"/>
                  <a:pt x="0" y="696"/>
                </a:cubicBezTo>
                <a:cubicBezTo>
                  <a:pt x="0" y="1686"/>
                  <a:pt x="0" y="1686"/>
                  <a:pt x="0" y="1686"/>
                </a:cubicBezTo>
                <a:cubicBezTo>
                  <a:pt x="0" y="1734"/>
                  <a:pt x="40" y="1774"/>
                  <a:pt x="88" y="1774"/>
                </a:cubicBezTo>
                <a:cubicBezTo>
                  <a:pt x="535" y="1774"/>
                  <a:pt x="535" y="1774"/>
                  <a:pt x="535" y="1774"/>
                </a:cubicBezTo>
                <a:cubicBezTo>
                  <a:pt x="502" y="1972"/>
                  <a:pt x="502" y="1972"/>
                  <a:pt x="502" y="1972"/>
                </a:cubicBezTo>
                <a:cubicBezTo>
                  <a:pt x="436" y="1972"/>
                  <a:pt x="436" y="1972"/>
                  <a:pt x="436" y="1972"/>
                </a:cubicBezTo>
                <a:cubicBezTo>
                  <a:pt x="399" y="1972"/>
                  <a:pt x="374" y="1998"/>
                  <a:pt x="374" y="2035"/>
                </a:cubicBezTo>
                <a:cubicBezTo>
                  <a:pt x="374" y="2104"/>
                  <a:pt x="374" y="2104"/>
                  <a:pt x="374" y="2104"/>
                </a:cubicBezTo>
                <a:cubicBezTo>
                  <a:pt x="374" y="2137"/>
                  <a:pt x="399" y="2167"/>
                  <a:pt x="436" y="2167"/>
                </a:cubicBezTo>
                <a:cubicBezTo>
                  <a:pt x="909" y="2167"/>
                  <a:pt x="909" y="2167"/>
                  <a:pt x="909" y="2167"/>
                </a:cubicBezTo>
                <a:cubicBezTo>
                  <a:pt x="927" y="2167"/>
                  <a:pt x="942" y="2152"/>
                  <a:pt x="942" y="2133"/>
                </a:cubicBezTo>
                <a:cubicBezTo>
                  <a:pt x="942" y="1598"/>
                  <a:pt x="942" y="1598"/>
                  <a:pt x="942" y="1598"/>
                </a:cubicBezTo>
                <a:cubicBezTo>
                  <a:pt x="1008" y="1598"/>
                  <a:pt x="1008" y="1598"/>
                  <a:pt x="1008" y="1598"/>
                </a:cubicBezTo>
                <a:cubicBezTo>
                  <a:pt x="1008" y="1785"/>
                  <a:pt x="1008" y="1785"/>
                  <a:pt x="1008" y="1785"/>
                </a:cubicBezTo>
                <a:cubicBezTo>
                  <a:pt x="1008" y="1800"/>
                  <a:pt x="1019" y="1815"/>
                  <a:pt x="1037" y="1815"/>
                </a:cubicBezTo>
                <a:cubicBezTo>
                  <a:pt x="1056" y="1818"/>
                  <a:pt x="1070" y="1804"/>
                  <a:pt x="1070" y="1785"/>
                </a:cubicBezTo>
                <a:cubicBezTo>
                  <a:pt x="1070" y="1598"/>
                  <a:pt x="1070" y="1598"/>
                  <a:pt x="1070" y="1598"/>
                </a:cubicBezTo>
                <a:cubicBezTo>
                  <a:pt x="1140" y="1598"/>
                  <a:pt x="1140" y="1598"/>
                  <a:pt x="1140" y="1598"/>
                </a:cubicBezTo>
                <a:cubicBezTo>
                  <a:pt x="1140" y="1851"/>
                  <a:pt x="1140" y="1851"/>
                  <a:pt x="1140" y="1851"/>
                </a:cubicBezTo>
                <a:cubicBezTo>
                  <a:pt x="1140" y="1870"/>
                  <a:pt x="1155" y="1884"/>
                  <a:pt x="1173" y="1884"/>
                </a:cubicBezTo>
                <a:cubicBezTo>
                  <a:pt x="1272" y="1884"/>
                  <a:pt x="1272" y="1884"/>
                  <a:pt x="1272" y="1884"/>
                </a:cubicBezTo>
                <a:cubicBezTo>
                  <a:pt x="1272" y="1976"/>
                  <a:pt x="1272" y="1976"/>
                  <a:pt x="1272" y="1976"/>
                </a:cubicBezTo>
                <a:cubicBezTo>
                  <a:pt x="1228" y="1987"/>
                  <a:pt x="1202" y="2031"/>
                  <a:pt x="1206" y="2075"/>
                </a:cubicBezTo>
                <a:cubicBezTo>
                  <a:pt x="1210" y="2123"/>
                  <a:pt x="1246" y="2159"/>
                  <a:pt x="1290" y="2163"/>
                </a:cubicBezTo>
                <a:cubicBezTo>
                  <a:pt x="1349" y="2170"/>
                  <a:pt x="1400" y="2123"/>
                  <a:pt x="1400" y="2068"/>
                </a:cubicBezTo>
                <a:cubicBezTo>
                  <a:pt x="1400" y="2024"/>
                  <a:pt x="1371" y="1987"/>
                  <a:pt x="1334" y="1976"/>
                </a:cubicBezTo>
                <a:cubicBezTo>
                  <a:pt x="1334" y="1851"/>
                  <a:pt x="1334" y="1851"/>
                  <a:pt x="1334" y="1851"/>
                </a:cubicBezTo>
                <a:cubicBezTo>
                  <a:pt x="1334" y="1833"/>
                  <a:pt x="1320" y="1818"/>
                  <a:pt x="1301" y="1818"/>
                </a:cubicBezTo>
                <a:cubicBezTo>
                  <a:pt x="1202" y="1818"/>
                  <a:pt x="1202" y="1818"/>
                  <a:pt x="1202" y="1818"/>
                </a:cubicBezTo>
                <a:cubicBezTo>
                  <a:pt x="1202" y="1598"/>
                  <a:pt x="1202" y="1598"/>
                  <a:pt x="1202" y="1598"/>
                </a:cubicBezTo>
                <a:cubicBezTo>
                  <a:pt x="1272" y="1598"/>
                  <a:pt x="1272" y="1598"/>
                  <a:pt x="1272" y="1598"/>
                </a:cubicBezTo>
                <a:cubicBezTo>
                  <a:pt x="1272" y="1701"/>
                  <a:pt x="1272" y="1701"/>
                  <a:pt x="1272" y="1701"/>
                </a:cubicBezTo>
                <a:cubicBezTo>
                  <a:pt x="1272" y="1716"/>
                  <a:pt x="1287" y="1730"/>
                  <a:pt x="1301" y="1730"/>
                </a:cubicBezTo>
                <a:lnTo>
                  <a:pt x="1301" y="1730"/>
                </a:lnTo>
                <a:cubicBezTo>
                  <a:pt x="1320" y="1730"/>
                  <a:pt x="1334" y="1716"/>
                  <a:pt x="1334" y="1697"/>
                </a:cubicBezTo>
                <a:cubicBezTo>
                  <a:pt x="1334" y="1598"/>
                  <a:pt x="1334" y="1598"/>
                  <a:pt x="1334" y="1598"/>
                </a:cubicBezTo>
                <a:cubicBezTo>
                  <a:pt x="1400" y="1598"/>
                  <a:pt x="1400" y="1598"/>
                  <a:pt x="1400" y="1598"/>
                </a:cubicBezTo>
                <a:cubicBezTo>
                  <a:pt x="1400" y="1694"/>
                  <a:pt x="1400" y="1694"/>
                  <a:pt x="1400" y="1694"/>
                </a:cubicBezTo>
                <a:cubicBezTo>
                  <a:pt x="1400" y="1712"/>
                  <a:pt x="1415" y="1727"/>
                  <a:pt x="1433" y="1727"/>
                </a:cubicBezTo>
                <a:cubicBezTo>
                  <a:pt x="1532" y="1727"/>
                  <a:pt x="1532" y="1727"/>
                  <a:pt x="1532" y="1727"/>
                </a:cubicBezTo>
                <a:cubicBezTo>
                  <a:pt x="1532" y="1844"/>
                  <a:pt x="1532" y="1844"/>
                  <a:pt x="1532" y="1844"/>
                </a:cubicBezTo>
                <a:cubicBezTo>
                  <a:pt x="1492" y="1859"/>
                  <a:pt x="1463" y="1899"/>
                  <a:pt x="1466" y="1947"/>
                </a:cubicBezTo>
                <a:cubicBezTo>
                  <a:pt x="1474" y="1991"/>
                  <a:pt x="1507" y="2027"/>
                  <a:pt x="1554" y="2035"/>
                </a:cubicBezTo>
                <a:cubicBezTo>
                  <a:pt x="1613" y="2038"/>
                  <a:pt x="1661" y="1994"/>
                  <a:pt x="1661" y="1936"/>
                </a:cubicBezTo>
                <a:cubicBezTo>
                  <a:pt x="1661" y="1895"/>
                  <a:pt x="1635" y="1859"/>
                  <a:pt x="1595" y="1844"/>
                </a:cubicBezTo>
                <a:cubicBezTo>
                  <a:pt x="1595" y="1694"/>
                  <a:pt x="1595" y="1694"/>
                  <a:pt x="1595" y="1694"/>
                </a:cubicBezTo>
                <a:cubicBezTo>
                  <a:pt x="1595" y="1679"/>
                  <a:pt x="1584" y="1664"/>
                  <a:pt x="1565" y="1664"/>
                </a:cubicBezTo>
                <a:cubicBezTo>
                  <a:pt x="1466" y="1664"/>
                  <a:pt x="1466" y="1664"/>
                  <a:pt x="1466" y="1664"/>
                </a:cubicBezTo>
                <a:cubicBezTo>
                  <a:pt x="1466" y="1598"/>
                  <a:pt x="1466" y="1598"/>
                  <a:pt x="1466" y="1598"/>
                </a:cubicBezTo>
                <a:cubicBezTo>
                  <a:pt x="1573" y="1598"/>
                  <a:pt x="1573" y="1598"/>
                  <a:pt x="1573" y="1598"/>
                </a:cubicBezTo>
                <a:cubicBezTo>
                  <a:pt x="1606" y="1598"/>
                  <a:pt x="1635" y="1573"/>
                  <a:pt x="1635" y="1540"/>
                </a:cubicBezTo>
                <a:cubicBezTo>
                  <a:pt x="1635" y="1312"/>
                  <a:pt x="1635" y="1312"/>
                  <a:pt x="1635" y="1312"/>
                </a:cubicBezTo>
                <a:cubicBezTo>
                  <a:pt x="1752" y="1312"/>
                  <a:pt x="1752" y="1312"/>
                  <a:pt x="1752" y="1312"/>
                </a:cubicBezTo>
                <a:cubicBezTo>
                  <a:pt x="1752" y="1389"/>
                  <a:pt x="1752" y="1389"/>
                  <a:pt x="1752" y="1389"/>
                </a:cubicBezTo>
                <a:cubicBezTo>
                  <a:pt x="1712" y="1404"/>
                  <a:pt x="1683" y="1444"/>
                  <a:pt x="1686" y="1488"/>
                </a:cubicBezTo>
                <a:cubicBezTo>
                  <a:pt x="1690" y="1540"/>
                  <a:pt x="1730" y="1576"/>
                  <a:pt x="1782" y="1576"/>
                </a:cubicBezTo>
                <a:cubicBezTo>
                  <a:pt x="1840" y="1576"/>
                  <a:pt x="1884" y="1529"/>
                  <a:pt x="1881" y="1474"/>
                </a:cubicBezTo>
                <a:cubicBezTo>
                  <a:pt x="1877" y="1433"/>
                  <a:pt x="1811" y="1389"/>
                  <a:pt x="1811" y="1389"/>
                </a:cubicBezTo>
                <a:cubicBezTo>
                  <a:pt x="1811" y="1279"/>
                  <a:pt x="1811" y="1279"/>
                  <a:pt x="1811" y="1279"/>
                </a:cubicBezTo>
                <a:cubicBezTo>
                  <a:pt x="1811" y="1265"/>
                  <a:pt x="1796" y="1250"/>
                  <a:pt x="1782" y="1250"/>
                </a:cubicBezTo>
                <a:cubicBezTo>
                  <a:pt x="1635" y="1250"/>
                  <a:pt x="1635" y="1250"/>
                  <a:pt x="1635" y="1250"/>
                </a:cubicBezTo>
                <a:cubicBezTo>
                  <a:pt x="1635" y="1180"/>
                  <a:pt x="1635" y="1180"/>
                  <a:pt x="1635" y="1180"/>
                </a:cubicBezTo>
                <a:cubicBezTo>
                  <a:pt x="1694" y="1180"/>
                  <a:pt x="1694" y="1180"/>
                  <a:pt x="1694" y="1180"/>
                </a:cubicBezTo>
                <a:cubicBezTo>
                  <a:pt x="1712" y="1180"/>
                  <a:pt x="1727" y="1169"/>
                  <a:pt x="1727" y="1155"/>
                </a:cubicBezTo>
                <a:cubicBezTo>
                  <a:pt x="1730" y="1133"/>
                  <a:pt x="1716" y="1118"/>
                  <a:pt x="1697" y="1118"/>
                </a:cubicBezTo>
                <a:cubicBezTo>
                  <a:pt x="1635" y="1118"/>
                  <a:pt x="1635" y="1118"/>
                  <a:pt x="1635" y="1118"/>
                </a:cubicBezTo>
                <a:cubicBezTo>
                  <a:pt x="1635" y="1048"/>
                  <a:pt x="1635" y="1048"/>
                  <a:pt x="1635" y="1048"/>
                </a:cubicBezTo>
                <a:cubicBezTo>
                  <a:pt x="1774" y="1048"/>
                  <a:pt x="1774" y="1048"/>
                  <a:pt x="1774" y="1048"/>
                </a:cubicBezTo>
                <a:cubicBezTo>
                  <a:pt x="1881" y="1155"/>
                  <a:pt x="1873" y="1147"/>
                  <a:pt x="1873" y="1147"/>
                </a:cubicBezTo>
                <a:cubicBezTo>
                  <a:pt x="1840" y="1213"/>
                  <a:pt x="1892" y="1294"/>
                  <a:pt x="1969" y="1287"/>
                </a:cubicBezTo>
                <a:cubicBezTo>
                  <a:pt x="2020" y="1283"/>
                  <a:pt x="2060" y="1235"/>
                  <a:pt x="2057" y="1184"/>
                </a:cubicBezTo>
                <a:cubicBezTo>
                  <a:pt x="2053" y="1115"/>
                  <a:pt x="1980" y="1074"/>
                  <a:pt x="1917" y="1103"/>
                </a:cubicBezTo>
                <a:cubicBezTo>
                  <a:pt x="1917" y="1103"/>
                  <a:pt x="1921" y="1107"/>
                  <a:pt x="1811" y="997"/>
                </a:cubicBezTo>
                <a:cubicBezTo>
                  <a:pt x="1807" y="990"/>
                  <a:pt x="1796" y="986"/>
                  <a:pt x="1789" y="986"/>
                </a:cubicBezTo>
                <a:cubicBezTo>
                  <a:pt x="1635" y="986"/>
                  <a:pt x="1635" y="986"/>
                  <a:pt x="1635" y="986"/>
                </a:cubicBezTo>
                <a:cubicBezTo>
                  <a:pt x="1635" y="920"/>
                  <a:pt x="1635" y="920"/>
                  <a:pt x="1635" y="920"/>
                </a:cubicBezTo>
                <a:cubicBezTo>
                  <a:pt x="1932" y="920"/>
                  <a:pt x="1932" y="920"/>
                  <a:pt x="1932" y="920"/>
                </a:cubicBezTo>
                <a:moveTo>
                  <a:pt x="2027" y="851"/>
                </a:moveTo>
                <a:lnTo>
                  <a:pt x="2027" y="851"/>
                </a:lnTo>
                <a:cubicBezTo>
                  <a:pt x="2046" y="851"/>
                  <a:pt x="2060" y="865"/>
                  <a:pt x="2060" y="883"/>
                </a:cubicBezTo>
                <a:cubicBezTo>
                  <a:pt x="2060" y="902"/>
                  <a:pt x="2046" y="920"/>
                  <a:pt x="2027" y="920"/>
                </a:cubicBezTo>
                <a:cubicBezTo>
                  <a:pt x="2009" y="920"/>
                  <a:pt x="1994" y="902"/>
                  <a:pt x="1994" y="883"/>
                </a:cubicBezTo>
                <a:cubicBezTo>
                  <a:pt x="1994" y="865"/>
                  <a:pt x="2009" y="851"/>
                  <a:pt x="2027" y="851"/>
                </a:cubicBezTo>
                <a:moveTo>
                  <a:pt x="1631" y="388"/>
                </a:moveTo>
                <a:lnTo>
                  <a:pt x="1631" y="388"/>
                </a:lnTo>
                <a:cubicBezTo>
                  <a:pt x="1650" y="388"/>
                  <a:pt x="1664" y="403"/>
                  <a:pt x="1664" y="422"/>
                </a:cubicBezTo>
                <a:cubicBezTo>
                  <a:pt x="1664" y="440"/>
                  <a:pt x="1650" y="458"/>
                  <a:pt x="1631" y="458"/>
                </a:cubicBezTo>
                <a:cubicBezTo>
                  <a:pt x="1613" y="458"/>
                  <a:pt x="1598" y="440"/>
                  <a:pt x="1598" y="422"/>
                </a:cubicBezTo>
                <a:cubicBezTo>
                  <a:pt x="1598" y="403"/>
                  <a:pt x="1613" y="388"/>
                  <a:pt x="1631" y="388"/>
                </a:cubicBezTo>
                <a:moveTo>
                  <a:pt x="1433" y="66"/>
                </a:moveTo>
                <a:lnTo>
                  <a:pt x="1433" y="66"/>
                </a:lnTo>
                <a:cubicBezTo>
                  <a:pt x="1452" y="66"/>
                  <a:pt x="1466" y="80"/>
                  <a:pt x="1466" y="99"/>
                </a:cubicBezTo>
                <a:cubicBezTo>
                  <a:pt x="1466" y="117"/>
                  <a:pt x="1452" y="132"/>
                  <a:pt x="1433" y="132"/>
                </a:cubicBezTo>
                <a:cubicBezTo>
                  <a:pt x="1415" y="132"/>
                  <a:pt x="1400" y="117"/>
                  <a:pt x="1400" y="99"/>
                </a:cubicBezTo>
                <a:cubicBezTo>
                  <a:pt x="1400" y="80"/>
                  <a:pt x="1415" y="66"/>
                  <a:pt x="1433" y="66"/>
                </a:cubicBezTo>
                <a:moveTo>
                  <a:pt x="843" y="260"/>
                </a:moveTo>
                <a:lnTo>
                  <a:pt x="843" y="260"/>
                </a:lnTo>
                <a:cubicBezTo>
                  <a:pt x="825" y="260"/>
                  <a:pt x="810" y="246"/>
                  <a:pt x="810" y="227"/>
                </a:cubicBezTo>
                <a:cubicBezTo>
                  <a:pt x="810" y="209"/>
                  <a:pt x="825" y="194"/>
                  <a:pt x="843" y="194"/>
                </a:cubicBezTo>
                <a:cubicBezTo>
                  <a:pt x="861" y="194"/>
                  <a:pt x="876" y="209"/>
                  <a:pt x="876" y="227"/>
                </a:cubicBezTo>
                <a:cubicBezTo>
                  <a:pt x="876" y="246"/>
                  <a:pt x="861" y="260"/>
                  <a:pt x="843" y="260"/>
                </a:cubicBezTo>
                <a:moveTo>
                  <a:pt x="1301" y="2101"/>
                </a:moveTo>
                <a:lnTo>
                  <a:pt x="1301" y="2101"/>
                </a:lnTo>
                <a:cubicBezTo>
                  <a:pt x="1283" y="2101"/>
                  <a:pt x="1268" y="2086"/>
                  <a:pt x="1268" y="2068"/>
                </a:cubicBezTo>
                <a:cubicBezTo>
                  <a:pt x="1268" y="2049"/>
                  <a:pt x="1283" y="2035"/>
                  <a:pt x="1301" y="2035"/>
                </a:cubicBezTo>
                <a:cubicBezTo>
                  <a:pt x="1320" y="2035"/>
                  <a:pt x="1334" y="2049"/>
                  <a:pt x="1334" y="2068"/>
                </a:cubicBezTo>
                <a:cubicBezTo>
                  <a:pt x="1334" y="2086"/>
                  <a:pt x="1320" y="2101"/>
                  <a:pt x="1301" y="2101"/>
                </a:cubicBezTo>
                <a:moveTo>
                  <a:pt x="1565" y="1972"/>
                </a:moveTo>
                <a:lnTo>
                  <a:pt x="1565" y="1972"/>
                </a:lnTo>
                <a:cubicBezTo>
                  <a:pt x="1547" y="1972"/>
                  <a:pt x="1532" y="1957"/>
                  <a:pt x="1532" y="1936"/>
                </a:cubicBezTo>
                <a:cubicBezTo>
                  <a:pt x="1532" y="1917"/>
                  <a:pt x="1547" y="1903"/>
                  <a:pt x="1565" y="1903"/>
                </a:cubicBezTo>
                <a:cubicBezTo>
                  <a:pt x="1584" y="1903"/>
                  <a:pt x="1598" y="1917"/>
                  <a:pt x="1598" y="1936"/>
                </a:cubicBezTo>
                <a:cubicBezTo>
                  <a:pt x="1598" y="1957"/>
                  <a:pt x="1584" y="1972"/>
                  <a:pt x="1565" y="1972"/>
                </a:cubicBezTo>
                <a:moveTo>
                  <a:pt x="1785" y="1514"/>
                </a:moveTo>
                <a:lnTo>
                  <a:pt x="1785" y="1514"/>
                </a:lnTo>
                <a:cubicBezTo>
                  <a:pt x="1767" y="1518"/>
                  <a:pt x="1752" y="1503"/>
                  <a:pt x="1749" y="1485"/>
                </a:cubicBezTo>
                <a:cubicBezTo>
                  <a:pt x="1749" y="1467"/>
                  <a:pt x="1763" y="1448"/>
                  <a:pt x="1782" y="1448"/>
                </a:cubicBezTo>
                <a:cubicBezTo>
                  <a:pt x="1800" y="1448"/>
                  <a:pt x="1815" y="1459"/>
                  <a:pt x="1815" y="1477"/>
                </a:cubicBezTo>
                <a:lnTo>
                  <a:pt x="1815" y="1477"/>
                </a:lnTo>
                <a:cubicBezTo>
                  <a:pt x="1818" y="1496"/>
                  <a:pt x="1804" y="1514"/>
                  <a:pt x="1785" y="1514"/>
                </a:cubicBezTo>
                <a:moveTo>
                  <a:pt x="1961" y="1155"/>
                </a:moveTo>
                <a:lnTo>
                  <a:pt x="1961" y="1155"/>
                </a:lnTo>
                <a:cubicBezTo>
                  <a:pt x="1976" y="1155"/>
                  <a:pt x="1991" y="1169"/>
                  <a:pt x="1994" y="1188"/>
                </a:cubicBezTo>
                <a:lnTo>
                  <a:pt x="1994" y="1188"/>
                </a:lnTo>
                <a:cubicBezTo>
                  <a:pt x="1994" y="1206"/>
                  <a:pt x="1980" y="1221"/>
                  <a:pt x="1961" y="1224"/>
                </a:cubicBezTo>
                <a:cubicBezTo>
                  <a:pt x="1943" y="1224"/>
                  <a:pt x="1928" y="1210"/>
                  <a:pt x="1928" y="1191"/>
                </a:cubicBezTo>
                <a:cubicBezTo>
                  <a:pt x="1925" y="1173"/>
                  <a:pt x="1939" y="1155"/>
                  <a:pt x="1961" y="1155"/>
                </a:cubicBezTo>
                <a:moveTo>
                  <a:pt x="1074" y="993"/>
                </a:moveTo>
                <a:lnTo>
                  <a:pt x="1074" y="993"/>
                </a:lnTo>
                <a:cubicBezTo>
                  <a:pt x="1063" y="983"/>
                  <a:pt x="1048" y="975"/>
                  <a:pt x="1048" y="953"/>
                </a:cubicBezTo>
                <a:cubicBezTo>
                  <a:pt x="1048" y="924"/>
                  <a:pt x="1085" y="909"/>
                  <a:pt x="1107" y="931"/>
                </a:cubicBezTo>
                <a:cubicBezTo>
                  <a:pt x="1250" y="1074"/>
                  <a:pt x="1250" y="1074"/>
                  <a:pt x="1250" y="1074"/>
                </a:cubicBezTo>
                <a:cubicBezTo>
                  <a:pt x="1254" y="1078"/>
                  <a:pt x="1254" y="1085"/>
                  <a:pt x="1250" y="1092"/>
                </a:cubicBezTo>
                <a:cubicBezTo>
                  <a:pt x="1107" y="1235"/>
                  <a:pt x="1107" y="1235"/>
                  <a:pt x="1107" y="1235"/>
                </a:cubicBezTo>
                <a:cubicBezTo>
                  <a:pt x="1092" y="1247"/>
                  <a:pt x="1070" y="1247"/>
                  <a:pt x="1056" y="1232"/>
                </a:cubicBezTo>
                <a:cubicBezTo>
                  <a:pt x="1045" y="1221"/>
                  <a:pt x="1045" y="1199"/>
                  <a:pt x="1059" y="1184"/>
                </a:cubicBezTo>
                <a:cubicBezTo>
                  <a:pt x="1067" y="1177"/>
                  <a:pt x="1092" y="1162"/>
                  <a:pt x="1078" y="1133"/>
                </a:cubicBezTo>
                <a:cubicBezTo>
                  <a:pt x="1074" y="1122"/>
                  <a:pt x="1063" y="1118"/>
                  <a:pt x="1052" y="1118"/>
                </a:cubicBezTo>
                <a:cubicBezTo>
                  <a:pt x="781" y="1118"/>
                  <a:pt x="781" y="1118"/>
                  <a:pt x="781" y="1118"/>
                </a:cubicBezTo>
                <a:cubicBezTo>
                  <a:pt x="766" y="1118"/>
                  <a:pt x="755" y="1111"/>
                  <a:pt x="748" y="1096"/>
                </a:cubicBezTo>
                <a:cubicBezTo>
                  <a:pt x="740" y="1074"/>
                  <a:pt x="759" y="1048"/>
                  <a:pt x="781" y="1048"/>
                </a:cubicBezTo>
                <a:cubicBezTo>
                  <a:pt x="1052" y="1048"/>
                  <a:pt x="1052" y="1048"/>
                  <a:pt x="1052" y="1048"/>
                </a:cubicBezTo>
                <a:cubicBezTo>
                  <a:pt x="1081" y="1048"/>
                  <a:pt x="1092" y="1012"/>
                  <a:pt x="1074" y="993"/>
                </a:cubicBezTo>
                <a:moveTo>
                  <a:pt x="198" y="1573"/>
                </a:moveTo>
                <a:lnTo>
                  <a:pt x="198" y="1573"/>
                </a:lnTo>
                <a:cubicBezTo>
                  <a:pt x="198" y="583"/>
                  <a:pt x="198" y="583"/>
                  <a:pt x="198" y="583"/>
                </a:cubicBezTo>
                <a:cubicBezTo>
                  <a:pt x="876" y="583"/>
                  <a:pt x="876" y="583"/>
                  <a:pt x="876" y="583"/>
                </a:cubicBezTo>
                <a:cubicBezTo>
                  <a:pt x="876" y="986"/>
                  <a:pt x="876" y="986"/>
                  <a:pt x="876" y="986"/>
                </a:cubicBezTo>
                <a:cubicBezTo>
                  <a:pt x="781" y="986"/>
                  <a:pt x="781" y="986"/>
                  <a:pt x="781" y="986"/>
                </a:cubicBezTo>
                <a:cubicBezTo>
                  <a:pt x="711" y="986"/>
                  <a:pt x="663" y="1056"/>
                  <a:pt x="689" y="1118"/>
                </a:cubicBezTo>
                <a:cubicBezTo>
                  <a:pt x="630" y="1118"/>
                  <a:pt x="630" y="1118"/>
                  <a:pt x="630" y="1118"/>
                </a:cubicBezTo>
                <a:cubicBezTo>
                  <a:pt x="660" y="1019"/>
                  <a:pt x="539" y="946"/>
                  <a:pt x="469" y="1019"/>
                </a:cubicBezTo>
                <a:cubicBezTo>
                  <a:pt x="322" y="1162"/>
                  <a:pt x="322" y="1162"/>
                  <a:pt x="322" y="1162"/>
                </a:cubicBezTo>
                <a:cubicBezTo>
                  <a:pt x="293" y="1191"/>
                  <a:pt x="293" y="1243"/>
                  <a:pt x="322" y="1272"/>
                </a:cubicBezTo>
                <a:cubicBezTo>
                  <a:pt x="348" y="1298"/>
                  <a:pt x="348" y="1298"/>
                  <a:pt x="348" y="1298"/>
                </a:cubicBezTo>
                <a:cubicBezTo>
                  <a:pt x="363" y="1312"/>
                  <a:pt x="385" y="1309"/>
                  <a:pt x="396" y="1294"/>
                </a:cubicBezTo>
                <a:cubicBezTo>
                  <a:pt x="407" y="1283"/>
                  <a:pt x="407" y="1265"/>
                  <a:pt x="392" y="1254"/>
                </a:cubicBezTo>
                <a:cubicBezTo>
                  <a:pt x="366" y="1224"/>
                  <a:pt x="366" y="1224"/>
                  <a:pt x="366" y="1224"/>
                </a:cubicBezTo>
                <a:cubicBezTo>
                  <a:pt x="363" y="1221"/>
                  <a:pt x="363" y="1213"/>
                  <a:pt x="366" y="1210"/>
                </a:cubicBezTo>
                <a:cubicBezTo>
                  <a:pt x="513" y="1063"/>
                  <a:pt x="513" y="1063"/>
                  <a:pt x="513" y="1063"/>
                </a:cubicBezTo>
                <a:cubicBezTo>
                  <a:pt x="528" y="1048"/>
                  <a:pt x="550" y="1048"/>
                  <a:pt x="561" y="1063"/>
                </a:cubicBezTo>
                <a:cubicBezTo>
                  <a:pt x="575" y="1078"/>
                  <a:pt x="572" y="1100"/>
                  <a:pt x="561" y="1111"/>
                </a:cubicBezTo>
                <a:cubicBezTo>
                  <a:pt x="546" y="1125"/>
                  <a:pt x="546" y="1125"/>
                  <a:pt x="546" y="1125"/>
                </a:cubicBezTo>
                <a:cubicBezTo>
                  <a:pt x="524" y="1147"/>
                  <a:pt x="539" y="1180"/>
                  <a:pt x="568" y="1180"/>
                </a:cubicBezTo>
                <a:cubicBezTo>
                  <a:pt x="843" y="1180"/>
                  <a:pt x="843" y="1180"/>
                  <a:pt x="843" y="1180"/>
                </a:cubicBezTo>
                <a:cubicBezTo>
                  <a:pt x="858" y="1180"/>
                  <a:pt x="872" y="1191"/>
                  <a:pt x="876" y="1210"/>
                </a:cubicBezTo>
                <a:cubicBezTo>
                  <a:pt x="880" y="1232"/>
                  <a:pt x="865" y="1250"/>
                  <a:pt x="843" y="1250"/>
                </a:cubicBezTo>
                <a:cubicBezTo>
                  <a:pt x="561" y="1254"/>
                  <a:pt x="561" y="1243"/>
                  <a:pt x="546" y="1261"/>
                </a:cubicBezTo>
                <a:cubicBezTo>
                  <a:pt x="531" y="1272"/>
                  <a:pt x="535" y="1298"/>
                  <a:pt x="546" y="1309"/>
                </a:cubicBezTo>
                <a:cubicBezTo>
                  <a:pt x="553" y="1320"/>
                  <a:pt x="572" y="1327"/>
                  <a:pt x="572" y="1349"/>
                </a:cubicBezTo>
                <a:cubicBezTo>
                  <a:pt x="568" y="1379"/>
                  <a:pt x="531" y="1393"/>
                  <a:pt x="513" y="1371"/>
                </a:cubicBezTo>
                <a:cubicBezTo>
                  <a:pt x="495" y="1353"/>
                  <a:pt x="495" y="1353"/>
                  <a:pt x="495" y="1353"/>
                </a:cubicBezTo>
                <a:cubicBezTo>
                  <a:pt x="480" y="1342"/>
                  <a:pt x="462" y="1338"/>
                  <a:pt x="451" y="1349"/>
                </a:cubicBezTo>
                <a:cubicBezTo>
                  <a:pt x="436" y="1360"/>
                  <a:pt x="432" y="1382"/>
                  <a:pt x="447" y="1397"/>
                </a:cubicBezTo>
                <a:cubicBezTo>
                  <a:pt x="465" y="1415"/>
                  <a:pt x="465" y="1415"/>
                  <a:pt x="465" y="1415"/>
                </a:cubicBezTo>
                <a:cubicBezTo>
                  <a:pt x="502" y="1452"/>
                  <a:pt x="564" y="1455"/>
                  <a:pt x="601" y="1419"/>
                </a:cubicBezTo>
                <a:cubicBezTo>
                  <a:pt x="634" y="1389"/>
                  <a:pt x="641" y="1349"/>
                  <a:pt x="627" y="1312"/>
                </a:cubicBezTo>
                <a:cubicBezTo>
                  <a:pt x="843" y="1312"/>
                  <a:pt x="847" y="1316"/>
                  <a:pt x="876" y="1309"/>
                </a:cubicBezTo>
                <a:cubicBezTo>
                  <a:pt x="876" y="1573"/>
                  <a:pt x="876" y="1573"/>
                  <a:pt x="876" y="1573"/>
                </a:cubicBezTo>
                <a:cubicBezTo>
                  <a:pt x="198" y="1573"/>
                  <a:pt x="198" y="1573"/>
                  <a:pt x="198" y="1573"/>
                </a:cubicBezTo>
                <a:moveTo>
                  <a:pt x="601" y="1774"/>
                </a:moveTo>
                <a:lnTo>
                  <a:pt x="601" y="1774"/>
                </a:lnTo>
                <a:cubicBezTo>
                  <a:pt x="876" y="1774"/>
                  <a:pt x="876" y="1774"/>
                  <a:pt x="876" y="1774"/>
                </a:cubicBezTo>
                <a:cubicBezTo>
                  <a:pt x="876" y="1972"/>
                  <a:pt x="876" y="1972"/>
                  <a:pt x="876" y="1972"/>
                </a:cubicBezTo>
                <a:cubicBezTo>
                  <a:pt x="568" y="1972"/>
                  <a:pt x="568" y="1972"/>
                  <a:pt x="568" y="1972"/>
                </a:cubicBezTo>
                <a:lnTo>
                  <a:pt x="601" y="1774"/>
                </a:lnTo>
                <a:moveTo>
                  <a:pt x="876" y="2104"/>
                </a:moveTo>
                <a:lnTo>
                  <a:pt x="876" y="2104"/>
                </a:lnTo>
                <a:cubicBezTo>
                  <a:pt x="436" y="2104"/>
                  <a:pt x="436" y="2104"/>
                  <a:pt x="436" y="2104"/>
                </a:cubicBezTo>
                <a:cubicBezTo>
                  <a:pt x="436" y="2035"/>
                  <a:pt x="436" y="2035"/>
                  <a:pt x="436" y="2035"/>
                </a:cubicBezTo>
                <a:cubicBezTo>
                  <a:pt x="876" y="2035"/>
                  <a:pt x="876" y="2035"/>
                  <a:pt x="876" y="2035"/>
                </a:cubicBezTo>
                <a:lnTo>
                  <a:pt x="876" y="2104"/>
                </a:lnTo>
                <a:moveTo>
                  <a:pt x="1569" y="1536"/>
                </a:moveTo>
                <a:lnTo>
                  <a:pt x="1569" y="1536"/>
                </a:lnTo>
                <a:cubicBezTo>
                  <a:pt x="942" y="1536"/>
                  <a:pt x="942" y="1536"/>
                  <a:pt x="942" y="1536"/>
                </a:cubicBezTo>
                <a:cubicBezTo>
                  <a:pt x="942" y="1470"/>
                  <a:pt x="942" y="1470"/>
                  <a:pt x="942" y="1470"/>
                </a:cubicBezTo>
                <a:cubicBezTo>
                  <a:pt x="1217" y="1470"/>
                  <a:pt x="1217" y="1470"/>
                  <a:pt x="1217" y="1470"/>
                </a:cubicBezTo>
                <a:cubicBezTo>
                  <a:pt x="1235" y="1470"/>
                  <a:pt x="1250" y="1455"/>
                  <a:pt x="1250" y="1441"/>
                </a:cubicBezTo>
                <a:cubicBezTo>
                  <a:pt x="1254" y="1423"/>
                  <a:pt x="1239" y="1404"/>
                  <a:pt x="1221" y="1404"/>
                </a:cubicBezTo>
                <a:cubicBezTo>
                  <a:pt x="938" y="1404"/>
                  <a:pt x="938" y="1404"/>
                  <a:pt x="938" y="1404"/>
                </a:cubicBezTo>
                <a:cubicBezTo>
                  <a:pt x="938" y="1195"/>
                  <a:pt x="942" y="1203"/>
                  <a:pt x="935" y="1180"/>
                </a:cubicBezTo>
                <a:cubicBezTo>
                  <a:pt x="993" y="1180"/>
                  <a:pt x="993" y="1180"/>
                  <a:pt x="993" y="1180"/>
                </a:cubicBezTo>
                <a:cubicBezTo>
                  <a:pt x="960" y="1279"/>
                  <a:pt x="1081" y="1353"/>
                  <a:pt x="1151" y="1279"/>
                </a:cubicBezTo>
                <a:cubicBezTo>
                  <a:pt x="1298" y="1136"/>
                  <a:pt x="1298" y="1136"/>
                  <a:pt x="1298" y="1136"/>
                </a:cubicBezTo>
                <a:cubicBezTo>
                  <a:pt x="1327" y="1107"/>
                  <a:pt x="1327" y="1059"/>
                  <a:pt x="1298" y="1030"/>
                </a:cubicBezTo>
                <a:cubicBezTo>
                  <a:pt x="1155" y="883"/>
                  <a:pt x="1155" y="883"/>
                  <a:pt x="1155" y="883"/>
                </a:cubicBezTo>
                <a:cubicBezTo>
                  <a:pt x="1078" y="810"/>
                  <a:pt x="957" y="891"/>
                  <a:pt x="993" y="986"/>
                </a:cubicBezTo>
                <a:cubicBezTo>
                  <a:pt x="942" y="986"/>
                  <a:pt x="942" y="986"/>
                  <a:pt x="942" y="986"/>
                </a:cubicBezTo>
                <a:cubicBezTo>
                  <a:pt x="942" y="755"/>
                  <a:pt x="942" y="755"/>
                  <a:pt x="942" y="755"/>
                </a:cubicBezTo>
                <a:cubicBezTo>
                  <a:pt x="1441" y="755"/>
                  <a:pt x="1441" y="755"/>
                  <a:pt x="1441" y="755"/>
                </a:cubicBezTo>
                <a:cubicBezTo>
                  <a:pt x="1441" y="1408"/>
                  <a:pt x="1441" y="1408"/>
                  <a:pt x="1441" y="1408"/>
                </a:cubicBezTo>
                <a:cubicBezTo>
                  <a:pt x="1356" y="1408"/>
                  <a:pt x="1356" y="1408"/>
                  <a:pt x="1356" y="1408"/>
                </a:cubicBezTo>
                <a:cubicBezTo>
                  <a:pt x="1342" y="1408"/>
                  <a:pt x="1327" y="1423"/>
                  <a:pt x="1323" y="1437"/>
                </a:cubicBezTo>
                <a:cubicBezTo>
                  <a:pt x="1323" y="1455"/>
                  <a:pt x="1338" y="1474"/>
                  <a:pt x="1356" y="1474"/>
                </a:cubicBezTo>
                <a:cubicBezTo>
                  <a:pt x="1441" y="1474"/>
                  <a:pt x="1441" y="1474"/>
                  <a:pt x="1441" y="1474"/>
                </a:cubicBezTo>
                <a:cubicBezTo>
                  <a:pt x="1477" y="1474"/>
                  <a:pt x="1503" y="1444"/>
                  <a:pt x="1503" y="1411"/>
                </a:cubicBezTo>
                <a:cubicBezTo>
                  <a:pt x="1503" y="751"/>
                  <a:pt x="1503" y="751"/>
                  <a:pt x="1503" y="751"/>
                </a:cubicBezTo>
                <a:cubicBezTo>
                  <a:pt x="1503" y="719"/>
                  <a:pt x="1477" y="689"/>
                  <a:pt x="1441" y="689"/>
                </a:cubicBezTo>
                <a:cubicBezTo>
                  <a:pt x="942" y="689"/>
                  <a:pt x="942" y="689"/>
                  <a:pt x="942" y="689"/>
                </a:cubicBezTo>
                <a:cubicBezTo>
                  <a:pt x="942" y="623"/>
                  <a:pt x="942" y="623"/>
                  <a:pt x="942" y="623"/>
                </a:cubicBezTo>
                <a:cubicBezTo>
                  <a:pt x="1569" y="623"/>
                  <a:pt x="1569" y="623"/>
                  <a:pt x="1569" y="623"/>
                </a:cubicBezTo>
                <a:lnTo>
                  <a:pt x="1569" y="15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0" name="Google Shape;1160;p52"/>
          <p:cNvGrpSpPr/>
          <p:nvPr/>
        </p:nvGrpSpPr>
        <p:grpSpPr>
          <a:xfrm>
            <a:off x="7833848" y="3374040"/>
            <a:ext cx="340093" cy="535986"/>
            <a:chOff x="7275438" y="3399718"/>
            <a:chExt cx="340093" cy="535986"/>
          </a:xfrm>
        </p:grpSpPr>
        <p:sp>
          <p:nvSpPr>
            <p:cNvPr id="1161" name="Google Shape;1161;p52"/>
            <p:cNvSpPr/>
            <p:nvPr/>
          </p:nvSpPr>
          <p:spPr>
            <a:xfrm>
              <a:off x="7276180" y="3651016"/>
              <a:ext cx="339350" cy="284688"/>
            </a:xfrm>
            <a:custGeom>
              <a:rect b="b" l="l" r="r" t="t"/>
              <a:pathLst>
                <a:path extrusionOk="0" h="1151" w="1372">
                  <a:moveTo>
                    <a:pt x="1203" y="11"/>
                  </a:moveTo>
                  <a:lnTo>
                    <a:pt x="1203" y="11"/>
                  </a:lnTo>
                  <a:cubicBezTo>
                    <a:pt x="1192" y="-1"/>
                    <a:pt x="1174" y="-4"/>
                    <a:pt x="1159" y="7"/>
                  </a:cubicBezTo>
                  <a:cubicBezTo>
                    <a:pt x="1145" y="18"/>
                    <a:pt x="1145" y="40"/>
                    <a:pt x="1156" y="55"/>
                  </a:cubicBezTo>
                  <a:cubicBezTo>
                    <a:pt x="1255" y="168"/>
                    <a:pt x="1309" y="311"/>
                    <a:pt x="1309" y="461"/>
                  </a:cubicBezTo>
                  <a:cubicBezTo>
                    <a:pt x="1309" y="806"/>
                    <a:pt x="1027" y="1088"/>
                    <a:pt x="683" y="1088"/>
                  </a:cubicBezTo>
                  <a:cubicBezTo>
                    <a:pt x="367" y="1088"/>
                    <a:pt x="100" y="850"/>
                    <a:pt x="63" y="539"/>
                  </a:cubicBezTo>
                  <a:cubicBezTo>
                    <a:pt x="59" y="520"/>
                    <a:pt x="45" y="509"/>
                    <a:pt x="26" y="509"/>
                  </a:cubicBezTo>
                  <a:cubicBezTo>
                    <a:pt x="8" y="513"/>
                    <a:pt x="-3" y="527"/>
                    <a:pt x="1" y="546"/>
                  </a:cubicBezTo>
                  <a:cubicBezTo>
                    <a:pt x="41" y="890"/>
                    <a:pt x="334" y="1151"/>
                    <a:pt x="683" y="1151"/>
                  </a:cubicBezTo>
                  <a:cubicBezTo>
                    <a:pt x="1064" y="1151"/>
                    <a:pt x="1372" y="843"/>
                    <a:pt x="1372" y="461"/>
                  </a:cubicBezTo>
                  <a:cubicBezTo>
                    <a:pt x="1372" y="296"/>
                    <a:pt x="1313" y="135"/>
                    <a:pt x="1203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7275438" y="3399718"/>
              <a:ext cx="290377" cy="504079"/>
            </a:xfrm>
            <a:custGeom>
              <a:rect b="b" l="l" r="r" t="t"/>
              <a:pathLst>
                <a:path extrusionOk="0" h="2038" w="1174">
                  <a:moveTo>
                    <a:pt x="33" y="1452"/>
                  </a:moveTo>
                  <a:lnTo>
                    <a:pt x="33" y="1452"/>
                  </a:lnTo>
                  <a:cubicBezTo>
                    <a:pt x="48" y="1452"/>
                    <a:pt x="62" y="1441"/>
                    <a:pt x="66" y="1423"/>
                  </a:cubicBezTo>
                  <a:cubicBezTo>
                    <a:pt x="84" y="1195"/>
                    <a:pt x="227" y="997"/>
                    <a:pt x="436" y="905"/>
                  </a:cubicBezTo>
                  <a:cubicBezTo>
                    <a:pt x="447" y="902"/>
                    <a:pt x="458" y="891"/>
                    <a:pt x="458" y="876"/>
                  </a:cubicBezTo>
                  <a:cubicBezTo>
                    <a:pt x="458" y="462"/>
                    <a:pt x="458" y="462"/>
                    <a:pt x="458" y="462"/>
                  </a:cubicBezTo>
                  <a:cubicBezTo>
                    <a:pt x="652" y="462"/>
                    <a:pt x="652" y="462"/>
                    <a:pt x="652" y="462"/>
                  </a:cubicBezTo>
                  <a:cubicBezTo>
                    <a:pt x="652" y="605"/>
                    <a:pt x="652" y="605"/>
                    <a:pt x="652" y="605"/>
                  </a:cubicBezTo>
                  <a:lnTo>
                    <a:pt x="652" y="605"/>
                  </a:lnTo>
                  <a:cubicBezTo>
                    <a:pt x="616" y="619"/>
                    <a:pt x="590" y="652"/>
                    <a:pt x="590" y="696"/>
                  </a:cubicBezTo>
                  <a:cubicBezTo>
                    <a:pt x="590" y="737"/>
                    <a:pt x="616" y="773"/>
                    <a:pt x="652" y="788"/>
                  </a:cubicBezTo>
                  <a:cubicBezTo>
                    <a:pt x="652" y="1015"/>
                    <a:pt x="652" y="1015"/>
                    <a:pt x="652" y="1015"/>
                  </a:cubicBezTo>
                  <a:cubicBezTo>
                    <a:pt x="608" y="1034"/>
                    <a:pt x="583" y="1078"/>
                    <a:pt x="590" y="1125"/>
                  </a:cubicBezTo>
                  <a:cubicBezTo>
                    <a:pt x="418" y="1224"/>
                    <a:pt x="418" y="1224"/>
                    <a:pt x="418" y="1224"/>
                  </a:cubicBezTo>
                  <a:cubicBezTo>
                    <a:pt x="381" y="1195"/>
                    <a:pt x="326" y="1195"/>
                    <a:pt x="290" y="1224"/>
                  </a:cubicBezTo>
                  <a:cubicBezTo>
                    <a:pt x="238" y="1195"/>
                    <a:pt x="238" y="1195"/>
                    <a:pt x="238" y="1195"/>
                  </a:cubicBezTo>
                  <a:cubicBezTo>
                    <a:pt x="220" y="1188"/>
                    <a:pt x="198" y="1195"/>
                    <a:pt x="191" y="1213"/>
                  </a:cubicBezTo>
                  <a:cubicBezTo>
                    <a:pt x="187" y="1228"/>
                    <a:pt x="194" y="1243"/>
                    <a:pt x="205" y="1254"/>
                  </a:cubicBezTo>
                  <a:cubicBezTo>
                    <a:pt x="257" y="1283"/>
                    <a:pt x="257" y="1283"/>
                    <a:pt x="257" y="1283"/>
                  </a:cubicBezTo>
                  <a:cubicBezTo>
                    <a:pt x="249" y="1331"/>
                    <a:pt x="275" y="1375"/>
                    <a:pt x="323" y="1393"/>
                  </a:cubicBezTo>
                  <a:cubicBezTo>
                    <a:pt x="323" y="1591"/>
                    <a:pt x="323" y="1591"/>
                    <a:pt x="323" y="1591"/>
                  </a:cubicBezTo>
                  <a:cubicBezTo>
                    <a:pt x="275" y="1606"/>
                    <a:pt x="249" y="1653"/>
                    <a:pt x="257" y="1701"/>
                  </a:cubicBezTo>
                  <a:cubicBezTo>
                    <a:pt x="227" y="1719"/>
                    <a:pt x="227" y="1719"/>
                    <a:pt x="227" y="1719"/>
                  </a:cubicBezTo>
                  <a:cubicBezTo>
                    <a:pt x="216" y="1727"/>
                    <a:pt x="209" y="1741"/>
                    <a:pt x="213" y="1756"/>
                  </a:cubicBezTo>
                  <a:cubicBezTo>
                    <a:pt x="220" y="1774"/>
                    <a:pt x="242" y="1785"/>
                    <a:pt x="260" y="1774"/>
                  </a:cubicBezTo>
                  <a:cubicBezTo>
                    <a:pt x="290" y="1756"/>
                    <a:pt x="290" y="1756"/>
                    <a:pt x="290" y="1756"/>
                  </a:cubicBezTo>
                  <a:cubicBezTo>
                    <a:pt x="326" y="1785"/>
                    <a:pt x="381" y="1785"/>
                    <a:pt x="414" y="1756"/>
                  </a:cubicBezTo>
                  <a:cubicBezTo>
                    <a:pt x="587" y="1855"/>
                    <a:pt x="587" y="1855"/>
                    <a:pt x="587" y="1855"/>
                  </a:cubicBezTo>
                  <a:cubicBezTo>
                    <a:pt x="583" y="1899"/>
                    <a:pt x="608" y="1939"/>
                    <a:pt x="652" y="1954"/>
                  </a:cubicBezTo>
                  <a:cubicBezTo>
                    <a:pt x="652" y="2005"/>
                    <a:pt x="652" y="2005"/>
                    <a:pt x="652" y="2005"/>
                  </a:cubicBezTo>
                  <a:cubicBezTo>
                    <a:pt x="652" y="2020"/>
                    <a:pt x="664" y="2035"/>
                    <a:pt x="678" y="2038"/>
                  </a:cubicBezTo>
                  <a:cubicBezTo>
                    <a:pt x="696" y="2038"/>
                    <a:pt x="715" y="2024"/>
                    <a:pt x="715" y="2005"/>
                  </a:cubicBezTo>
                  <a:cubicBezTo>
                    <a:pt x="715" y="1954"/>
                    <a:pt x="715" y="1954"/>
                    <a:pt x="715" y="1954"/>
                  </a:cubicBezTo>
                  <a:cubicBezTo>
                    <a:pt x="755" y="1939"/>
                    <a:pt x="784" y="1899"/>
                    <a:pt x="781" y="1855"/>
                  </a:cubicBezTo>
                  <a:cubicBezTo>
                    <a:pt x="950" y="1756"/>
                    <a:pt x="950" y="1756"/>
                    <a:pt x="950" y="1756"/>
                  </a:cubicBezTo>
                  <a:cubicBezTo>
                    <a:pt x="968" y="1771"/>
                    <a:pt x="990" y="1778"/>
                    <a:pt x="1012" y="1778"/>
                  </a:cubicBezTo>
                  <a:cubicBezTo>
                    <a:pt x="1038" y="1778"/>
                    <a:pt x="1060" y="1771"/>
                    <a:pt x="1074" y="1756"/>
                  </a:cubicBezTo>
                  <a:cubicBezTo>
                    <a:pt x="1107" y="1774"/>
                    <a:pt x="1107" y="1774"/>
                    <a:pt x="1107" y="1774"/>
                  </a:cubicBezTo>
                  <a:cubicBezTo>
                    <a:pt x="1126" y="1785"/>
                    <a:pt x="1148" y="1774"/>
                    <a:pt x="1151" y="1756"/>
                  </a:cubicBezTo>
                  <a:cubicBezTo>
                    <a:pt x="1159" y="1741"/>
                    <a:pt x="1151" y="1727"/>
                    <a:pt x="1136" y="1719"/>
                  </a:cubicBezTo>
                  <a:cubicBezTo>
                    <a:pt x="1107" y="1701"/>
                    <a:pt x="1107" y="1701"/>
                    <a:pt x="1107" y="1701"/>
                  </a:cubicBezTo>
                  <a:cubicBezTo>
                    <a:pt x="1118" y="1653"/>
                    <a:pt x="1089" y="1606"/>
                    <a:pt x="1045" y="1591"/>
                  </a:cubicBezTo>
                  <a:cubicBezTo>
                    <a:pt x="1045" y="1389"/>
                    <a:pt x="1045" y="1389"/>
                    <a:pt x="1045" y="1389"/>
                  </a:cubicBezTo>
                  <a:cubicBezTo>
                    <a:pt x="1089" y="1375"/>
                    <a:pt x="1115" y="1331"/>
                    <a:pt x="1107" y="1283"/>
                  </a:cubicBezTo>
                  <a:cubicBezTo>
                    <a:pt x="1159" y="1254"/>
                    <a:pt x="1159" y="1254"/>
                    <a:pt x="1159" y="1254"/>
                  </a:cubicBezTo>
                  <a:cubicBezTo>
                    <a:pt x="1170" y="1243"/>
                    <a:pt x="1177" y="1228"/>
                    <a:pt x="1173" y="1213"/>
                  </a:cubicBezTo>
                  <a:cubicBezTo>
                    <a:pt x="1166" y="1195"/>
                    <a:pt x="1144" y="1188"/>
                    <a:pt x="1129" y="1195"/>
                  </a:cubicBezTo>
                  <a:cubicBezTo>
                    <a:pt x="1074" y="1228"/>
                    <a:pt x="1074" y="1228"/>
                    <a:pt x="1074" y="1228"/>
                  </a:cubicBezTo>
                  <a:cubicBezTo>
                    <a:pt x="1041" y="1195"/>
                    <a:pt x="986" y="1191"/>
                    <a:pt x="950" y="1224"/>
                  </a:cubicBezTo>
                  <a:cubicBezTo>
                    <a:pt x="781" y="1129"/>
                    <a:pt x="781" y="1129"/>
                    <a:pt x="781" y="1129"/>
                  </a:cubicBezTo>
                  <a:cubicBezTo>
                    <a:pt x="792" y="1078"/>
                    <a:pt x="763" y="1030"/>
                    <a:pt x="715" y="1015"/>
                  </a:cubicBezTo>
                  <a:cubicBezTo>
                    <a:pt x="715" y="788"/>
                    <a:pt x="715" y="788"/>
                    <a:pt x="715" y="788"/>
                  </a:cubicBezTo>
                  <a:cubicBezTo>
                    <a:pt x="755" y="777"/>
                    <a:pt x="784" y="740"/>
                    <a:pt x="784" y="696"/>
                  </a:cubicBezTo>
                  <a:cubicBezTo>
                    <a:pt x="784" y="652"/>
                    <a:pt x="755" y="616"/>
                    <a:pt x="715" y="601"/>
                  </a:cubicBezTo>
                  <a:cubicBezTo>
                    <a:pt x="715" y="462"/>
                    <a:pt x="715" y="462"/>
                    <a:pt x="715" y="462"/>
                  </a:cubicBezTo>
                  <a:cubicBezTo>
                    <a:pt x="916" y="462"/>
                    <a:pt x="916" y="462"/>
                    <a:pt x="916" y="462"/>
                  </a:cubicBezTo>
                  <a:cubicBezTo>
                    <a:pt x="916" y="876"/>
                    <a:pt x="916" y="876"/>
                    <a:pt x="916" y="876"/>
                  </a:cubicBezTo>
                  <a:cubicBezTo>
                    <a:pt x="916" y="891"/>
                    <a:pt x="924" y="902"/>
                    <a:pt x="935" y="905"/>
                  </a:cubicBezTo>
                  <a:cubicBezTo>
                    <a:pt x="983" y="924"/>
                    <a:pt x="1023" y="949"/>
                    <a:pt x="1063" y="979"/>
                  </a:cubicBezTo>
                  <a:cubicBezTo>
                    <a:pt x="1078" y="993"/>
                    <a:pt x="1104" y="986"/>
                    <a:pt x="1111" y="968"/>
                  </a:cubicBezTo>
                  <a:cubicBezTo>
                    <a:pt x="1118" y="953"/>
                    <a:pt x="1115" y="939"/>
                    <a:pt x="1100" y="927"/>
                  </a:cubicBezTo>
                  <a:cubicBezTo>
                    <a:pt x="1063" y="902"/>
                    <a:pt x="1023" y="876"/>
                    <a:pt x="983" y="858"/>
                  </a:cubicBezTo>
                  <a:cubicBezTo>
                    <a:pt x="983" y="458"/>
                    <a:pt x="983" y="458"/>
                    <a:pt x="983" y="458"/>
                  </a:cubicBezTo>
                  <a:cubicBezTo>
                    <a:pt x="986" y="458"/>
                    <a:pt x="986" y="458"/>
                    <a:pt x="986" y="458"/>
                  </a:cubicBezTo>
                  <a:cubicBezTo>
                    <a:pt x="1023" y="458"/>
                    <a:pt x="1048" y="429"/>
                    <a:pt x="1048" y="396"/>
                  </a:cubicBezTo>
                  <a:cubicBezTo>
                    <a:pt x="1048" y="326"/>
                    <a:pt x="1048" y="326"/>
                    <a:pt x="1048" y="326"/>
                  </a:cubicBezTo>
                  <a:cubicBezTo>
                    <a:pt x="1048" y="290"/>
                    <a:pt x="1023" y="264"/>
                    <a:pt x="986" y="264"/>
                  </a:cubicBezTo>
                  <a:cubicBezTo>
                    <a:pt x="715" y="264"/>
                    <a:pt x="715" y="264"/>
                    <a:pt x="715" y="264"/>
                  </a:cubicBezTo>
                  <a:cubicBezTo>
                    <a:pt x="715" y="191"/>
                    <a:pt x="715" y="191"/>
                    <a:pt x="715" y="191"/>
                  </a:cubicBezTo>
                  <a:cubicBezTo>
                    <a:pt x="755" y="179"/>
                    <a:pt x="784" y="143"/>
                    <a:pt x="784" y="99"/>
                  </a:cubicBezTo>
                  <a:cubicBezTo>
                    <a:pt x="784" y="40"/>
                    <a:pt x="733" y="-4"/>
                    <a:pt x="675" y="0"/>
                  </a:cubicBezTo>
                  <a:cubicBezTo>
                    <a:pt x="631" y="7"/>
                    <a:pt x="594" y="44"/>
                    <a:pt x="590" y="88"/>
                  </a:cubicBezTo>
                  <a:cubicBezTo>
                    <a:pt x="583" y="135"/>
                    <a:pt x="612" y="176"/>
                    <a:pt x="652" y="191"/>
                  </a:cubicBezTo>
                  <a:cubicBezTo>
                    <a:pt x="652" y="264"/>
                    <a:pt x="652" y="264"/>
                    <a:pt x="652" y="264"/>
                  </a:cubicBezTo>
                  <a:cubicBezTo>
                    <a:pt x="576" y="264"/>
                    <a:pt x="576" y="264"/>
                    <a:pt x="576" y="264"/>
                  </a:cubicBezTo>
                  <a:cubicBezTo>
                    <a:pt x="557" y="264"/>
                    <a:pt x="543" y="275"/>
                    <a:pt x="543" y="290"/>
                  </a:cubicBezTo>
                  <a:cubicBezTo>
                    <a:pt x="539" y="311"/>
                    <a:pt x="554" y="326"/>
                    <a:pt x="572" y="326"/>
                  </a:cubicBezTo>
                  <a:cubicBezTo>
                    <a:pt x="983" y="326"/>
                    <a:pt x="983" y="326"/>
                    <a:pt x="983" y="326"/>
                  </a:cubicBezTo>
                  <a:cubicBezTo>
                    <a:pt x="983" y="396"/>
                    <a:pt x="983" y="396"/>
                    <a:pt x="983" y="396"/>
                  </a:cubicBezTo>
                  <a:cubicBezTo>
                    <a:pt x="957" y="396"/>
                    <a:pt x="957" y="396"/>
                    <a:pt x="957" y="396"/>
                  </a:cubicBezTo>
                  <a:cubicBezTo>
                    <a:pt x="950" y="392"/>
                    <a:pt x="389" y="396"/>
                    <a:pt x="389" y="396"/>
                  </a:cubicBezTo>
                  <a:cubicBezTo>
                    <a:pt x="389" y="326"/>
                    <a:pt x="389" y="326"/>
                    <a:pt x="389" y="326"/>
                  </a:cubicBezTo>
                  <a:cubicBezTo>
                    <a:pt x="432" y="326"/>
                    <a:pt x="432" y="326"/>
                    <a:pt x="432" y="326"/>
                  </a:cubicBezTo>
                  <a:cubicBezTo>
                    <a:pt x="451" y="326"/>
                    <a:pt x="466" y="315"/>
                    <a:pt x="466" y="300"/>
                  </a:cubicBezTo>
                  <a:cubicBezTo>
                    <a:pt x="469" y="279"/>
                    <a:pt x="455" y="264"/>
                    <a:pt x="436" y="264"/>
                  </a:cubicBezTo>
                  <a:cubicBezTo>
                    <a:pt x="385" y="264"/>
                    <a:pt x="385" y="264"/>
                    <a:pt x="385" y="264"/>
                  </a:cubicBezTo>
                  <a:cubicBezTo>
                    <a:pt x="352" y="264"/>
                    <a:pt x="326" y="290"/>
                    <a:pt x="326" y="326"/>
                  </a:cubicBezTo>
                  <a:cubicBezTo>
                    <a:pt x="326" y="396"/>
                    <a:pt x="326" y="396"/>
                    <a:pt x="326" y="396"/>
                  </a:cubicBezTo>
                  <a:cubicBezTo>
                    <a:pt x="326" y="429"/>
                    <a:pt x="352" y="458"/>
                    <a:pt x="385" y="458"/>
                  </a:cubicBezTo>
                  <a:cubicBezTo>
                    <a:pt x="392" y="462"/>
                    <a:pt x="392" y="462"/>
                    <a:pt x="392" y="462"/>
                  </a:cubicBezTo>
                  <a:cubicBezTo>
                    <a:pt x="392" y="858"/>
                    <a:pt x="392" y="858"/>
                    <a:pt x="392" y="858"/>
                  </a:cubicBezTo>
                  <a:cubicBezTo>
                    <a:pt x="172" y="960"/>
                    <a:pt x="22" y="1173"/>
                    <a:pt x="0" y="1419"/>
                  </a:cubicBezTo>
                  <a:cubicBezTo>
                    <a:pt x="0" y="1437"/>
                    <a:pt x="15" y="1452"/>
                    <a:pt x="33" y="1452"/>
                  </a:cubicBezTo>
                  <a:moveTo>
                    <a:pt x="953" y="1606"/>
                  </a:moveTo>
                  <a:lnTo>
                    <a:pt x="953" y="1606"/>
                  </a:lnTo>
                  <a:cubicBezTo>
                    <a:pt x="781" y="1511"/>
                    <a:pt x="781" y="1511"/>
                    <a:pt x="781" y="1511"/>
                  </a:cubicBezTo>
                  <a:cubicBezTo>
                    <a:pt x="784" y="1496"/>
                    <a:pt x="784" y="1481"/>
                    <a:pt x="784" y="1470"/>
                  </a:cubicBezTo>
                  <a:cubicBezTo>
                    <a:pt x="953" y="1371"/>
                    <a:pt x="953" y="1371"/>
                    <a:pt x="953" y="1371"/>
                  </a:cubicBezTo>
                  <a:cubicBezTo>
                    <a:pt x="960" y="1379"/>
                    <a:pt x="972" y="1386"/>
                    <a:pt x="986" y="1389"/>
                  </a:cubicBezTo>
                  <a:cubicBezTo>
                    <a:pt x="986" y="1587"/>
                    <a:pt x="986" y="1587"/>
                    <a:pt x="986" y="1587"/>
                  </a:cubicBezTo>
                  <a:cubicBezTo>
                    <a:pt x="972" y="1591"/>
                    <a:pt x="960" y="1598"/>
                    <a:pt x="953" y="1606"/>
                  </a:cubicBezTo>
                  <a:moveTo>
                    <a:pt x="418" y="1606"/>
                  </a:moveTo>
                  <a:lnTo>
                    <a:pt x="418" y="1606"/>
                  </a:lnTo>
                  <a:cubicBezTo>
                    <a:pt x="407" y="1598"/>
                    <a:pt x="396" y="1591"/>
                    <a:pt x="385" y="1587"/>
                  </a:cubicBezTo>
                  <a:cubicBezTo>
                    <a:pt x="385" y="1389"/>
                    <a:pt x="385" y="1389"/>
                    <a:pt x="385" y="1389"/>
                  </a:cubicBezTo>
                  <a:cubicBezTo>
                    <a:pt x="396" y="1386"/>
                    <a:pt x="407" y="1379"/>
                    <a:pt x="418" y="1371"/>
                  </a:cubicBezTo>
                  <a:cubicBezTo>
                    <a:pt x="590" y="1474"/>
                    <a:pt x="590" y="1474"/>
                    <a:pt x="590" y="1474"/>
                  </a:cubicBezTo>
                  <a:cubicBezTo>
                    <a:pt x="590" y="1485"/>
                    <a:pt x="590" y="1496"/>
                    <a:pt x="594" y="1507"/>
                  </a:cubicBezTo>
                  <a:lnTo>
                    <a:pt x="418" y="1606"/>
                  </a:lnTo>
                  <a:moveTo>
                    <a:pt x="652" y="1195"/>
                  </a:moveTo>
                  <a:lnTo>
                    <a:pt x="652" y="1195"/>
                  </a:lnTo>
                  <a:cubicBezTo>
                    <a:pt x="652" y="1389"/>
                    <a:pt x="652" y="1389"/>
                    <a:pt x="652" y="1389"/>
                  </a:cubicBezTo>
                  <a:cubicBezTo>
                    <a:pt x="638" y="1397"/>
                    <a:pt x="627" y="1404"/>
                    <a:pt x="616" y="1415"/>
                  </a:cubicBezTo>
                  <a:cubicBezTo>
                    <a:pt x="447" y="1316"/>
                    <a:pt x="447" y="1316"/>
                    <a:pt x="447" y="1316"/>
                  </a:cubicBezTo>
                  <a:cubicBezTo>
                    <a:pt x="447" y="1305"/>
                    <a:pt x="447" y="1291"/>
                    <a:pt x="447" y="1279"/>
                  </a:cubicBezTo>
                  <a:cubicBezTo>
                    <a:pt x="620" y="1177"/>
                    <a:pt x="620" y="1177"/>
                    <a:pt x="620" y="1177"/>
                  </a:cubicBezTo>
                  <a:cubicBezTo>
                    <a:pt x="631" y="1188"/>
                    <a:pt x="642" y="1191"/>
                    <a:pt x="652" y="1195"/>
                  </a:cubicBezTo>
                  <a:moveTo>
                    <a:pt x="652" y="1481"/>
                  </a:moveTo>
                  <a:lnTo>
                    <a:pt x="652" y="1481"/>
                  </a:lnTo>
                  <a:cubicBezTo>
                    <a:pt x="652" y="1463"/>
                    <a:pt x="667" y="1448"/>
                    <a:pt x="686" y="1448"/>
                  </a:cubicBezTo>
                  <a:cubicBezTo>
                    <a:pt x="704" y="1448"/>
                    <a:pt x="719" y="1463"/>
                    <a:pt x="719" y="1481"/>
                  </a:cubicBezTo>
                  <a:cubicBezTo>
                    <a:pt x="719" y="1499"/>
                    <a:pt x="704" y="1518"/>
                    <a:pt x="686" y="1518"/>
                  </a:cubicBezTo>
                  <a:cubicBezTo>
                    <a:pt x="667" y="1518"/>
                    <a:pt x="652" y="1499"/>
                    <a:pt x="652" y="1481"/>
                  </a:cubicBezTo>
                  <a:moveTo>
                    <a:pt x="916" y="1316"/>
                  </a:moveTo>
                  <a:lnTo>
                    <a:pt x="916" y="1316"/>
                  </a:lnTo>
                  <a:cubicBezTo>
                    <a:pt x="755" y="1411"/>
                    <a:pt x="755" y="1411"/>
                    <a:pt x="755" y="1411"/>
                  </a:cubicBezTo>
                  <a:cubicBezTo>
                    <a:pt x="744" y="1400"/>
                    <a:pt x="730" y="1393"/>
                    <a:pt x="715" y="1389"/>
                  </a:cubicBezTo>
                  <a:cubicBezTo>
                    <a:pt x="715" y="1199"/>
                    <a:pt x="715" y="1199"/>
                    <a:pt x="715" y="1199"/>
                  </a:cubicBezTo>
                  <a:cubicBezTo>
                    <a:pt x="726" y="1195"/>
                    <a:pt x="737" y="1188"/>
                    <a:pt x="748" y="1180"/>
                  </a:cubicBezTo>
                  <a:cubicBezTo>
                    <a:pt x="916" y="1279"/>
                    <a:pt x="916" y="1279"/>
                    <a:pt x="916" y="1279"/>
                  </a:cubicBezTo>
                  <a:cubicBezTo>
                    <a:pt x="916" y="1291"/>
                    <a:pt x="913" y="1305"/>
                    <a:pt x="916" y="1316"/>
                  </a:cubicBezTo>
                  <a:moveTo>
                    <a:pt x="352" y="1265"/>
                  </a:moveTo>
                  <a:lnTo>
                    <a:pt x="352" y="1265"/>
                  </a:lnTo>
                  <a:cubicBezTo>
                    <a:pt x="370" y="1265"/>
                    <a:pt x="385" y="1279"/>
                    <a:pt x="385" y="1298"/>
                  </a:cubicBezTo>
                  <a:cubicBezTo>
                    <a:pt x="385" y="1316"/>
                    <a:pt x="370" y="1331"/>
                    <a:pt x="352" y="1331"/>
                  </a:cubicBezTo>
                  <a:cubicBezTo>
                    <a:pt x="334" y="1331"/>
                    <a:pt x="315" y="1316"/>
                    <a:pt x="315" y="1298"/>
                  </a:cubicBezTo>
                  <a:cubicBezTo>
                    <a:pt x="315" y="1279"/>
                    <a:pt x="334" y="1265"/>
                    <a:pt x="352" y="1265"/>
                  </a:cubicBezTo>
                  <a:moveTo>
                    <a:pt x="352" y="1716"/>
                  </a:moveTo>
                  <a:lnTo>
                    <a:pt x="352" y="1716"/>
                  </a:lnTo>
                  <a:cubicBezTo>
                    <a:pt x="334" y="1716"/>
                    <a:pt x="315" y="1697"/>
                    <a:pt x="315" y="1679"/>
                  </a:cubicBezTo>
                  <a:cubicBezTo>
                    <a:pt x="315" y="1661"/>
                    <a:pt x="334" y="1646"/>
                    <a:pt x="352" y="1646"/>
                  </a:cubicBezTo>
                  <a:cubicBezTo>
                    <a:pt x="370" y="1646"/>
                    <a:pt x="385" y="1661"/>
                    <a:pt x="385" y="1679"/>
                  </a:cubicBezTo>
                  <a:cubicBezTo>
                    <a:pt x="385" y="1697"/>
                    <a:pt x="370" y="1716"/>
                    <a:pt x="352" y="1716"/>
                  </a:cubicBezTo>
                  <a:moveTo>
                    <a:pt x="447" y="1701"/>
                  </a:moveTo>
                  <a:lnTo>
                    <a:pt x="447" y="1701"/>
                  </a:lnTo>
                  <a:cubicBezTo>
                    <a:pt x="447" y="1686"/>
                    <a:pt x="447" y="1675"/>
                    <a:pt x="447" y="1664"/>
                  </a:cubicBezTo>
                  <a:cubicBezTo>
                    <a:pt x="627" y="1558"/>
                    <a:pt x="627" y="1558"/>
                    <a:pt x="627" y="1558"/>
                  </a:cubicBezTo>
                  <a:cubicBezTo>
                    <a:pt x="634" y="1565"/>
                    <a:pt x="642" y="1569"/>
                    <a:pt x="652" y="1573"/>
                  </a:cubicBezTo>
                  <a:cubicBezTo>
                    <a:pt x="652" y="1767"/>
                    <a:pt x="652" y="1767"/>
                    <a:pt x="652" y="1767"/>
                  </a:cubicBezTo>
                  <a:cubicBezTo>
                    <a:pt x="634" y="1774"/>
                    <a:pt x="623" y="1782"/>
                    <a:pt x="612" y="1793"/>
                  </a:cubicBezTo>
                  <a:lnTo>
                    <a:pt x="447" y="1701"/>
                  </a:lnTo>
                  <a:moveTo>
                    <a:pt x="682" y="1895"/>
                  </a:moveTo>
                  <a:lnTo>
                    <a:pt x="682" y="1895"/>
                  </a:lnTo>
                  <a:cubicBezTo>
                    <a:pt x="664" y="1895"/>
                    <a:pt x="649" y="1881"/>
                    <a:pt x="649" y="1862"/>
                  </a:cubicBezTo>
                  <a:cubicBezTo>
                    <a:pt x="649" y="1840"/>
                    <a:pt x="664" y="1826"/>
                    <a:pt x="682" y="1826"/>
                  </a:cubicBezTo>
                  <a:cubicBezTo>
                    <a:pt x="700" y="1826"/>
                    <a:pt x="719" y="1840"/>
                    <a:pt x="719" y="1862"/>
                  </a:cubicBezTo>
                  <a:cubicBezTo>
                    <a:pt x="719" y="1881"/>
                    <a:pt x="700" y="1895"/>
                    <a:pt x="682" y="1895"/>
                  </a:cubicBezTo>
                  <a:moveTo>
                    <a:pt x="715" y="1767"/>
                  </a:moveTo>
                  <a:lnTo>
                    <a:pt x="715" y="1767"/>
                  </a:lnTo>
                  <a:cubicBezTo>
                    <a:pt x="715" y="1576"/>
                    <a:pt x="715" y="1576"/>
                    <a:pt x="715" y="1576"/>
                  </a:cubicBezTo>
                  <a:cubicBezTo>
                    <a:pt x="726" y="1573"/>
                    <a:pt x="733" y="1569"/>
                    <a:pt x="744" y="1562"/>
                  </a:cubicBezTo>
                  <a:cubicBezTo>
                    <a:pt x="920" y="1664"/>
                    <a:pt x="920" y="1664"/>
                    <a:pt x="920" y="1664"/>
                  </a:cubicBezTo>
                  <a:cubicBezTo>
                    <a:pt x="916" y="1675"/>
                    <a:pt x="916" y="1686"/>
                    <a:pt x="920" y="1701"/>
                  </a:cubicBezTo>
                  <a:cubicBezTo>
                    <a:pt x="755" y="1793"/>
                    <a:pt x="755" y="1793"/>
                    <a:pt x="755" y="1793"/>
                  </a:cubicBezTo>
                  <a:cubicBezTo>
                    <a:pt x="744" y="1782"/>
                    <a:pt x="730" y="1774"/>
                    <a:pt x="715" y="1767"/>
                  </a:cubicBezTo>
                  <a:moveTo>
                    <a:pt x="1016" y="1716"/>
                  </a:moveTo>
                  <a:lnTo>
                    <a:pt x="1016" y="1716"/>
                  </a:lnTo>
                  <a:cubicBezTo>
                    <a:pt x="997" y="1716"/>
                    <a:pt x="983" y="1697"/>
                    <a:pt x="983" y="1679"/>
                  </a:cubicBezTo>
                  <a:cubicBezTo>
                    <a:pt x="983" y="1661"/>
                    <a:pt x="997" y="1646"/>
                    <a:pt x="1016" y="1646"/>
                  </a:cubicBezTo>
                  <a:cubicBezTo>
                    <a:pt x="1034" y="1646"/>
                    <a:pt x="1048" y="1661"/>
                    <a:pt x="1048" y="1679"/>
                  </a:cubicBezTo>
                  <a:cubicBezTo>
                    <a:pt x="1048" y="1697"/>
                    <a:pt x="1034" y="1716"/>
                    <a:pt x="1016" y="1716"/>
                  </a:cubicBezTo>
                  <a:moveTo>
                    <a:pt x="1012" y="1265"/>
                  </a:moveTo>
                  <a:lnTo>
                    <a:pt x="1012" y="1265"/>
                  </a:lnTo>
                  <a:cubicBezTo>
                    <a:pt x="1030" y="1265"/>
                    <a:pt x="1048" y="1279"/>
                    <a:pt x="1048" y="1298"/>
                  </a:cubicBezTo>
                  <a:cubicBezTo>
                    <a:pt x="1048" y="1316"/>
                    <a:pt x="1030" y="1331"/>
                    <a:pt x="1012" y="1331"/>
                  </a:cubicBezTo>
                  <a:cubicBezTo>
                    <a:pt x="994" y="1331"/>
                    <a:pt x="979" y="1316"/>
                    <a:pt x="979" y="1298"/>
                  </a:cubicBezTo>
                  <a:cubicBezTo>
                    <a:pt x="979" y="1279"/>
                    <a:pt x="994" y="1265"/>
                    <a:pt x="1012" y="1265"/>
                  </a:cubicBezTo>
                  <a:moveTo>
                    <a:pt x="686" y="1140"/>
                  </a:moveTo>
                  <a:lnTo>
                    <a:pt x="686" y="1140"/>
                  </a:lnTo>
                  <a:cubicBezTo>
                    <a:pt x="667" y="1140"/>
                    <a:pt x="652" y="1125"/>
                    <a:pt x="652" y="1107"/>
                  </a:cubicBezTo>
                  <a:cubicBezTo>
                    <a:pt x="652" y="1089"/>
                    <a:pt x="667" y="1071"/>
                    <a:pt x="686" y="1071"/>
                  </a:cubicBezTo>
                  <a:cubicBezTo>
                    <a:pt x="704" y="1071"/>
                    <a:pt x="719" y="1089"/>
                    <a:pt x="719" y="1107"/>
                  </a:cubicBezTo>
                  <a:cubicBezTo>
                    <a:pt x="719" y="1125"/>
                    <a:pt x="704" y="1140"/>
                    <a:pt x="686" y="1140"/>
                  </a:cubicBezTo>
                  <a:moveTo>
                    <a:pt x="686" y="730"/>
                  </a:moveTo>
                  <a:lnTo>
                    <a:pt x="686" y="730"/>
                  </a:lnTo>
                  <a:cubicBezTo>
                    <a:pt x="667" y="730"/>
                    <a:pt x="652" y="711"/>
                    <a:pt x="652" y="693"/>
                  </a:cubicBezTo>
                  <a:cubicBezTo>
                    <a:pt x="652" y="675"/>
                    <a:pt x="667" y="660"/>
                    <a:pt x="686" y="660"/>
                  </a:cubicBezTo>
                  <a:cubicBezTo>
                    <a:pt x="704" y="660"/>
                    <a:pt x="719" y="675"/>
                    <a:pt x="719" y="693"/>
                  </a:cubicBezTo>
                  <a:cubicBezTo>
                    <a:pt x="719" y="711"/>
                    <a:pt x="704" y="730"/>
                    <a:pt x="686" y="730"/>
                  </a:cubicBezTo>
                  <a:moveTo>
                    <a:pt x="686" y="66"/>
                  </a:moveTo>
                  <a:lnTo>
                    <a:pt x="686" y="66"/>
                  </a:lnTo>
                  <a:cubicBezTo>
                    <a:pt x="704" y="66"/>
                    <a:pt x="722" y="80"/>
                    <a:pt x="722" y="99"/>
                  </a:cubicBezTo>
                  <a:cubicBezTo>
                    <a:pt x="722" y="117"/>
                    <a:pt x="704" y="132"/>
                    <a:pt x="686" y="132"/>
                  </a:cubicBezTo>
                  <a:cubicBezTo>
                    <a:pt x="667" y="132"/>
                    <a:pt x="652" y="117"/>
                    <a:pt x="652" y="99"/>
                  </a:cubicBezTo>
                  <a:cubicBezTo>
                    <a:pt x="652" y="80"/>
                    <a:pt x="667" y="66"/>
                    <a:pt x="686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7502003" y="3432367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0" y="62"/>
                  </a:moveTo>
                  <a:lnTo>
                    <a:pt x="30" y="62"/>
                  </a:lnTo>
                  <a:cubicBezTo>
                    <a:pt x="48" y="62"/>
                    <a:pt x="63" y="51"/>
                    <a:pt x="63" y="33"/>
                  </a:cubicBezTo>
                  <a:cubicBezTo>
                    <a:pt x="63" y="15"/>
                    <a:pt x="48" y="0"/>
                    <a:pt x="30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7"/>
                    <a:pt x="15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7321691" y="3448692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62"/>
                  </a:moveTo>
                  <a:lnTo>
                    <a:pt x="33" y="62"/>
                  </a:lnTo>
                  <a:cubicBezTo>
                    <a:pt x="51" y="62"/>
                    <a:pt x="62" y="48"/>
                    <a:pt x="62" y="33"/>
                  </a:cubicBezTo>
                  <a:cubicBezTo>
                    <a:pt x="62" y="14"/>
                    <a:pt x="51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51"/>
                    <a:pt x="15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7372396" y="3417032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0" y="62"/>
                  </a:moveTo>
                  <a:lnTo>
                    <a:pt x="30" y="62"/>
                  </a:lnTo>
                  <a:cubicBezTo>
                    <a:pt x="48" y="62"/>
                    <a:pt x="63" y="47"/>
                    <a:pt x="63" y="29"/>
                  </a:cubicBezTo>
                  <a:cubicBezTo>
                    <a:pt x="63" y="10"/>
                    <a:pt x="48" y="0"/>
                    <a:pt x="30" y="0"/>
                  </a:cubicBezTo>
                  <a:cubicBezTo>
                    <a:pt x="11" y="0"/>
                    <a:pt x="0" y="14"/>
                    <a:pt x="0" y="29"/>
                  </a:cubicBezTo>
                  <a:cubicBezTo>
                    <a:pt x="0" y="47"/>
                    <a:pt x="11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7551224" y="3416043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66"/>
                  </a:moveTo>
                  <a:lnTo>
                    <a:pt x="33" y="66"/>
                  </a:lnTo>
                  <a:cubicBezTo>
                    <a:pt x="47" y="66"/>
                    <a:pt x="62" y="51"/>
                    <a:pt x="62" y="33"/>
                  </a:cubicBezTo>
                  <a:cubicBezTo>
                    <a:pt x="62" y="14"/>
                    <a:pt x="47" y="0"/>
                    <a:pt x="33" y="0"/>
                  </a:cubicBezTo>
                  <a:cubicBezTo>
                    <a:pt x="14" y="0"/>
                    <a:pt x="0" y="14"/>
                    <a:pt x="0" y="33"/>
                  </a:cubicBezTo>
                  <a:cubicBezTo>
                    <a:pt x="0" y="51"/>
                    <a:pt x="14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7567301" y="3465016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4" y="62"/>
                  </a:moveTo>
                  <a:lnTo>
                    <a:pt x="34" y="62"/>
                  </a:lnTo>
                  <a:cubicBezTo>
                    <a:pt x="48" y="62"/>
                    <a:pt x="63" y="51"/>
                    <a:pt x="63" y="33"/>
                  </a:cubicBezTo>
                  <a:cubicBezTo>
                    <a:pt x="63" y="15"/>
                    <a:pt x="48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2"/>
                    <a:pt x="34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8" name="Google Shape;1168;p52"/>
          <p:cNvGrpSpPr/>
          <p:nvPr/>
        </p:nvGrpSpPr>
        <p:grpSpPr>
          <a:xfrm>
            <a:off x="875005" y="4141229"/>
            <a:ext cx="535986" cy="389808"/>
            <a:chOff x="1430771" y="4182304"/>
            <a:chExt cx="535986" cy="389808"/>
          </a:xfrm>
        </p:grpSpPr>
        <p:sp>
          <p:nvSpPr>
            <p:cNvPr id="1169" name="Google Shape;1169;p52"/>
            <p:cNvSpPr/>
            <p:nvPr/>
          </p:nvSpPr>
          <p:spPr>
            <a:xfrm>
              <a:off x="1430771" y="4182304"/>
              <a:ext cx="535986" cy="389808"/>
            </a:xfrm>
            <a:custGeom>
              <a:rect b="b" l="l" r="r" t="t"/>
              <a:pathLst>
                <a:path extrusionOk="0" h="1576" w="2167">
                  <a:moveTo>
                    <a:pt x="2104" y="264"/>
                  </a:moveTo>
                  <a:lnTo>
                    <a:pt x="2104" y="264"/>
                  </a:lnTo>
                  <a:cubicBezTo>
                    <a:pt x="2035" y="264"/>
                    <a:pt x="2035" y="264"/>
                    <a:pt x="2035" y="264"/>
                  </a:cubicBezTo>
                  <a:cubicBezTo>
                    <a:pt x="2035" y="194"/>
                    <a:pt x="2035" y="194"/>
                    <a:pt x="2035" y="194"/>
                  </a:cubicBezTo>
                  <a:cubicBezTo>
                    <a:pt x="2035" y="161"/>
                    <a:pt x="2006" y="132"/>
                    <a:pt x="1972" y="132"/>
                  </a:cubicBezTo>
                  <a:cubicBezTo>
                    <a:pt x="1903" y="132"/>
                    <a:pt x="1903" y="132"/>
                    <a:pt x="1903" y="132"/>
                  </a:cubicBezTo>
                  <a:cubicBezTo>
                    <a:pt x="1903" y="33"/>
                    <a:pt x="1903" y="33"/>
                    <a:pt x="1903" y="33"/>
                  </a:cubicBezTo>
                  <a:cubicBezTo>
                    <a:pt x="1903" y="14"/>
                    <a:pt x="1888" y="0"/>
                    <a:pt x="1870" y="0"/>
                  </a:cubicBezTo>
                  <a:cubicBezTo>
                    <a:pt x="1668" y="0"/>
                    <a:pt x="1668" y="0"/>
                    <a:pt x="1668" y="0"/>
                  </a:cubicBezTo>
                  <a:cubicBezTo>
                    <a:pt x="1664" y="0"/>
                    <a:pt x="1661" y="4"/>
                    <a:pt x="1657" y="7"/>
                  </a:cubicBezTo>
                  <a:cubicBezTo>
                    <a:pt x="1631" y="33"/>
                    <a:pt x="1654" y="62"/>
                    <a:pt x="1679" y="62"/>
                  </a:cubicBezTo>
                  <a:cubicBezTo>
                    <a:pt x="1840" y="62"/>
                    <a:pt x="1840" y="62"/>
                    <a:pt x="1840" y="62"/>
                  </a:cubicBezTo>
                  <a:cubicBezTo>
                    <a:pt x="1840" y="1181"/>
                    <a:pt x="1840" y="1181"/>
                    <a:pt x="1840" y="1181"/>
                  </a:cubicBezTo>
                  <a:cubicBezTo>
                    <a:pt x="1400" y="1181"/>
                    <a:pt x="1400" y="1181"/>
                    <a:pt x="1400" y="1181"/>
                  </a:cubicBezTo>
                  <a:cubicBezTo>
                    <a:pt x="1298" y="1181"/>
                    <a:pt x="1199" y="1213"/>
                    <a:pt x="1118" y="1276"/>
                  </a:cubicBezTo>
                  <a:cubicBezTo>
                    <a:pt x="1118" y="1034"/>
                    <a:pt x="1118" y="1034"/>
                    <a:pt x="1118" y="1034"/>
                  </a:cubicBezTo>
                  <a:cubicBezTo>
                    <a:pt x="1346" y="902"/>
                    <a:pt x="1346" y="902"/>
                    <a:pt x="1346" y="902"/>
                  </a:cubicBezTo>
                  <a:cubicBezTo>
                    <a:pt x="1390" y="968"/>
                    <a:pt x="1390" y="968"/>
                    <a:pt x="1390" y="968"/>
                  </a:cubicBezTo>
                  <a:cubicBezTo>
                    <a:pt x="1393" y="979"/>
                    <a:pt x="1404" y="982"/>
                    <a:pt x="1415" y="982"/>
                  </a:cubicBezTo>
                  <a:cubicBezTo>
                    <a:pt x="1518" y="982"/>
                    <a:pt x="1518" y="982"/>
                    <a:pt x="1518" y="982"/>
                  </a:cubicBezTo>
                  <a:cubicBezTo>
                    <a:pt x="1529" y="1023"/>
                    <a:pt x="1569" y="1052"/>
                    <a:pt x="1617" y="1049"/>
                  </a:cubicBezTo>
                  <a:cubicBezTo>
                    <a:pt x="1661" y="1045"/>
                    <a:pt x="1698" y="1008"/>
                    <a:pt x="1705" y="961"/>
                  </a:cubicBezTo>
                  <a:cubicBezTo>
                    <a:pt x="1708" y="905"/>
                    <a:pt x="1664" y="854"/>
                    <a:pt x="1606" y="854"/>
                  </a:cubicBezTo>
                  <a:cubicBezTo>
                    <a:pt x="1566" y="854"/>
                    <a:pt x="1529" y="880"/>
                    <a:pt x="1518" y="920"/>
                  </a:cubicBezTo>
                  <a:cubicBezTo>
                    <a:pt x="1434" y="920"/>
                    <a:pt x="1434" y="920"/>
                    <a:pt x="1434" y="920"/>
                  </a:cubicBezTo>
                  <a:cubicBezTo>
                    <a:pt x="1400" y="869"/>
                    <a:pt x="1400" y="869"/>
                    <a:pt x="1400" y="869"/>
                  </a:cubicBezTo>
                  <a:cubicBezTo>
                    <a:pt x="1419" y="858"/>
                    <a:pt x="1448" y="854"/>
                    <a:pt x="1448" y="825"/>
                  </a:cubicBezTo>
                  <a:cubicBezTo>
                    <a:pt x="1448" y="667"/>
                    <a:pt x="1448" y="667"/>
                    <a:pt x="1448" y="667"/>
                  </a:cubicBezTo>
                  <a:cubicBezTo>
                    <a:pt x="1584" y="667"/>
                    <a:pt x="1584" y="667"/>
                    <a:pt x="1584" y="667"/>
                  </a:cubicBezTo>
                  <a:cubicBezTo>
                    <a:pt x="1595" y="707"/>
                    <a:pt x="1639" y="733"/>
                    <a:pt x="1683" y="729"/>
                  </a:cubicBezTo>
                  <a:cubicBezTo>
                    <a:pt x="1727" y="726"/>
                    <a:pt x="1763" y="689"/>
                    <a:pt x="1771" y="645"/>
                  </a:cubicBezTo>
                  <a:cubicBezTo>
                    <a:pt x="1778" y="586"/>
                    <a:pt x="1730" y="535"/>
                    <a:pt x="1675" y="535"/>
                  </a:cubicBezTo>
                  <a:cubicBezTo>
                    <a:pt x="1631" y="535"/>
                    <a:pt x="1595" y="565"/>
                    <a:pt x="1584" y="601"/>
                  </a:cubicBezTo>
                  <a:cubicBezTo>
                    <a:pt x="1448" y="601"/>
                    <a:pt x="1448" y="601"/>
                    <a:pt x="1448" y="601"/>
                  </a:cubicBezTo>
                  <a:cubicBezTo>
                    <a:pt x="1448" y="443"/>
                    <a:pt x="1448" y="443"/>
                    <a:pt x="1448" y="443"/>
                  </a:cubicBezTo>
                  <a:cubicBezTo>
                    <a:pt x="1448" y="433"/>
                    <a:pt x="1441" y="421"/>
                    <a:pt x="1430" y="414"/>
                  </a:cubicBezTo>
                  <a:cubicBezTo>
                    <a:pt x="1400" y="396"/>
                    <a:pt x="1400" y="396"/>
                    <a:pt x="1400" y="396"/>
                  </a:cubicBezTo>
                  <a:cubicBezTo>
                    <a:pt x="1430" y="348"/>
                    <a:pt x="1430" y="348"/>
                    <a:pt x="1430" y="348"/>
                  </a:cubicBezTo>
                  <a:cubicBezTo>
                    <a:pt x="1518" y="348"/>
                    <a:pt x="1518" y="348"/>
                    <a:pt x="1518" y="348"/>
                  </a:cubicBezTo>
                  <a:cubicBezTo>
                    <a:pt x="1532" y="389"/>
                    <a:pt x="1573" y="418"/>
                    <a:pt x="1620" y="414"/>
                  </a:cubicBezTo>
                  <a:cubicBezTo>
                    <a:pt x="1664" y="407"/>
                    <a:pt x="1701" y="374"/>
                    <a:pt x="1708" y="326"/>
                  </a:cubicBezTo>
                  <a:cubicBezTo>
                    <a:pt x="1712" y="268"/>
                    <a:pt x="1668" y="220"/>
                    <a:pt x="1610" y="220"/>
                  </a:cubicBezTo>
                  <a:cubicBezTo>
                    <a:pt x="1566" y="220"/>
                    <a:pt x="1529" y="245"/>
                    <a:pt x="1518" y="286"/>
                  </a:cubicBezTo>
                  <a:cubicBezTo>
                    <a:pt x="1415" y="286"/>
                    <a:pt x="1415" y="286"/>
                    <a:pt x="1415" y="286"/>
                  </a:cubicBezTo>
                  <a:cubicBezTo>
                    <a:pt x="1404" y="286"/>
                    <a:pt x="1393" y="289"/>
                    <a:pt x="1390" y="301"/>
                  </a:cubicBezTo>
                  <a:cubicBezTo>
                    <a:pt x="1346" y="366"/>
                    <a:pt x="1346" y="366"/>
                    <a:pt x="1346" y="366"/>
                  </a:cubicBezTo>
                  <a:cubicBezTo>
                    <a:pt x="1111" y="234"/>
                    <a:pt x="1111" y="234"/>
                    <a:pt x="1111" y="234"/>
                  </a:cubicBezTo>
                  <a:cubicBezTo>
                    <a:pt x="1111" y="117"/>
                    <a:pt x="1111" y="117"/>
                    <a:pt x="1111" y="117"/>
                  </a:cubicBezTo>
                  <a:cubicBezTo>
                    <a:pt x="1279" y="40"/>
                    <a:pt x="1408" y="73"/>
                    <a:pt x="1536" y="66"/>
                  </a:cubicBezTo>
                  <a:cubicBezTo>
                    <a:pt x="1554" y="66"/>
                    <a:pt x="1569" y="51"/>
                    <a:pt x="1569" y="33"/>
                  </a:cubicBezTo>
                  <a:cubicBezTo>
                    <a:pt x="1569" y="14"/>
                    <a:pt x="1554" y="0"/>
                    <a:pt x="1536" y="0"/>
                  </a:cubicBezTo>
                  <a:cubicBezTo>
                    <a:pt x="1411" y="7"/>
                    <a:pt x="1268" y="-26"/>
                    <a:pt x="1082" y="62"/>
                  </a:cubicBezTo>
                  <a:cubicBezTo>
                    <a:pt x="994" y="22"/>
                    <a:pt x="898" y="0"/>
                    <a:pt x="803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290" y="0"/>
                    <a:pt x="260" y="29"/>
                    <a:pt x="260" y="62"/>
                  </a:cubicBezTo>
                  <a:cubicBezTo>
                    <a:pt x="260" y="132"/>
                    <a:pt x="260" y="132"/>
                    <a:pt x="26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58" y="132"/>
                    <a:pt x="132" y="161"/>
                    <a:pt x="132" y="194"/>
                  </a:cubicBezTo>
                  <a:cubicBezTo>
                    <a:pt x="132" y="264"/>
                    <a:pt x="132" y="264"/>
                    <a:pt x="132" y="264"/>
                  </a:cubicBezTo>
                  <a:cubicBezTo>
                    <a:pt x="62" y="264"/>
                    <a:pt x="62" y="264"/>
                    <a:pt x="62" y="264"/>
                  </a:cubicBezTo>
                  <a:cubicBezTo>
                    <a:pt x="26" y="264"/>
                    <a:pt x="0" y="289"/>
                    <a:pt x="0" y="326"/>
                  </a:cubicBezTo>
                  <a:cubicBezTo>
                    <a:pt x="0" y="1474"/>
                    <a:pt x="0" y="1474"/>
                    <a:pt x="0" y="1474"/>
                  </a:cubicBezTo>
                  <a:cubicBezTo>
                    <a:pt x="0" y="1492"/>
                    <a:pt x="14" y="1507"/>
                    <a:pt x="33" y="1507"/>
                  </a:cubicBezTo>
                  <a:cubicBezTo>
                    <a:pt x="689" y="1507"/>
                    <a:pt x="689" y="1507"/>
                    <a:pt x="689" y="1507"/>
                  </a:cubicBezTo>
                  <a:cubicBezTo>
                    <a:pt x="696" y="1507"/>
                    <a:pt x="700" y="1507"/>
                    <a:pt x="704" y="1503"/>
                  </a:cubicBezTo>
                  <a:cubicBezTo>
                    <a:pt x="726" y="1477"/>
                    <a:pt x="707" y="1448"/>
                    <a:pt x="682" y="1448"/>
                  </a:cubicBezTo>
                  <a:cubicBezTo>
                    <a:pt x="62" y="1448"/>
                    <a:pt x="62" y="1448"/>
                    <a:pt x="62" y="1448"/>
                  </a:cubicBezTo>
                  <a:cubicBezTo>
                    <a:pt x="62" y="326"/>
                    <a:pt x="62" y="326"/>
                    <a:pt x="62" y="326"/>
                  </a:cubicBezTo>
                  <a:cubicBezTo>
                    <a:pt x="132" y="326"/>
                    <a:pt x="132" y="326"/>
                    <a:pt x="132" y="326"/>
                  </a:cubicBezTo>
                  <a:cubicBezTo>
                    <a:pt x="132" y="407"/>
                    <a:pt x="132" y="407"/>
                    <a:pt x="132" y="407"/>
                  </a:cubicBezTo>
                  <a:cubicBezTo>
                    <a:pt x="132" y="421"/>
                    <a:pt x="143" y="436"/>
                    <a:pt x="158" y="436"/>
                  </a:cubicBezTo>
                  <a:cubicBezTo>
                    <a:pt x="179" y="440"/>
                    <a:pt x="194" y="425"/>
                    <a:pt x="194" y="407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260" y="194"/>
                    <a:pt x="260" y="194"/>
                    <a:pt x="260" y="194"/>
                  </a:cubicBezTo>
                  <a:cubicBezTo>
                    <a:pt x="260" y="1184"/>
                    <a:pt x="260" y="1184"/>
                    <a:pt x="260" y="1184"/>
                  </a:cubicBezTo>
                  <a:cubicBezTo>
                    <a:pt x="260" y="1217"/>
                    <a:pt x="290" y="1246"/>
                    <a:pt x="322" y="1246"/>
                  </a:cubicBezTo>
                  <a:cubicBezTo>
                    <a:pt x="766" y="1246"/>
                    <a:pt x="766" y="1246"/>
                    <a:pt x="766" y="1246"/>
                  </a:cubicBezTo>
                  <a:cubicBezTo>
                    <a:pt x="847" y="1246"/>
                    <a:pt x="927" y="1268"/>
                    <a:pt x="994" y="1312"/>
                  </a:cubicBezTo>
                  <a:cubicBezTo>
                    <a:pt x="194" y="1312"/>
                    <a:pt x="194" y="1312"/>
                    <a:pt x="194" y="1312"/>
                  </a:cubicBezTo>
                  <a:cubicBezTo>
                    <a:pt x="194" y="546"/>
                    <a:pt x="194" y="546"/>
                    <a:pt x="194" y="546"/>
                  </a:cubicBezTo>
                  <a:cubicBezTo>
                    <a:pt x="194" y="531"/>
                    <a:pt x="183" y="517"/>
                    <a:pt x="165" y="513"/>
                  </a:cubicBezTo>
                  <a:cubicBezTo>
                    <a:pt x="146" y="513"/>
                    <a:pt x="132" y="528"/>
                    <a:pt x="132" y="546"/>
                  </a:cubicBezTo>
                  <a:cubicBezTo>
                    <a:pt x="132" y="1316"/>
                    <a:pt x="132" y="1316"/>
                    <a:pt x="132" y="1316"/>
                  </a:cubicBezTo>
                  <a:cubicBezTo>
                    <a:pt x="132" y="1349"/>
                    <a:pt x="158" y="1375"/>
                    <a:pt x="190" y="1375"/>
                  </a:cubicBezTo>
                  <a:cubicBezTo>
                    <a:pt x="916" y="1375"/>
                    <a:pt x="916" y="1375"/>
                    <a:pt x="916" y="1375"/>
                  </a:cubicBezTo>
                  <a:cubicBezTo>
                    <a:pt x="916" y="1444"/>
                    <a:pt x="916" y="1444"/>
                    <a:pt x="916" y="1444"/>
                  </a:cubicBezTo>
                  <a:cubicBezTo>
                    <a:pt x="818" y="1444"/>
                    <a:pt x="818" y="1444"/>
                    <a:pt x="818" y="1444"/>
                  </a:cubicBezTo>
                  <a:cubicBezTo>
                    <a:pt x="803" y="1444"/>
                    <a:pt x="788" y="1455"/>
                    <a:pt x="788" y="1470"/>
                  </a:cubicBezTo>
                  <a:cubicBezTo>
                    <a:pt x="784" y="1492"/>
                    <a:pt x="799" y="1507"/>
                    <a:pt x="818" y="1507"/>
                  </a:cubicBezTo>
                  <a:cubicBezTo>
                    <a:pt x="927" y="1510"/>
                    <a:pt x="927" y="1510"/>
                    <a:pt x="927" y="1510"/>
                  </a:cubicBezTo>
                  <a:cubicBezTo>
                    <a:pt x="931" y="1547"/>
                    <a:pt x="960" y="1576"/>
                    <a:pt x="997" y="1576"/>
                  </a:cubicBezTo>
                  <a:cubicBezTo>
                    <a:pt x="1170" y="1576"/>
                    <a:pt x="1170" y="1576"/>
                    <a:pt x="1170" y="1576"/>
                  </a:cubicBezTo>
                  <a:cubicBezTo>
                    <a:pt x="1206" y="1576"/>
                    <a:pt x="1235" y="1547"/>
                    <a:pt x="1239" y="1510"/>
                  </a:cubicBezTo>
                  <a:cubicBezTo>
                    <a:pt x="2104" y="1510"/>
                    <a:pt x="2104" y="1510"/>
                    <a:pt x="2104" y="1510"/>
                  </a:cubicBezTo>
                  <a:cubicBezTo>
                    <a:pt x="2138" y="1510"/>
                    <a:pt x="2167" y="1485"/>
                    <a:pt x="2167" y="1452"/>
                  </a:cubicBezTo>
                  <a:cubicBezTo>
                    <a:pt x="2167" y="326"/>
                    <a:pt x="2167" y="326"/>
                    <a:pt x="2167" y="326"/>
                  </a:cubicBezTo>
                  <a:cubicBezTo>
                    <a:pt x="2167" y="289"/>
                    <a:pt x="2138" y="264"/>
                    <a:pt x="2104" y="264"/>
                  </a:cubicBezTo>
                  <a:moveTo>
                    <a:pt x="1610" y="917"/>
                  </a:moveTo>
                  <a:lnTo>
                    <a:pt x="1610" y="917"/>
                  </a:lnTo>
                  <a:cubicBezTo>
                    <a:pt x="1628" y="917"/>
                    <a:pt x="1642" y="931"/>
                    <a:pt x="1642" y="953"/>
                  </a:cubicBezTo>
                  <a:cubicBezTo>
                    <a:pt x="1642" y="971"/>
                    <a:pt x="1628" y="986"/>
                    <a:pt x="1610" y="986"/>
                  </a:cubicBezTo>
                  <a:cubicBezTo>
                    <a:pt x="1591" y="986"/>
                    <a:pt x="1576" y="971"/>
                    <a:pt x="1576" y="953"/>
                  </a:cubicBezTo>
                  <a:cubicBezTo>
                    <a:pt x="1576" y="931"/>
                    <a:pt x="1591" y="917"/>
                    <a:pt x="1610" y="917"/>
                  </a:cubicBezTo>
                  <a:moveTo>
                    <a:pt x="1675" y="601"/>
                  </a:moveTo>
                  <a:lnTo>
                    <a:pt x="1675" y="601"/>
                  </a:lnTo>
                  <a:cubicBezTo>
                    <a:pt x="1694" y="601"/>
                    <a:pt x="1708" y="616"/>
                    <a:pt x="1708" y="634"/>
                  </a:cubicBezTo>
                  <a:cubicBezTo>
                    <a:pt x="1708" y="653"/>
                    <a:pt x="1694" y="667"/>
                    <a:pt x="1675" y="667"/>
                  </a:cubicBezTo>
                  <a:cubicBezTo>
                    <a:pt x="1657" y="667"/>
                    <a:pt x="1639" y="653"/>
                    <a:pt x="1639" y="634"/>
                  </a:cubicBezTo>
                  <a:cubicBezTo>
                    <a:pt x="1639" y="616"/>
                    <a:pt x="1657" y="601"/>
                    <a:pt x="1675" y="601"/>
                  </a:cubicBezTo>
                  <a:moveTo>
                    <a:pt x="1610" y="282"/>
                  </a:moveTo>
                  <a:lnTo>
                    <a:pt x="1610" y="282"/>
                  </a:lnTo>
                  <a:cubicBezTo>
                    <a:pt x="1628" y="282"/>
                    <a:pt x="1642" y="297"/>
                    <a:pt x="1642" y="315"/>
                  </a:cubicBezTo>
                  <a:cubicBezTo>
                    <a:pt x="1642" y="333"/>
                    <a:pt x="1628" y="348"/>
                    <a:pt x="1610" y="348"/>
                  </a:cubicBezTo>
                  <a:cubicBezTo>
                    <a:pt x="1591" y="348"/>
                    <a:pt x="1576" y="333"/>
                    <a:pt x="1576" y="315"/>
                  </a:cubicBezTo>
                  <a:cubicBezTo>
                    <a:pt x="1576" y="297"/>
                    <a:pt x="1591" y="282"/>
                    <a:pt x="1610" y="282"/>
                  </a:cubicBezTo>
                  <a:moveTo>
                    <a:pt x="1840" y="1246"/>
                  </a:moveTo>
                  <a:lnTo>
                    <a:pt x="1840" y="1246"/>
                  </a:lnTo>
                  <a:cubicBezTo>
                    <a:pt x="1877" y="1246"/>
                    <a:pt x="1903" y="1217"/>
                    <a:pt x="1903" y="1184"/>
                  </a:cubicBezTo>
                  <a:cubicBezTo>
                    <a:pt x="1903" y="194"/>
                    <a:pt x="1903" y="194"/>
                    <a:pt x="1903" y="194"/>
                  </a:cubicBezTo>
                  <a:cubicBezTo>
                    <a:pt x="1972" y="194"/>
                    <a:pt x="1972" y="194"/>
                    <a:pt x="1972" y="194"/>
                  </a:cubicBezTo>
                  <a:cubicBezTo>
                    <a:pt x="1972" y="1312"/>
                    <a:pt x="1972" y="1312"/>
                    <a:pt x="1972" y="1312"/>
                  </a:cubicBezTo>
                  <a:cubicBezTo>
                    <a:pt x="1173" y="1312"/>
                    <a:pt x="1173" y="1312"/>
                    <a:pt x="1173" y="1312"/>
                  </a:cubicBezTo>
                  <a:cubicBezTo>
                    <a:pt x="1239" y="1268"/>
                    <a:pt x="1320" y="1246"/>
                    <a:pt x="1400" y="1246"/>
                  </a:cubicBezTo>
                  <a:lnTo>
                    <a:pt x="1840" y="1246"/>
                  </a:lnTo>
                  <a:moveTo>
                    <a:pt x="781" y="806"/>
                  </a:moveTo>
                  <a:lnTo>
                    <a:pt x="781" y="806"/>
                  </a:lnTo>
                  <a:cubicBezTo>
                    <a:pt x="781" y="785"/>
                    <a:pt x="781" y="531"/>
                    <a:pt x="781" y="462"/>
                  </a:cubicBezTo>
                  <a:cubicBezTo>
                    <a:pt x="1082" y="286"/>
                    <a:pt x="1082" y="286"/>
                    <a:pt x="1082" y="286"/>
                  </a:cubicBezTo>
                  <a:cubicBezTo>
                    <a:pt x="1382" y="462"/>
                    <a:pt x="1382" y="462"/>
                    <a:pt x="1382" y="462"/>
                  </a:cubicBezTo>
                  <a:cubicBezTo>
                    <a:pt x="1382" y="806"/>
                    <a:pt x="1382" y="806"/>
                    <a:pt x="1382" y="806"/>
                  </a:cubicBezTo>
                  <a:cubicBezTo>
                    <a:pt x="1082" y="982"/>
                    <a:pt x="1082" y="982"/>
                    <a:pt x="1082" y="982"/>
                  </a:cubicBezTo>
                  <a:cubicBezTo>
                    <a:pt x="1045" y="961"/>
                    <a:pt x="821" y="829"/>
                    <a:pt x="781" y="806"/>
                  </a:cubicBezTo>
                  <a:moveTo>
                    <a:pt x="326" y="1181"/>
                  </a:moveTo>
                  <a:lnTo>
                    <a:pt x="326" y="1181"/>
                  </a:lnTo>
                  <a:cubicBezTo>
                    <a:pt x="326" y="62"/>
                    <a:pt x="326" y="62"/>
                    <a:pt x="326" y="62"/>
                  </a:cubicBezTo>
                  <a:cubicBezTo>
                    <a:pt x="803" y="62"/>
                    <a:pt x="803" y="62"/>
                    <a:pt x="803" y="62"/>
                  </a:cubicBezTo>
                  <a:cubicBezTo>
                    <a:pt x="887" y="62"/>
                    <a:pt x="971" y="81"/>
                    <a:pt x="1048" y="113"/>
                  </a:cubicBezTo>
                  <a:cubicBezTo>
                    <a:pt x="1048" y="234"/>
                    <a:pt x="1048" y="234"/>
                    <a:pt x="1048" y="234"/>
                  </a:cubicBezTo>
                  <a:cubicBezTo>
                    <a:pt x="821" y="366"/>
                    <a:pt x="821" y="366"/>
                    <a:pt x="821" y="366"/>
                  </a:cubicBezTo>
                  <a:cubicBezTo>
                    <a:pt x="777" y="301"/>
                    <a:pt x="777" y="301"/>
                    <a:pt x="777" y="301"/>
                  </a:cubicBezTo>
                  <a:cubicBezTo>
                    <a:pt x="774" y="289"/>
                    <a:pt x="762" y="286"/>
                    <a:pt x="751" y="286"/>
                  </a:cubicBezTo>
                  <a:cubicBezTo>
                    <a:pt x="649" y="286"/>
                    <a:pt x="649" y="286"/>
                    <a:pt x="649" y="286"/>
                  </a:cubicBezTo>
                  <a:cubicBezTo>
                    <a:pt x="634" y="245"/>
                    <a:pt x="594" y="216"/>
                    <a:pt x="550" y="220"/>
                  </a:cubicBezTo>
                  <a:cubicBezTo>
                    <a:pt x="502" y="224"/>
                    <a:pt x="469" y="260"/>
                    <a:pt x="462" y="304"/>
                  </a:cubicBezTo>
                  <a:cubicBezTo>
                    <a:pt x="454" y="363"/>
                    <a:pt x="502" y="414"/>
                    <a:pt x="557" y="414"/>
                  </a:cubicBezTo>
                  <a:cubicBezTo>
                    <a:pt x="601" y="414"/>
                    <a:pt x="638" y="385"/>
                    <a:pt x="649" y="348"/>
                  </a:cubicBezTo>
                  <a:cubicBezTo>
                    <a:pt x="733" y="348"/>
                    <a:pt x="733" y="348"/>
                    <a:pt x="733" y="348"/>
                  </a:cubicBezTo>
                  <a:cubicBezTo>
                    <a:pt x="766" y="396"/>
                    <a:pt x="766" y="396"/>
                    <a:pt x="766" y="396"/>
                  </a:cubicBezTo>
                  <a:cubicBezTo>
                    <a:pt x="733" y="414"/>
                    <a:pt x="733" y="414"/>
                    <a:pt x="733" y="414"/>
                  </a:cubicBezTo>
                  <a:cubicBezTo>
                    <a:pt x="726" y="421"/>
                    <a:pt x="718" y="433"/>
                    <a:pt x="718" y="443"/>
                  </a:cubicBezTo>
                  <a:cubicBezTo>
                    <a:pt x="718" y="601"/>
                    <a:pt x="718" y="601"/>
                    <a:pt x="718" y="601"/>
                  </a:cubicBezTo>
                  <a:cubicBezTo>
                    <a:pt x="583" y="601"/>
                    <a:pt x="583" y="601"/>
                    <a:pt x="583" y="601"/>
                  </a:cubicBezTo>
                  <a:cubicBezTo>
                    <a:pt x="568" y="561"/>
                    <a:pt x="528" y="531"/>
                    <a:pt x="484" y="539"/>
                  </a:cubicBezTo>
                  <a:cubicBezTo>
                    <a:pt x="436" y="542"/>
                    <a:pt x="399" y="579"/>
                    <a:pt x="396" y="623"/>
                  </a:cubicBezTo>
                  <a:cubicBezTo>
                    <a:pt x="388" y="682"/>
                    <a:pt x="436" y="729"/>
                    <a:pt x="491" y="729"/>
                  </a:cubicBezTo>
                  <a:cubicBezTo>
                    <a:pt x="535" y="729"/>
                    <a:pt x="572" y="704"/>
                    <a:pt x="583" y="667"/>
                  </a:cubicBezTo>
                  <a:cubicBezTo>
                    <a:pt x="718" y="667"/>
                    <a:pt x="718" y="667"/>
                    <a:pt x="718" y="667"/>
                  </a:cubicBezTo>
                  <a:cubicBezTo>
                    <a:pt x="718" y="825"/>
                    <a:pt x="718" y="825"/>
                    <a:pt x="718" y="825"/>
                  </a:cubicBezTo>
                  <a:cubicBezTo>
                    <a:pt x="718" y="854"/>
                    <a:pt x="748" y="858"/>
                    <a:pt x="766" y="873"/>
                  </a:cubicBezTo>
                  <a:cubicBezTo>
                    <a:pt x="733" y="920"/>
                    <a:pt x="733" y="920"/>
                    <a:pt x="733" y="920"/>
                  </a:cubicBezTo>
                  <a:cubicBezTo>
                    <a:pt x="649" y="920"/>
                    <a:pt x="649" y="920"/>
                    <a:pt x="649" y="920"/>
                  </a:cubicBezTo>
                  <a:cubicBezTo>
                    <a:pt x="634" y="880"/>
                    <a:pt x="594" y="850"/>
                    <a:pt x="550" y="854"/>
                  </a:cubicBezTo>
                  <a:cubicBezTo>
                    <a:pt x="502" y="858"/>
                    <a:pt x="469" y="894"/>
                    <a:pt x="462" y="938"/>
                  </a:cubicBezTo>
                  <a:cubicBezTo>
                    <a:pt x="454" y="997"/>
                    <a:pt x="502" y="1049"/>
                    <a:pt x="557" y="1049"/>
                  </a:cubicBezTo>
                  <a:cubicBezTo>
                    <a:pt x="601" y="1049"/>
                    <a:pt x="638" y="1019"/>
                    <a:pt x="649" y="982"/>
                  </a:cubicBezTo>
                  <a:cubicBezTo>
                    <a:pt x="751" y="982"/>
                    <a:pt x="751" y="982"/>
                    <a:pt x="751" y="982"/>
                  </a:cubicBezTo>
                  <a:cubicBezTo>
                    <a:pt x="762" y="982"/>
                    <a:pt x="774" y="979"/>
                    <a:pt x="777" y="968"/>
                  </a:cubicBezTo>
                  <a:cubicBezTo>
                    <a:pt x="821" y="902"/>
                    <a:pt x="821" y="902"/>
                    <a:pt x="821" y="902"/>
                  </a:cubicBezTo>
                  <a:cubicBezTo>
                    <a:pt x="1048" y="1034"/>
                    <a:pt x="1048" y="1034"/>
                    <a:pt x="1048" y="1034"/>
                  </a:cubicBezTo>
                  <a:cubicBezTo>
                    <a:pt x="1048" y="1276"/>
                    <a:pt x="1048" y="1276"/>
                    <a:pt x="1048" y="1276"/>
                  </a:cubicBezTo>
                  <a:cubicBezTo>
                    <a:pt x="968" y="1213"/>
                    <a:pt x="869" y="1181"/>
                    <a:pt x="766" y="1181"/>
                  </a:cubicBezTo>
                  <a:cubicBezTo>
                    <a:pt x="326" y="1181"/>
                    <a:pt x="326" y="1181"/>
                    <a:pt x="326" y="1181"/>
                  </a:cubicBezTo>
                  <a:moveTo>
                    <a:pt x="590" y="315"/>
                  </a:moveTo>
                  <a:lnTo>
                    <a:pt x="590" y="315"/>
                  </a:lnTo>
                  <a:cubicBezTo>
                    <a:pt x="590" y="333"/>
                    <a:pt x="575" y="348"/>
                    <a:pt x="557" y="348"/>
                  </a:cubicBezTo>
                  <a:cubicBezTo>
                    <a:pt x="539" y="348"/>
                    <a:pt x="524" y="333"/>
                    <a:pt x="524" y="315"/>
                  </a:cubicBezTo>
                  <a:cubicBezTo>
                    <a:pt x="524" y="297"/>
                    <a:pt x="539" y="282"/>
                    <a:pt x="557" y="282"/>
                  </a:cubicBezTo>
                  <a:cubicBezTo>
                    <a:pt x="575" y="282"/>
                    <a:pt x="590" y="297"/>
                    <a:pt x="590" y="315"/>
                  </a:cubicBezTo>
                  <a:moveTo>
                    <a:pt x="528" y="634"/>
                  </a:moveTo>
                  <a:lnTo>
                    <a:pt x="528" y="634"/>
                  </a:lnTo>
                  <a:cubicBezTo>
                    <a:pt x="528" y="653"/>
                    <a:pt x="513" y="667"/>
                    <a:pt x="495" y="667"/>
                  </a:cubicBezTo>
                  <a:cubicBezTo>
                    <a:pt x="476" y="667"/>
                    <a:pt x="458" y="653"/>
                    <a:pt x="458" y="634"/>
                  </a:cubicBezTo>
                  <a:cubicBezTo>
                    <a:pt x="458" y="616"/>
                    <a:pt x="476" y="601"/>
                    <a:pt x="495" y="601"/>
                  </a:cubicBezTo>
                  <a:cubicBezTo>
                    <a:pt x="513" y="601"/>
                    <a:pt x="528" y="616"/>
                    <a:pt x="528" y="634"/>
                  </a:cubicBezTo>
                  <a:moveTo>
                    <a:pt x="590" y="953"/>
                  </a:moveTo>
                  <a:lnTo>
                    <a:pt x="590" y="953"/>
                  </a:lnTo>
                  <a:cubicBezTo>
                    <a:pt x="590" y="971"/>
                    <a:pt x="575" y="986"/>
                    <a:pt x="557" y="986"/>
                  </a:cubicBezTo>
                  <a:cubicBezTo>
                    <a:pt x="539" y="986"/>
                    <a:pt x="524" y="971"/>
                    <a:pt x="524" y="953"/>
                  </a:cubicBezTo>
                  <a:cubicBezTo>
                    <a:pt x="524" y="931"/>
                    <a:pt x="539" y="917"/>
                    <a:pt x="557" y="917"/>
                  </a:cubicBezTo>
                  <a:cubicBezTo>
                    <a:pt x="575" y="917"/>
                    <a:pt x="590" y="931"/>
                    <a:pt x="590" y="953"/>
                  </a:cubicBezTo>
                  <a:moveTo>
                    <a:pt x="1173" y="1510"/>
                  </a:moveTo>
                  <a:lnTo>
                    <a:pt x="1173" y="1510"/>
                  </a:lnTo>
                  <a:cubicBezTo>
                    <a:pt x="997" y="1510"/>
                    <a:pt x="997" y="1510"/>
                    <a:pt x="997" y="1510"/>
                  </a:cubicBezTo>
                  <a:cubicBezTo>
                    <a:pt x="990" y="1510"/>
                    <a:pt x="986" y="1507"/>
                    <a:pt x="986" y="1499"/>
                  </a:cubicBezTo>
                  <a:cubicBezTo>
                    <a:pt x="986" y="1375"/>
                    <a:pt x="986" y="1375"/>
                    <a:pt x="986" y="1375"/>
                  </a:cubicBezTo>
                  <a:cubicBezTo>
                    <a:pt x="1184" y="1375"/>
                    <a:pt x="1184" y="1375"/>
                    <a:pt x="1184" y="1375"/>
                  </a:cubicBezTo>
                  <a:cubicBezTo>
                    <a:pt x="1184" y="1499"/>
                    <a:pt x="1184" y="1499"/>
                    <a:pt x="1184" y="1499"/>
                  </a:cubicBezTo>
                  <a:cubicBezTo>
                    <a:pt x="1184" y="1507"/>
                    <a:pt x="1180" y="1510"/>
                    <a:pt x="1173" y="1510"/>
                  </a:cubicBezTo>
                  <a:moveTo>
                    <a:pt x="2101" y="1448"/>
                  </a:moveTo>
                  <a:lnTo>
                    <a:pt x="2101" y="1448"/>
                  </a:lnTo>
                  <a:cubicBezTo>
                    <a:pt x="1246" y="1448"/>
                    <a:pt x="1246" y="1448"/>
                    <a:pt x="1246" y="1448"/>
                  </a:cubicBezTo>
                  <a:cubicBezTo>
                    <a:pt x="1246" y="1375"/>
                    <a:pt x="1246" y="1375"/>
                    <a:pt x="1246" y="1375"/>
                  </a:cubicBezTo>
                  <a:cubicBezTo>
                    <a:pt x="1972" y="1375"/>
                    <a:pt x="1972" y="1375"/>
                    <a:pt x="1972" y="1375"/>
                  </a:cubicBezTo>
                  <a:cubicBezTo>
                    <a:pt x="2006" y="1375"/>
                    <a:pt x="2035" y="1349"/>
                    <a:pt x="2035" y="1316"/>
                  </a:cubicBezTo>
                  <a:cubicBezTo>
                    <a:pt x="2035" y="326"/>
                    <a:pt x="2035" y="326"/>
                    <a:pt x="2035" y="326"/>
                  </a:cubicBezTo>
                  <a:cubicBezTo>
                    <a:pt x="2101" y="326"/>
                    <a:pt x="2101" y="326"/>
                    <a:pt x="2101" y="326"/>
                  </a:cubicBezTo>
                  <a:cubicBezTo>
                    <a:pt x="2101" y="1448"/>
                    <a:pt x="2101" y="1448"/>
                    <a:pt x="2101" y="14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1647937" y="4303748"/>
              <a:ext cx="60104" cy="71481"/>
            </a:xfrm>
            <a:custGeom>
              <a:rect b="b" l="l" r="r" t="t"/>
              <a:pathLst>
                <a:path extrusionOk="0" h="289" w="243">
                  <a:moveTo>
                    <a:pt x="222" y="286"/>
                  </a:moveTo>
                  <a:lnTo>
                    <a:pt x="222" y="286"/>
                  </a:lnTo>
                  <a:cubicBezTo>
                    <a:pt x="240" y="282"/>
                    <a:pt x="248" y="264"/>
                    <a:pt x="240" y="246"/>
                  </a:cubicBezTo>
                  <a:cubicBezTo>
                    <a:pt x="156" y="22"/>
                    <a:pt x="156" y="22"/>
                    <a:pt x="156" y="22"/>
                  </a:cubicBezTo>
                  <a:lnTo>
                    <a:pt x="156" y="22"/>
                  </a:lnTo>
                  <a:cubicBezTo>
                    <a:pt x="145" y="-7"/>
                    <a:pt x="101" y="-7"/>
                    <a:pt x="90" y="22"/>
                  </a:cubicBezTo>
                  <a:lnTo>
                    <a:pt x="90" y="22"/>
                  </a:lnTo>
                  <a:cubicBezTo>
                    <a:pt x="2" y="246"/>
                    <a:pt x="2" y="246"/>
                    <a:pt x="2" y="246"/>
                  </a:cubicBezTo>
                  <a:cubicBezTo>
                    <a:pt x="-2" y="260"/>
                    <a:pt x="2" y="279"/>
                    <a:pt x="16" y="286"/>
                  </a:cubicBezTo>
                  <a:cubicBezTo>
                    <a:pt x="35" y="294"/>
                    <a:pt x="57" y="286"/>
                    <a:pt x="64" y="268"/>
                  </a:cubicBezTo>
                  <a:cubicBezTo>
                    <a:pt x="75" y="235"/>
                    <a:pt x="75" y="235"/>
                    <a:pt x="75" y="235"/>
                  </a:cubicBezTo>
                  <a:cubicBezTo>
                    <a:pt x="170" y="235"/>
                    <a:pt x="170" y="235"/>
                    <a:pt x="170" y="235"/>
                  </a:cubicBezTo>
                  <a:cubicBezTo>
                    <a:pt x="181" y="268"/>
                    <a:pt x="181" y="268"/>
                    <a:pt x="181" y="268"/>
                  </a:cubicBezTo>
                  <a:cubicBezTo>
                    <a:pt x="189" y="286"/>
                    <a:pt x="207" y="294"/>
                    <a:pt x="222" y="286"/>
                  </a:cubicBezTo>
                  <a:moveTo>
                    <a:pt x="101" y="169"/>
                  </a:moveTo>
                  <a:lnTo>
                    <a:pt x="101" y="169"/>
                  </a:lnTo>
                  <a:cubicBezTo>
                    <a:pt x="123" y="110"/>
                    <a:pt x="123" y="110"/>
                    <a:pt x="123" y="110"/>
                  </a:cubicBezTo>
                  <a:cubicBezTo>
                    <a:pt x="145" y="169"/>
                    <a:pt x="145" y="169"/>
                    <a:pt x="145" y="169"/>
                  </a:cubicBezTo>
                  <a:lnTo>
                    <a:pt x="101" y="1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726344" y="4302759"/>
              <a:ext cx="16324" cy="71976"/>
            </a:xfrm>
            <a:custGeom>
              <a:rect b="b" l="l" r="r" t="t"/>
              <a:pathLst>
                <a:path extrusionOk="0" h="291" w="66">
                  <a:moveTo>
                    <a:pt x="66" y="257"/>
                  </a:moveTo>
                  <a:lnTo>
                    <a:pt x="66" y="257"/>
                  </a:lnTo>
                  <a:cubicBezTo>
                    <a:pt x="66" y="34"/>
                    <a:pt x="66" y="34"/>
                    <a:pt x="66" y="34"/>
                  </a:cubicBezTo>
                  <a:cubicBezTo>
                    <a:pt x="66" y="15"/>
                    <a:pt x="55" y="4"/>
                    <a:pt x="37" y="0"/>
                  </a:cubicBezTo>
                  <a:cubicBezTo>
                    <a:pt x="19" y="-3"/>
                    <a:pt x="0" y="11"/>
                    <a:pt x="0" y="34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79"/>
                    <a:pt x="19" y="294"/>
                    <a:pt x="37" y="290"/>
                  </a:cubicBezTo>
                  <a:cubicBezTo>
                    <a:pt x="55" y="290"/>
                    <a:pt x="66" y="275"/>
                    <a:pt x="66" y="2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2" name="Google Shape;1172;p52"/>
          <p:cNvGrpSpPr/>
          <p:nvPr/>
        </p:nvGrpSpPr>
        <p:grpSpPr>
          <a:xfrm>
            <a:off x="1714044" y="4068387"/>
            <a:ext cx="381893" cy="535491"/>
            <a:chOff x="2199754" y="4109339"/>
            <a:chExt cx="381893" cy="535491"/>
          </a:xfrm>
        </p:grpSpPr>
        <p:sp>
          <p:nvSpPr>
            <p:cNvPr id="1173" name="Google Shape;1173;p52"/>
            <p:cNvSpPr/>
            <p:nvPr/>
          </p:nvSpPr>
          <p:spPr>
            <a:xfrm>
              <a:off x="2334060" y="4268378"/>
              <a:ext cx="15335" cy="31907"/>
            </a:xfrm>
            <a:custGeom>
              <a:rect b="b" l="l" r="r" t="t"/>
              <a:pathLst>
                <a:path extrusionOk="0" h="129" w="62">
                  <a:moveTo>
                    <a:pt x="62" y="95"/>
                  </a:moveTo>
                  <a:lnTo>
                    <a:pt x="62" y="95"/>
                  </a:lnTo>
                  <a:cubicBezTo>
                    <a:pt x="62" y="29"/>
                    <a:pt x="62" y="29"/>
                    <a:pt x="62" y="29"/>
                  </a:cubicBezTo>
                  <a:cubicBezTo>
                    <a:pt x="62" y="15"/>
                    <a:pt x="51" y="0"/>
                    <a:pt x="33" y="0"/>
                  </a:cubicBezTo>
                  <a:cubicBezTo>
                    <a:pt x="14" y="-3"/>
                    <a:pt x="0" y="11"/>
                    <a:pt x="0" y="29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14"/>
                    <a:pt x="14" y="129"/>
                    <a:pt x="33" y="129"/>
                  </a:cubicBezTo>
                  <a:cubicBezTo>
                    <a:pt x="51" y="125"/>
                    <a:pt x="62" y="110"/>
                    <a:pt x="62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1425" lIns="90000" spcFirstLastPara="1" rIns="90000" wrap="square" tIns="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2419146" y="4268378"/>
              <a:ext cx="15582" cy="31907"/>
            </a:xfrm>
            <a:custGeom>
              <a:rect b="b" l="l" r="r" t="t"/>
              <a:pathLst>
                <a:path extrusionOk="0" h="129" w="63">
                  <a:moveTo>
                    <a:pt x="0" y="29"/>
                  </a:moveTo>
                  <a:lnTo>
                    <a:pt x="0" y="29"/>
                  </a:lnTo>
                  <a:cubicBezTo>
                    <a:pt x="0" y="95"/>
                    <a:pt x="0" y="95"/>
                    <a:pt x="0" y="95"/>
                  </a:cubicBezTo>
                  <a:cubicBezTo>
                    <a:pt x="0" y="110"/>
                    <a:pt x="11" y="125"/>
                    <a:pt x="30" y="129"/>
                  </a:cubicBezTo>
                  <a:cubicBezTo>
                    <a:pt x="48" y="129"/>
                    <a:pt x="63" y="114"/>
                    <a:pt x="63" y="95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11"/>
                    <a:pt x="48" y="-3"/>
                    <a:pt x="30" y="0"/>
                  </a:cubicBezTo>
                  <a:cubicBezTo>
                    <a:pt x="11" y="0"/>
                    <a:pt x="0" y="15"/>
                    <a:pt x="0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1425" lIns="90000" spcFirstLastPara="1" rIns="90000" wrap="square" tIns="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2199754" y="4109339"/>
              <a:ext cx="381893" cy="535491"/>
            </a:xfrm>
            <a:custGeom>
              <a:rect b="b" l="l" r="r" t="t"/>
              <a:pathLst>
                <a:path extrusionOk="0" h="2165" w="1544">
                  <a:moveTo>
                    <a:pt x="1511" y="1637"/>
                  </a:moveTo>
                  <a:lnTo>
                    <a:pt x="1511" y="1637"/>
                  </a:lnTo>
                  <a:cubicBezTo>
                    <a:pt x="1496" y="1637"/>
                    <a:pt x="1481" y="1651"/>
                    <a:pt x="1481" y="1670"/>
                  </a:cubicBezTo>
                  <a:cubicBezTo>
                    <a:pt x="1481" y="1728"/>
                    <a:pt x="1481" y="1728"/>
                    <a:pt x="1481" y="1728"/>
                  </a:cubicBezTo>
                  <a:cubicBezTo>
                    <a:pt x="1346" y="1728"/>
                    <a:pt x="1346" y="1728"/>
                    <a:pt x="1346" y="1728"/>
                  </a:cubicBezTo>
                  <a:cubicBezTo>
                    <a:pt x="1346" y="1472"/>
                    <a:pt x="1346" y="1472"/>
                    <a:pt x="1346" y="1472"/>
                  </a:cubicBezTo>
                  <a:cubicBezTo>
                    <a:pt x="1404" y="1472"/>
                    <a:pt x="1404" y="1472"/>
                    <a:pt x="1404" y="1472"/>
                  </a:cubicBezTo>
                  <a:cubicBezTo>
                    <a:pt x="1467" y="1472"/>
                    <a:pt x="1481" y="1534"/>
                    <a:pt x="1478" y="1530"/>
                  </a:cubicBezTo>
                  <a:lnTo>
                    <a:pt x="1478" y="1534"/>
                  </a:lnTo>
                  <a:cubicBezTo>
                    <a:pt x="1481" y="1552"/>
                    <a:pt x="1496" y="1563"/>
                    <a:pt x="1514" y="1563"/>
                  </a:cubicBezTo>
                  <a:cubicBezTo>
                    <a:pt x="1533" y="1560"/>
                    <a:pt x="1544" y="1545"/>
                    <a:pt x="1540" y="1527"/>
                  </a:cubicBezTo>
                  <a:cubicBezTo>
                    <a:pt x="1533" y="1457"/>
                    <a:pt x="1470" y="1406"/>
                    <a:pt x="1404" y="1406"/>
                  </a:cubicBezTo>
                  <a:cubicBezTo>
                    <a:pt x="1346" y="1406"/>
                    <a:pt x="1346" y="1406"/>
                    <a:pt x="1346" y="1406"/>
                  </a:cubicBezTo>
                  <a:cubicBezTo>
                    <a:pt x="1335" y="1362"/>
                    <a:pt x="1298" y="1332"/>
                    <a:pt x="1250" y="1332"/>
                  </a:cubicBezTo>
                  <a:cubicBezTo>
                    <a:pt x="1019" y="1332"/>
                    <a:pt x="1019" y="1332"/>
                    <a:pt x="1019" y="1332"/>
                  </a:cubicBezTo>
                  <a:cubicBezTo>
                    <a:pt x="1019" y="1263"/>
                    <a:pt x="1019" y="1263"/>
                    <a:pt x="1019" y="1263"/>
                  </a:cubicBezTo>
                  <a:cubicBezTo>
                    <a:pt x="1027" y="1263"/>
                    <a:pt x="1027" y="1263"/>
                    <a:pt x="1027" y="1263"/>
                  </a:cubicBezTo>
                  <a:cubicBezTo>
                    <a:pt x="1148" y="1263"/>
                    <a:pt x="1247" y="1164"/>
                    <a:pt x="1247" y="1043"/>
                  </a:cubicBezTo>
                  <a:cubicBezTo>
                    <a:pt x="1247" y="933"/>
                    <a:pt x="1247" y="933"/>
                    <a:pt x="1247" y="933"/>
                  </a:cubicBezTo>
                  <a:cubicBezTo>
                    <a:pt x="1316" y="933"/>
                    <a:pt x="1316" y="933"/>
                    <a:pt x="1316" y="933"/>
                  </a:cubicBezTo>
                  <a:cubicBezTo>
                    <a:pt x="1353" y="933"/>
                    <a:pt x="1379" y="907"/>
                    <a:pt x="1379" y="870"/>
                  </a:cubicBezTo>
                  <a:cubicBezTo>
                    <a:pt x="1379" y="669"/>
                    <a:pt x="1379" y="669"/>
                    <a:pt x="1379" y="669"/>
                  </a:cubicBezTo>
                  <a:cubicBezTo>
                    <a:pt x="1379" y="636"/>
                    <a:pt x="1353" y="607"/>
                    <a:pt x="1316" y="607"/>
                  </a:cubicBezTo>
                  <a:cubicBezTo>
                    <a:pt x="1247" y="607"/>
                    <a:pt x="1247" y="607"/>
                    <a:pt x="1247" y="607"/>
                  </a:cubicBezTo>
                  <a:cubicBezTo>
                    <a:pt x="1250" y="192"/>
                    <a:pt x="1250" y="192"/>
                    <a:pt x="1250" y="192"/>
                  </a:cubicBezTo>
                  <a:cubicBezTo>
                    <a:pt x="1291" y="177"/>
                    <a:pt x="1320" y="137"/>
                    <a:pt x="1316" y="89"/>
                  </a:cubicBezTo>
                  <a:cubicBezTo>
                    <a:pt x="1309" y="45"/>
                    <a:pt x="1276" y="9"/>
                    <a:pt x="1228" y="1"/>
                  </a:cubicBezTo>
                  <a:cubicBezTo>
                    <a:pt x="1170" y="-6"/>
                    <a:pt x="1118" y="42"/>
                    <a:pt x="1118" y="100"/>
                  </a:cubicBezTo>
                  <a:cubicBezTo>
                    <a:pt x="1118" y="141"/>
                    <a:pt x="1144" y="177"/>
                    <a:pt x="1184" y="192"/>
                  </a:cubicBezTo>
                  <a:cubicBezTo>
                    <a:pt x="1184" y="240"/>
                    <a:pt x="1184" y="240"/>
                    <a:pt x="1184" y="240"/>
                  </a:cubicBezTo>
                  <a:cubicBezTo>
                    <a:pt x="1144" y="200"/>
                    <a:pt x="1085" y="170"/>
                    <a:pt x="1023" y="170"/>
                  </a:cubicBezTo>
                  <a:cubicBezTo>
                    <a:pt x="781" y="170"/>
                    <a:pt x="781" y="170"/>
                    <a:pt x="781" y="170"/>
                  </a:cubicBezTo>
                  <a:cubicBezTo>
                    <a:pt x="781" y="89"/>
                    <a:pt x="781" y="89"/>
                    <a:pt x="781" y="89"/>
                  </a:cubicBezTo>
                  <a:cubicBezTo>
                    <a:pt x="781" y="53"/>
                    <a:pt x="752" y="20"/>
                    <a:pt x="711" y="20"/>
                  </a:cubicBezTo>
                  <a:cubicBezTo>
                    <a:pt x="649" y="24"/>
                    <a:pt x="543" y="1"/>
                    <a:pt x="422" y="75"/>
                  </a:cubicBezTo>
                  <a:cubicBezTo>
                    <a:pt x="411" y="82"/>
                    <a:pt x="403" y="97"/>
                    <a:pt x="407" y="112"/>
                  </a:cubicBezTo>
                  <a:cubicBezTo>
                    <a:pt x="414" y="130"/>
                    <a:pt x="436" y="137"/>
                    <a:pt x="455" y="130"/>
                  </a:cubicBezTo>
                  <a:cubicBezTo>
                    <a:pt x="557" y="68"/>
                    <a:pt x="645" y="89"/>
                    <a:pt x="711" y="82"/>
                  </a:cubicBezTo>
                  <a:cubicBezTo>
                    <a:pt x="715" y="82"/>
                    <a:pt x="719" y="86"/>
                    <a:pt x="719" y="89"/>
                  </a:cubicBezTo>
                  <a:cubicBezTo>
                    <a:pt x="719" y="452"/>
                    <a:pt x="719" y="452"/>
                    <a:pt x="719" y="452"/>
                  </a:cubicBezTo>
                  <a:cubicBezTo>
                    <a:pt x="660" y="452"/>
                    <a:pt x="598" y="445"/>
                    <a:pt x="539" y="434"/>
                  </a:cubicBezTo>
                  <a:cubicBezTo>
                    <a:pt x="458" y="416"/>
                    <a:pt x="385" y="475"/>
                    <a:pt x="385" y="559"/>
                  </a:cubicBezTo>
                  <a:cubicBezTo>
                    <a:pt x="385" y="566"/>
                    <a:pt x="385" y="566"/>
                    <a:pt x="385" y="566"/>
                  </a:cubicBezTo>
                  <a:cubicBezTo>
                    <a:pt x="348" y="566"/>
                    <a:pt x="348" y="566"/>
                    <a:pt x="348" y="566"/>
                  </a:cubicBezTo>
                  <a:cubicBezTo>
                    <a:pt x="334" y="566"/>
                    <a:pt x="319" y="566"/>
                    <a:pt x="304" y="573"/>
                  </a:cubicBezTo>
                  <a:cubicBezTo>
                    <a:pt x="304" y="387"/>
                    <a:pt x="304" y="387"/>
                    <a:pt x="304" y="387"/>
                  </a:cubicBezTo>
                  <a:cubicBezTo>
                    <a:pt x="304" y="324"/>
                    <a:pt x="326" y="258"/>
                    <a:pt x="363" y="207"/>
                  </a:cubicBezTo>
                  <a:cubicBezTo>
                    <a:pt x="374" y="192"/>
                    <a:pt x="374" y="170"/>
                    <a:pt x="356" y="159"/>
                  </a:cubicBezTo>
                  <a:cubicBezTo>
                    <a:pt x="341" y="152"/>
                    <a:pt x="323" y="152"/>
                    <a:pt x="312" y="167"/>
                  </a:cubicBezTo>
                  <a:cubicBezTo>
                    <a:pt x="264" y="232"/>
                    <a:pt x="238" y="309"/>
                    <a:pt x="238" y="387"/>
                  </a:cubicBezTo>
                  <a:cubicBezTo>
                    <a:pt x="238" y="676"/>
                    <a:pt x="238" y="614"/>
                    <a:pt x="238" y="625"/>
                  </a:cubicBezTo>
                  <a:cubicBezTo>
                    <a:pt x="209" y="669"/>
                    <a:pt x="224" y="709"/>
                    <a:pt x="220" y="760"/>
                  </a:cubicBezTo>
                  <a:cubicBezTo>
                    <a:pt x="220" y="830"/>
                    <a:pt x="279" y="885"/>
                    <a:pt x="348" y="885"/>
                  </a:cubicBezTo>
                  <a:cubicBezTo>
                    <a:pt x="385" y="885"/>
                    <a:pt x="385" y="885"/>
                    <a:pt x="385" y="885"/>
                  </a:cubicBezTo>
                  <a:cubicBezTo>
                    <a:pt x="385" y="900"/>
                    <a:pt x="359" y="1080"/>
                    <a:pt x="524" y="1200"/>
                  </a:cubicBezTo>
                  <a:cubicBezTo>
                    <a:pt x="524" y="1329"/>
                    <a:pt x="524" y="1329"/>
                    <a:pt x="524" y="1329"/>
                  </a:cubicBezTo>
                  <a:cubicBezTo>
                    <a:pt x="477" y="1332"/>
                    <a:pt x="433" y="1351"/>
                    <a:pt x="396" y="1380"/>
                  </a:cubicBezTo>
                  <a:cubicBezTo>
                    <a:pt x="147" y="1464"/>
                    <a:pt x="147" y="1464"/>
                    <a:pt x="147" y="1464"/>
                  </a:cubicBezTo>
                  <a:cubicBezTo>
                    <a:pt x="59" y="1494"/>
                    <a:pt x="0" y="1578"/>
                    <a:pt x="0" y="1670"/>
                  </a:cubicBezTo>
                  <a:cubicBezTo>
                    <a:pt x="0" y="2132"/>
                    <a:pt x="0" y="2132"/>
                    <a:pt x="0" y="2132"/>
                  </a:cubicBezTo>
                  <a:cubicBezTo>
                    <a:pt x="0" y="2150"/>
                    <a:pt x="15" y="2165"/>
                    <a:pt x="33" y="2165"/>
                  </a:cubicBezTo>
                  <a:cubicBezTo>
                    <a:pt x="484" y="2165"/>
                    <a:pt x="484" y="2165"/>
                    <a:pt x="484" y="2165"/>
                  </a:cubicBezTo>
                  <a:cubicBezTo>
                    <a:pt x="484" y="2165"/>
                    <a:pt x="517" y="2150"/>
                    <a:pt x="517" y="2132"/>
                  </a:cubicBezTo>
                  <a:cubicBezTo>
                    <a:pt x="517" y="2113"/>
                    <a:pt x="502" y="2102"/>
                    <a:pt x="484" y="2095"/>
                  </a:cubicBezTo>
                  <a:cubicBezTo>
                    <a:pt x="323" y="2095"/>
                    <a:pt x="323" y="2095"/>
                    <a:pt x="323" y="2095"/>
                  </a:cubicBezTo>
                  <a:cubicBezTo>
                    <a:pt x="323" y="1754"/>
                    <a:pt x="323" y="1754"/>
                    <a:pt x="323" y="1754"/>
                  </a:cubicBezTo>
                  <a:cubicBezTo>
                    <a:pt x="323" y="1736"/>
                    <a:pt x="308" y="1725"/>
                    <a:pt x="290" y="1725"/>
                  </a:cubicBezTo>
                  <a:cubicBezTo>
                    <a:pt x="271" y="1725"/>
                    <a:pt x="260" y="1736"/>
                    <a:pt x="257" y="1754"/>
                  </a:cubicBezTo>
                  <a:cubicBezTo>
                    <a:pt x="257" y="2095"/>
                    <a:pt x="257" y="2095"/>
                    <a:pt x="257" y="2095"/>
                  </a:cubicBezTo>
                  <a:cubicBezTo>
                    <a:pt x="62" y="2095"/>
                    <a:pt x="62" y="2095"/>
                    <a:pt x="62" y="2095"/>
                  </a:cubicBezTo>
                  <a:cubicBezTo>
                    <a:pt x="62" y="1670"/>
                    <a:pt x="62" y="1670"/>
                    <a:pt x="62" y="1670"/>
                  </a:cubicBezTo>
                  <a:cubicBezTo>
                    <a:pt x="62" y="1604"/>
                    <a:pt x="103" y="1545"/>
                    <a:pt x="165" y="1527"/>
                  </a:cubicBezTo>
                  <a:cubicBezTo>
                    <a:pt x="400" y="1446"/>
                    <a:pt x="400" y="1446"/>
                    <a:pt x="400" y="1446"/>
                  </a:cubicBezTo>
                  <a:cubicBezTo>
                    <a:pt x="491" y="1534"/>
                    <a:pt x="590" y="1589"/>
                    <a:pt x="719" y="1600"/>
                  </a:cubicBezTo>
                  <a:cubicBezTo>
                    <a:pt x="719" y="2102"/>
                    <a:pt x="719" y="2102"/>
                    <a:pt x="719" y="2102"/>
                  </a:cubicBezTo>
                  <a:cubicBezTo>
                    <a:pt x="627" y="2102"/>
                    <a:pt x="627" y="2102"/>
                    <a:pt x="627" y="2102"/>
                  </a:cubicBezTo>
                  <a:cubicBezTo>
                    <a:pt x="612" y="2102"/>
                    <a:pt x="598" y="2113"/>
                    <a:pt x="594" y="2128"/>
                  </a:cubicBezTo>
                  <a:cubicBezTo>
                    <a:pt x="594" y="2146"/>
                    <a:pt x="609" y="2165"/>
                    <a:pt x="627" y="2165"/>
                  </a:cubicBezTo>
                  <a:cubicBezTo>
                    <a:pt x="1144" y="2165"/>
                    <a:pt x="1144" y="2165"/>
                    <a:pt x="1144" y="2165"/>
                  </a:cubicBezTo>
                  <a:cubicBezTo>
                    <a:pt x="1162" y="2165"/>
                    <a:pt x="1177" y="2150"/>
                    <a:pt x="1177" y="2132"/>
                  </a:cubicBezTo>
                  <a:cubicBezTo>
                    <a:pt x="1177" y="2033"/>
                    <a:pt x="1177" y="2033"/>
                    <a:pt x="1177" y="2033"/>
                  </a:cubicBezTo>
                  <a:cubicBezTo>
                    <a:pt x="1243" y="2033"/>
                    <a:pt x="1258" y="2036"/>
                    <a:pt x="1280" y="2029"/>
                  </a:cubicBezTo>
                  <a:cubicBezTo>
                    <a:pt x="1280" y="2132"/>
                    <a:pt x="1280" y="2132"/>
                    <a:pt x="1280" y="2132"/>
                  </a:cubicBezTo>
                  <a:cubicBezTo>
                    <a:pt x="1280" y="2150"/>
                    <a:pt x="1294" y="2165"/>
                    <a:pt x="1313" y="2165"/>
                  </a:cubicBezTo>
                  <a:cubicBezTo>
                    <a:pt x="1445" y="2165"/>
                    <a:pt x="1445" y="2165"/>
                    <a:pt x="1445" y="2165"/>
                  </a:cubicBezTo>
                  <a:cubicBezTo>
                    <a:pt x="1463" y="2165"/>
                    <a:pt x="1478" y="2150"/>
                    <a:pt x="1478" y="2132"/>
                  </a:cubicBezTo>
                  <a:cubicBezTo>
                    <a:pt x="1478" y="1791"/>
                    <a:pt x="1478" y="1791"/>
                    <a:pt x="1478" y="1791"/>
                  </a:cubicBezTo>
                  <a:cubicBezTo>
                    <a:pt x="1511" y="1791"/>
                    <a:pt x="1511" y="1791"/>
                    <a:pt x="1511" y="1791"/>
                  </a:cubicBezTo>
                  <a:cubicBezTo>
                    <a:pt x="1529" y="1791"/>
                    <a:pt x="1544" y="1776"/>
                    <a:pt x="1544" y="1761"/>
                  </a:cubicBezTo>
                  <a:cubicBezTo>
                    <a:pt x="1544" y="1670"/>
                    <a:pt x="1544" y="1670"/>
                    <a:pt x="1544" y="1670"/>
                  </a:cubicBezTo>
                  <a:cubicBezTo>
                    <a:pt x="1544" y="1651"/>
                    <a:pt x="1529" y="1637"/>
                    <a:pt x="1511" y="1637"/>
                  </a:cubicBezTo>
                  <a:moveTo>
                    <a:pt x="1074" y="1970"/>
                  </a:moveTo>
                  <a:lnTo>
                    <a:pt x="1074" y="1970"/>
                  </a:lnTo>
                  <a:cubicBezTo>
                    <a:pt x="781" y="1970"/>
                    <a:pt x="781" y="1970"/>
                    <a:pt x="781" y="1970"/>
                  </a:cubicBezTo>
                  <a:cubicBezTo>
                    <a:pt x="781" y="1791"/>
                    <a:pt x="781" y="1791"/>
                    <a:pt x="781" y="1791"/>
                  </a:cubicBezTo>
                  <a:cubicBezTo>
                    <a:pt x="1074" y="1791"/>
                    <a:pt x="1074" y="1791"/>
                    <a:pt x="1074" y="1791"/>
                  </a:cubicBezTo>
                  <a:lnTo>
                    <a:pt x="1074" y="1970"/>
                  </a:lnTo>
                  <a:moveTo>
                    <a:pt x="777" y="1002"/>
                  </a:moveTo>
                  <a:lnTo>
                    <a:pt x="777" y="1002"/>
                  </a:lnTo>
                  <a:cubicBezTo>
                    <a:pt x="796" y="999"/>
                    <a:pt x="865" y="1013"/>
                    <a:pt x="898" y="951"/>
                  </a:cubicBezTo>
                  <a:cubicBezTo>
                    <a:pt x="909" y="936"/>
                    <a:pt x="902" y="918"/>
                    <a:pt x="887" y="907"/>
                  </a:cubicBezTo>
                  <a:cubicBezTo>
                    <a:pt x="873" y="900"/>
                    <a:pt x="851" y="907"/>
                    <a:pt x="843" y="922"/>
                  </a:cubicBezTo>
                  <a:cubicBezTo>
                    <a:pt x="829" y="944"/>
                    <a:pt x="803" y="936"/>
                    <a:pt x="781" y="936"/>
                  </a:cubicBezTo>
                  <a:cubicBezTo>
                    <a:pt x="781" y="519"/>
                    <a:pt x="781" y="519"/>
                    <a:pt x="781" y="519"/>
                  </a:cubicBezTo>
                  <a:cubicBezTo>
                    <a:pt x="880" y="519"/>
                    <a:pt x="880" y="519"/>
                    <a:pt x="880" y="519"/>
                  </a:cubicBezTo>
                  <a:cubicBezTo>
                    <a:pt x="895" y="519"/>
                    <a:pt x="909" y="508"/>
                    <a:pt x="913" y="493"/>
                  </a:cubicBezTo>
                  <a:cubicBezTo>
                    <a:pt x="946" y="376"/>
                    <a:pt x="946" y="376"/>
                    <a:pt x="946" y="376"/>
                  </a:cubicBezTo>
                  <a:cubicBezTo>
                    <a:pt x="1001" y="376"/>
                    <a:pt x="1001" y="376"/>
                    <a:pt x="1001" y="376"/>
                  </a:cubicBezTo>
                  <a:cubicBezTo>
                    <a:pt x="1030" y="376"/>
                    <a:pt x="1052" y="397"/>
                    <a:pt x="1052" y="427"/>
                  </a:cubicBezTo>
                  <a:cubicBezTo>
                    <a:pt x="1052" y="1017"/>
                    <a:pt x="1052" y="1017"/>
                    <a:pt x="1052" y="1017"/>
                  </a:cubicBezTo>
                  <a:cubicBezTo>
                    <a:pt x="1052" y="1046"/>
                    <a:pt x="1030" y="1068"/>
                    <a:pt x="1001" y="1068"/>
                  </a:cubicBezTo>
                  <a:cubicBezTo>
                    <a:pt x="777" y="1068"/>
                    <a:pt x="777" y="1068"/>
                    <a:pt x="777" y="1068"/>
                  </a:cubicBezTo>
                  <a:lnTo>
                    <a:pt x="777" y="1002"/>
                  </a:lnTo>
                  <a:moveTo>
                    <a:pt x="781" y="1395"/>
                  </a:moveTo>
                  <a:lnTo>
                    <a:pt x="781" y="1395"/>
                  </a:lnTo>
                  <a:cubicBezTo>
                    <a:pt x="1085" y="1395"/>
                    <a:pt x="1085" y="1395"/>
                    <a:pt x="1085" y="1395"/>
                  </a:cubicBezTo>
                  <a:cubicBezTo>
                    <a:pt x="1085" y="1593"/>
                    <a:pt x="1085" y="1593"/>
                    <a:pt x="1085" y="1593"/>
                  </a:cubicBezTo>
                  <a:cubicBezTo>
                    <a:pt x="781" y="1593"/>
                    <a:pt x="781" y="1593"/>
                    <a:pt x="781" y="1593"/>
                  </a:cubicBezTo>
                  <a:lnTo>
                    <a:pt x="781" y="1395"/>
                  </a:lnTo>
                  <a:moveTo>
                    <a:pt x="957" y="1332"/>
                  </a:moveTo>
                  <a:lnTo>
                    <a:pt x="957" y="1332"/>
                  </a:lnTo>
                  <a:cubicBezTo>
                    <a:pt x="781" y="1332"/>
                    <a:pt x="781" y="1332"/>
                    <a:pt x="781" y="1332"/>
                  </a:cubicBezTo>
                  <a:cubicBezTo>
                    <a:pt x="781" y="1263"/>
                    <a:pt x="781" y="1263"/>
                    <a:pt x="781" y="1263"/>
                  </a:cubicBezTo>
                  <a:cubicBezTo>
                    <a:pt x="957" y="1263"/>
                    <a:pt x="957" y="1263"/>
                    <a:pt x="957" y="1263"/>
                  </a:cubicBezTo>
                  <a:lnTo>
                    <a:pt x="957" y="1332"/>
                  </a:lnTo>
                  <a:moveTo>
                    <a:pt x="1316" y="672"/>
                  </a:moveTo>
                  <a:lnTo>
                    <a:pt x="1316" y="672"/>
                  </a:lnTo>
                  <a:cubicBezTo>
                    <a:pt x="1316" y="870"/>
                    <a:pt x="1316" y="870"/>
                    <a:pt x="1316" y="870"/>
                  </a:cubicBezTo>
                  <a:cubicBezTo>
                    <a:pt x="1247" y="870"/>
                    <a:pt x="1247" y="870"/>
                    <a:pt x="1247" y="870"/>
                  </a:cubicBezTo>
                  <a:cubicBezTo>
                    <a:pt x="1247" y="672"/>
                    <a:pt x="1247" y="672"/>
                    <a:pt x="1247" y="672"/>
                  </a:cubicBezTo>
                  <a:lnTo>
                    <a:pt x="1316" y="672"/>
                  </a:lnTo>
                  <a:moveTo>
                    <a:pt x="1217" y="60"/>
                  </a:moveTo>
                  <a:lnTo>
                    <a:pt x="1217" y="60"/>
                  </a:lnTo>
                  <a:cubicBezTo>
                    <a:pt x="1236" y="60"/>
                    <a:pt x="1250" y="79"/>
                    <a:pt x="1250" y="97"/>
                  </a:cubicBezTo>
                  <a:cubicBezTo>
                    <a:pt x="1250" y="115"/>
                    <a:pt x="1236" y="130"/>
                    <a:pt x="1217" y="130"/>
                  </a:cubicBezTo>
                  <a:cubicBezTo>
                    <a:pt x="1199" y="130"/>
                    <a:pt x="1184" y="115"/>
                    <a:pt x="1184" y="97"/>
                  </a:cubicBezTo>
                  <a:cubicBezTo>
                    <a:pt x="1184" y="79"/>
                    <a:pt x="1199" y="60"/>
                    <a:pt x="1217" y="60"/>
                  </a:cubicBezTo>
                  <a:moveTo>
                    <a:pt x="1027" y="236"/>
                  </a:moveTo>
                  <a:lnTo>
                    <a:pt x="1027" y="236"/>
                  </a:lnTo>
                  <a:cubicBezTo>
                    <a:pt x="1115" y="236"/>
                    <a:pt x="1184" y="306"/>
                    <a:pt x="1184" y="394"/>
                  </a:cubicBezTo>
                  <a:cubicBezTo>
                    <a:pt x="1184" y="1043"/>
                    <a:pt x="1184" y="1043"/>
                    <a:pt x="1184" y="1043"/>
                  </a:cubicBezTo>
                  <a:cubicBezTo>
                    <a:pt x="1184" y="1127"/>
                    <a:pt x="1115" y="1200"/>
                    <a:pt x="1027" y="1200"/>
                  </a:cubicBezTo>
                  <a:cubicBezTo>
                    <a:pt x="781" y="1200"/>
                    <a:pt x="781" y="1200"/>
                    <a:pt x="781" y="1200"/>
                  </a:cubicBezTo>
                  <a:cubicBezTo>
                    <a:pt x="781" y="1131"/>
                    <a:pt x="781" y="1131"/>
                    <a:pt x="781" y="1131"/>
                  </a:cubicBezTo>
                  <a:cubicBezTo>
                    <a:pt x="1001" y="1131"/>
                    <a:pt x="1001" y="1131"/>
                    <a:pt x="1001" y="1131"/>
                  </a:cubicBezTo>
                  <a:cubicBezTo>
                    <a:pt x="1063" y="1131"/>
                    <a:pt x="1115" y="1080"/>
                    <a:pt x="1115" y="1017"/>
                  </a:cubicBezTo>
                  <a:cubicBezTo>
                    <a:pt x="1115" y="427"/>
                    <a:pt x="1115" y="427"/>
                    <a:pt x="1115" y="427"/>
                  </a:cubicBezTo>
                  <a:cubicBezTo>
                    <a:pt x="1115" y="364"/>
                    <a:pt x="1063" y="313"/>
                    <a:pt x="1001" y="313"/>
                  </a:cubicBezTo>
                  <a:cubicBezTo>
                    <a:pt x="924" y="313"/>
                    <a:pt x="924" y="313"/>
                    <a:pt x="924" y="313"/>
                  </a:cubicBezTo>
                  <a:cubicBezTo>
                    <a:pt x="909" y="313"/>
                    <a:pt x="898" y="320"/>
                    <a:pt x="895" y="335"/>
                  </a:cubicBezTo>
                  <a:cubicBezTo>
                    <a:pt x="862" y="456"/>
                    <a:pt x="862" y="456"/>
                    <a:pt x="862" y="456"/>
                  </a:cubicBezTo>
                  <a:cubicBezTo>
                    <a:pt x="785" y="456"/>
                    <a:pt x="785" y="456"/>
                    <a:pt x="785" y="456"/>
                  </a:cubicBezTo>
                  <a:cubicBezTo>
                    <a:pt x="785" y="445"/>
                    <a:pt x="785" y="244"/>
                    <a:pt x="785" y="236"/>
                  </a:cubicBezTo>
                  <a:lnTo>
                    <a:pt x="1027" y="236"/>
                  </a:lnTo>
                  <a:moveTo>
                    <a:pt x="282" y="760"/>
                  </a:moveTo>
                  <a:lnTo>
                    <a:pt x="282" y="760"/>
                  </a:lnTo>
                  <a:cubicBezTo>
                    <a:pt x="282" y="691"/>
                    <a:pt x="282" y="691"/>
                    <a:pt x="282" y="691"/>
                  </a:cubicBezTo>
                  <a:cubicBezTo>
                    <a:pt x="282" y="658"/>
                    <a:pt x="312" y="628"/>
                    <a:pt x="345" y="628"/>
                  </a:cubicBezTo>
                  <a:cubicBezTo>
                    <a:pt x="381" y="628"/>
                    <a:pt x="381" y="628"/>
                    <a:pt x="381" y="628"/>
                  </a:cubicBezTo>
                  <a:cubicBezTo>
                    <a:pt x="381" y="823"/>
                    <a:pt x="381" y="823"/>
                    <a:pt x="381" y="823"/>
                  </a:cubicBezTo>
                  <a:cubicBezTo>
                    <a:pt x="345" y="823"/>
                    <a:pt x="345" y="823"/>
                    <a:pt x="345" y="823"/>
                  </a:cubicBezTo>
                  <a:cubicBezTo>
                    <a:pt x="312" y="823"/>
                    <a:pt x="282" y="797"/>
                    <a:pt x="282" y="760"/>
                  </a:cubicBezTo>
                  <a:moveTo>
                    <a:pt x="444" y="925"/>
                  </a:moveTo>
                  <a:lnTo>
                    <a:pt x="444" y="925"/>
                  </a:lnTo>
                  <a:cubicBezTo>
                    <a:pt x="444" y="555"/>
                    <a:pt x="444" y="555"/>
                    <a:pt x="444" y="555"/>
                  </a:cubicBezTo>
                  <a:cubicBezTo>
                    <a:pt x="444" y="515"/>
                    <a:pt x="484" y="482"/>
                    <a:pt x="524" y="493"/>
                  </a:cubicBezTo>
                  <a:cubicBezTo>
                    <a:pt x="587" y="504"/>
                    <a:pt x="653" y="515"/>
                    <a:pt x="719" y="515"/>
                  </a:cubicBezTo>
                  <a:cubicBezTo>
                    <a:pt x="719" y="995"/>
                    <a:pt x="719" y="995"/>
                    <a:pt x="719" y="995"/>
                  </a:cubicBezTo>
                  <a:cubicBezTo>
                    <a:pt x="708" y="984"/>
                    <a:pt x="697" y="969"/>
                    <a:pt x="697" y="955"/>
                  </a:cubicBezTo>
                  <a:cubicBezTo>
                    <a:pt x="697" y="940"/>
                    <a:pt x="689" y="925"/>
                    <a:pt x="675" y="922"/>
                  </a:cubicBezTo>
                  <a:cubicBezTo>
                    <a:pt x="653" y="918"/>
                    <a:pt x="634" y="933"/>
                    <a:pt x="634" y="955"/>
                  </a:cubicBezTo>
                  <a:cubicBezTo>
                    <a:pt x="634" y="1006"/>
                    <a:pt x="671" y="1050"/>
                    <a:pt x="719" y="1065"/>
                  </a:cubicBezTo>
                  <a:cubicBezTo>
                    <a:pt x="719" y="1204"/>
                    <a:pt x="719" y="1204"/>
                    <a:pt x="719" y="1204"/>
                  </a:cubicBezTo>
                  <a:cubicBezTo>
                    <a:pt x="568" y="1200"/>
                    <a:pt x="444" y="1076"/>
                    <a:pt x="444" y="925"/>
                  </a:cubicBezTo>
                  <a:moveTo>
                    <a:pt x="719" y="1266"/>
                  </a:moveTo>
                  <a:lnTo>
                    <a:pt x="719" y="1266"/>
                  </a:lnTo>
                  <a:cubicBezTo>
                    <a:pt x="719" y="1365"/>
                    <a:pt x="719" y="1310"/>
                    <a:pt x="722" y="1406"/>
                  </a:cubicBezTo>
                  <a:cubicBezTo>
                    <a:pt x="671" y="1398"/>
                    <a:pt x="627" y="1376"/>
                    <a:pt x="587" y="1344"/>
                  </a:cubicBezTo>
                  <a:cubicBezTo>
                    <a:pt x="587" y="1237"/>
                    <a:pt x="587" y="1237"/>
                    <a:pt x="587" y="1237"/>
                  </a:cubicBezTo>
                  <a:cubicBezTo>
                    <a:pt x="627" y="1256"/>
                    <a:pt x="675" y="1266"/>
                    <a:pt x="719" y="1266"/>
                  </a:cubicBezTo>
                  <a:moveTo>
                    <a:pt x="458" y="1413"/>
                  </a:moveTo>
                  <a:lnTo>
                    <a:pt x="458" y="1413"/>
                  </a:lnTo>
                  <a:cubicBezTo>
                    <a:pt x="484" y="1398"/>
                    <a:pt x="510" y="1391"/>
                    <a:pt x="539" y="1391"/>
                  </a:cubicBezTo>
                  <a:lnTo>
                    <a:pt x="543" y="1391"/>
                  </a:lnTo>
                  <a:cubicBezTo>
                    <a:pt x="590" y="1435"/>
                    <a:pt x="653" y="1461"/>
                    <a:pt x="719" y="1468"/>
                  </a:cubicBezTo>
                  <a:cubicBezTo>
                    <a:pt x="719" y="1534"/>
                    <a:pt x="719" y="1534"/>
                    <a:pt x="719" y="1534"/>
                  </a:cubicBezTo>
                  <a:cubicBezTo>
                    <a:pt x="583" y="1527"/>
                    <a:pt x="502" y="1453"/>
                    <a:pt x="458" y="1413"/>
                  </a:cubicBezTo>
                  <a:moveTo>
                    <a:pt x="1111" y="2102"/>
                  </a:moveTo>
                  <a:lnTo>
                    <a:pt x="1111" y="2102"/>
                  </a:lnTo>
                  <a:cubicBezTo>
                    <a:pt x="781" y="2102"/>
                    <a:pt x="781" y="2102"/>
                    <a:pt x="781" y="2102"/>
                  </a:cubicBezTo>
                  <a:cubicBezTo>
                    <a:pt x="781" y="2033"/>
                    <a:pt x="781" y="2033"/>
                    <a:pt x="781" y="2033"/>
                  </a:cubicBezTo>
                  <a:cubicBezTo>
                    <a:pt x="1111" y="2033"/>
                    <a:pt x="1111" y="2033"/>
                    <a:pt x="1111" y="2033"/>
                  </a:cubicBezTo>
                  <a:lnTo>
                    <a:pt x="1111" y="2102"/>
                  </a:lnTo>
                  <a:moveTo>
                    <a:pt x="1254" y="1970"/>
                  </a:moveTo>
                  <a:lnTo>
                    <a:pt x="1254" y="1970"/>
                  </a:lnTo>
                  <a:cubicBezTo>
                    <a:pt x="1133" y="1970"/>
                    <a:pt x="1133" y="1970"/>
                    <a:pt x="1133" y="1970"/>
                  </a:cubicBezTo>
                  <a:cubicBezTo>
                    <a:pt x="1133" y="1791"/>
                    <a:pt x="1133" y="1791"/>
                    <a:pt x="1133" y="1791"/>
                  </a:cubicBezTo>
                  <a:cubicBezTo>
                    <a:pt x="1133" y="1758"/>
                    <a:pt x="1107" y="1728"/>
                    <a:pt x="1071" y="1728"/>
                  </a:cubicBezTo>
                  <a:cubicBezTo>
                    <a:pt x="781" y="1728"/>
                    <a:pt x="781" y="1728"/>
                    <a:pt x="781" y="1728"/>
                  </a:cubicBezTo>
                  <a:cubicBezTo>
                    <a:pt x="781" y="1662"/>
                    <a:pt x="781" y="1662"/>
                    <a:pt x="781" y="1662"/>
                  </a:cubicBezTo>
                  <a:cubicBezTo>
                    <a:pt x="1089" y="1662"/>
                    <a:pt x="1089" y="1662"/>
                    <a:pt x="1089" y="1662"/>
                  </a:cubicBezTo>
                  <a:cubicBezTo>
                    <a:pt x="1122" y="1662"/>
                    <a:pt x="1151" y="1633"/>
                    <a:pt x="1151" y="1600"/>
                  </a:cubicBezTo>
                  <a:cubicBezTo>
                    <a:pt x="1151" y="1395"/>
                    <a:pt x="1151" y="1395"/>
                    <a:pt x="1151" y="1395"/>
                  </a:cubicBezTo>
                  <a:cubicBezTo>
                    <a:pt x="1254" y="1395"/>
                    <a:pt x="1254" y="1395"/>
                    <a:pt x="1254" y="1395"/>
                  </a:cubicBezTo>
                  <a:cubicBezTo>
                    <a:pt x="1269" y="1395"/>
                    <a:pt x="1283" y="1409"/>
                    <a:pt x="1283" y="1428"/>
                  </a:cubicBezTo>
                  <a:cubicBezTo>
                    <a:pt x="1283" y="1428"/>
                    <a:pt x="1283" y="1948"/>
                    <a:pt x="1283" y="1959"/>
                  </a:cubicBezTo>
                  <a:cubicBezTo>
                    <a:pt x="1283" y="1967"/>
                    <a:pt x="1276" y="1970"/>
                    <a:pt x="1254" y="1970"/>
                  </a:cubicBezTo>
                  <a:moveTo>
                    <a:pt x="1415" y="2102"/>
                  </a:moveTo>
                  <a:lnTo>
                    <a:pt x="1415" y="2102"/>
                  </a:lnTo>
                  <a:cubicBezTo>
                    <a:pt x="1349" y="2102"/>
                    <a:pt x="1349" y="2102"/>
                    <a:pt x="1349" y="2102"/>
                  </a:cubicBezTo>
                  <a:cubicBezTo>
                    <a:pt x="1349" y="1791"/>
                    <a:pt x="1349" y="2102"/>
                    <a:pt x="1349" y="1791"/>
                  </a:cubicBezTo>
                  <a:cubicBezTo>
                    <a:pt x="1415" y="1791"/>
                    <a:pt x="1415" y="1791"/>
                    <a:pt x="1415" y="1791"/>
                  </a:cubicBezTo>
                  <a:lnTo>
                    <a:pt x="1415" y="2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2406531" y="4471445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29" y="0"/>
                  </a:moveTo>
                  <a:lnTo>
                    <a:pt x="29" y="0"/>
                  </a:lnTo>
                  <a:cubicBezTo>
                    <a:pt x="11" y="0"/>
                    <a:pt x="0" y="15"/>
                    <a:pt x="0" y="30"/>
                  </a:cubicBezTo>
                  <a:cubicBezTo>
                    <a:pt x="0" y="48"/>
                    <a:pt x="11" y="63"/>
                    <a:pt x="29" y="63"/>
                  </a:cubicBezTo>
                  <a:cubicBezTo>
                    <a:pt x="48" y="63"/>
                    <a:pt x="62" y="48"/>
                    <a:pt x="62" y="30"/>
                  </a:cubicBezTo>
                  <a:cubicBezTo>
                    <a:pt x="62" y="15"/>
                    <a:pt x="48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2440170" y="4471445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29" y="0"/>
                  </a:moveTo>
                  <a:lnTo>
                    <a:pt x="29" y="0"/>
                  </a:lnTo>
                  <a:cubicBezTo>
                    <a:pt x="14" y="0"/>
                    <a:pt x="0" y="15"/>
                    <a:pt x="0" y="30"/>
                  </a:cubicBezTo>
                  <a:cubicBezTo>
                    <a:pt x="0" y="48"/>
                    <a:pt x="14" y="63"/>
                    <a:pt x="29" y="63"/>
                  </a:cubicBezTo>
                  <a:cubicBezTo>
                    <a:pt x="47" y="63"/>
                    <a:pt x="62" y="48"/>
                    <a:pt x="62" y="30"/>
                  </a:cubicBezTo>
                  <a:cubicBezTo>
                    <a:pt x="62" y="15"/>
                    <a:pt x="47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52"/>
          <p:cNvGrpSpPr/>
          <p:nvPr/>
        </p:nvGrpSpPr>
        <p:grpSpPr>
          <a:xfrm>
            <a:off x="2399124" y="4068264"/>
            <a:ext cx="535739" cy="535738"/>
            <a:chOff x="2788673" y="4109339"/>
            <a:chExt cx="535739" cy="535738"/>
          </a:xfrm>
        </p:grpSpPr>
        <p:sp>
          <p:nvSpPr>
            <p:cNvPr id="1179" name="Google Shape;1179;p52"/>
            <p:cNvSpPr/>
            <p:nvPr/>
          </p:nvSpPr>
          <p:spPr>
            <a:xfrm>
              <a:off x="2788673" y="4133331"/>
              <a:ext cx="150877" cy="393518"/>
            </a:xfrm>
            <a:custGeom>
              <a:rect b="b" l="l" r="r" t="t"/>
              <a:pathLst>
                <a:path extrusionOk="0" h="1591" w="610">
                  <a:moveTo>
                    <a:pt x="296" y="883"/>
                  </a:moveTo>
                  <a:lnTo>
                    <a:pt x="296" y="883"/>
                  </a:lnTo>
                  <a:cubicBezTo>
                    <a:pt x="68" y="729"/>
                    <a:pt x="68" y="729"/>
                    <a:pt x="68" y="729"/>
                  </a:cubicBezTo>
                  <a:cubicBezTo>
                    <a:pt x="94" y="631"/>
                    <a:pt x="130" y="535"/>
                    <a:pt x="186" y="447"/>
                  </a:cubicBezTo>
                  <a:cubicBezTo>
                    <a:pt x="453" y="502"/>
                    <a:pt x="453" y="502"/>
                    <a:pt x="453" y="502"/>
                  </a:cubicBezTo>
                  <a:cubicBezTo>
                    <a:pt x="464" y="502"/>
                    <a:pt x="479" y="499"/>
                    <a:pt x="486" y="491"/>
                  </a:cubicBezTo>
                  <a:cubicBezTo>
                    <a:pt x="516" y="455"/>
                    <a:pt x="549" y="418"/>
                    <a:pt x="585" y="388"/>
                  </a:cubicBezTo>
                  <a:cubicBezTo>
                    <a:pt x="596" y="381"/>
                    <a:pt x="600" y="370"/>
                    <a:pt x="596" y="355"/>
                  </a:cubicBezTo>
                  <a:cubicBezTo>
                    <a:pt x="545" y="88"/>
                    <a:pt x="545" y="88"/>
                    <a:pt x="545" y="88"/>
                  </a:cubicBezTo>
                  <a:cubicBezTo>
                    <a:pt x="560" y="77"/>
                    <a:pt x="578" y="70"/>
                    <a:pt x="593" y="62"/>
                  </a:cubicBezTo>
                  <a:cubicBezTo>
                    <a:pt x="607" y="51"/>
                    <a:pt x="614" y="33"/>
                    <a:pt x="607" y="18"/>
                  </a:cubicBezTo>
                  <a:cubicBezTo>
                    <a:pt x="596" y="3"/>
                    <a:pt x="578" y="-4"/>
                    <a:pt x="563" y="3"/>
                  </a:cubicBezTo>
                  <a:cubicBezTo>
                    <a:pt x="538" y="18"/>
                    <a:pt x="516" y="33"/>
                    <a:pt x="494" y="44"/>
                  </a:cubicBezTo>
                  <a:cubicBezTo>
                    <a:pt x="482" y="51"/>
                    <a:pt x="475" y="66"/>
                    <a:pt x="479" y="77"/>
                  </a:cubicBezTo>
                  <a:cubicBezTo>
                    <a:pt x="534" y="352"/>
                    <a:pt x="534" y="352"/>
                    <a:pt x="534" y="352"/>
                  </a:cubicBezTo>
                  <a:cubicBezTo>
                    <a:pt x="501" y="378"/>
                    <a:pt x="475" y="407"/>
                    <a:pt x="450" y="436"/>
                  </a:cubicBezTo>
                  <a:cubicBezTo>
                    <a:pt x="174" y="381"/>
                    <a:pt x="174" y="381"/>
                    <a:pt x="174" y="381"/>
                  </a:cubicBezTo>
                  <a:cubicBezTo>
                    <a:pt x="164" y="381"/>
                    <a:pt x="149" y="385"/>
                    <a:pt x="142" y="396"/>
                  </a:cubicBezTo>
                  <a:cubicBezTo>
                    <a:pt x="76" y="502"/>
                    <a:pt x="28" y="616"/>
                    <a:pt x="2" y="737"/>
                  </a:cubicBezTo>
                  <a:cubicBezTo>
                    <a:pt x="-2" y="751"/>
                    <a:pt x="2" y="763"/>
                    <a:pt x="13" y="770"/>
                  </a:cubicBezTo>
                  <a:cubicBezTo>
                    <a:pt x="244" y="927"/>
                    <a:pt x="244" y="927"/>
                    <a:pt x="244" y="927"/>
                  </a:cubicBezTo>
                  <a:cubicBezTo>
                    <a:pt x="241" y="964"/>
                    <a:pt x="241" y="1004"/>
                    <a:pt x="244" y="1045"/>
                  </a:cubicBezTo>
                  <a:cubicBezTo>
                    <a:pt x="13" y="1203"/>
                    <a:pt x="13" y="1203"/>
                    <a:pt x="13" y="1203"/>
                  </a:cubicBezTo>
                  <a:cubicBezTo>
                    <a:pt x="2" y="1210"/>
                    <a:pt x="-2" y="1221"/>
                    <a:pt x="2" y="1235"/>
                  </a:cubicBezTo>
                  <a:cubicBezTo>
                    <a:pt x="28" y="1356"/>
                    <a:pt x="76" y="1470"/>
                    <a:pt x="142" y="1576"/>
                  </a:cubicBezTo>
                  <a:cubicBezTo>
                    <a:pt x="149" y="1587"/>
                    <a:pt x="164" y="1591"/>
                    <a:pt x="174" y="1591"/>
                  </a:cubicBezTo>
                  <a:cubicBezTo>
                    <a:pt x="262" y="1573"/>
                    <a:pt x="262" y="1573"/>
                    <a:pt x="262" y="1573"/>
                  </a:cubicBezTo>
                  <a:cubicBezTo>
                    <a:pt x="281" y="1569"/>
                    <a:pt x="292" y="1554"/>
                    <a:pt x="288" y="1536"/>
                  </a:cubicBezTo>
                  <a:cubicBezTo>
                    <a:pt x="285" y="1518"/>
                    <a:pt x="266" y="1507"/>
                    <a:pt x="252" y="1510"/>
                  </a:cubicBezTo>
                  <a:cubicBezTo>
                    <a:pt x="186" y="1521"/>
                    <a:pt x="186" y="1521"/>
                    <a:pt x="186" y="1521"/>
                  </a:cubicBezTo>
                  <a:cubicBezTo>
                    <a:pt x="130" y="1433"/>
                    <a:pt x="94" y="1342"/>
                    <a:pt x="68" y="1243"/>
                  </a:cubicBezTo>
                  <a:cubicBezTo>
                    <a:pt x="296" y="1089"/>
                    <a:pt x="296" y="1089"/>
                    <a:pt x="296" y="1089"/>
                  </a:cubicBezTo>
                  <a:cubicBezTo>
                    <a:pt x="306" y="1081"/>
                    <a:pt x="310" y="1071"/>
                    <a:pt x="310" y="1059"/>
                  </a:cubicBezTo>
                  <a:cubicBezTo>
                    <a:pt x="306" y="1012"/>
                    <a:pt x="306" y="960"/>
                    <a:pt x="310" y="913"/>
                  </a:cubicBezTo>
                  <a:cubicBezTo>
                    <a:pt x="310" y="902"/>
                    <a:pt x="306" y="891"/>
                    <a:pt x="296" y="8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2878705" y="4109339"/>
              <a:ext cx="445707" cy="535738"/>
            </a:xfrm>
            <a:custGeom>
              <a:rect b="b" l="l" r="r" t="t"/>
              <a:pathLst>
                <a:path extrusionOk="0" h="2166" w="1802">
                  <a:moveTo>
                    <a:pt x="1787" y="1300"/>
                  </a:moveTo>
                  <a:lnTo>
                    <a:pt x="1787" y="1300"/>
                  </a:lnTo>
                  <a:cubicBezTo>
                    <a:pt x="1556" y="1142"/>
                    <a:pt x="1556" y="1142"/>
                    <a:pt x="1556" y="1142"/>
                  </a:cubicBezTo>
                  <a:cubicBezTo>
                    <a:pt x="1560" y="1105"/>
                    <a:pt x="1560" y="1065"/>
                    <a:pt x="1556" y="1024"/>
                  </a:cubicBezTo>
                  <a:cubicBezTo>
                    <a:pt x="1787" y="867"/>
                    <a:pt x="1787" y="867"/>
                    <a:pt x="1787" y="867"/>
                  </a:cubicBezTo>
                  <a:cubicBezTo>
                    <a:pt x="1798" y="860"/>
                    <a:pt x="1805" y="848"/>
                    <a:pt x="1802" y="834"/>
                  </a:cubicBezTo>
                  <a:cubicBezTo>
                    <a:pt x="1772" y="713"/>
                    <a:pt x="1725" y="599"/>
                    <a:pt x="1658" y="493"/>
                  </a:cubicBezTo>
                  <a:cubicBezTo>
                    <a:pt x="1651" y="482"/>
                    <a:pt x="1640" y="478"/>
                    <a:pt x="1626" y="478"/>
                  </a:cubicBezTo>
                  <a:cubicBezTo>
                    <a:pt x="1354" y="533"/>
                    <a:pt x="1354" y="533"/>
                    <a:pt x="1354" y="533"/>
                  </a:cubicBezTo>
                  <a:cubicBezTo>
                    <a:pt x="1329" y="504"/>
                    <a:pt x="1299" y="475"/>
                    <a:pt x="1270" y="449"/>
                  </a:cubicBezTo>
                  <a:cubicBezTo>
                    <a:pt x="1321" y="174"/>
                    <a:pt x="1321" y="174"/>
                    <a:pt x="1321" y="174"/>
                  </a:cubicBezTo>
                  <a:cubicBezTo>
                    <a:pt x="1325" y="163"/>
                    <a:pt x="1321" y="148"/>
                    <a:pt x="1310" y="141"/>
                  </a:cubicBezTo>
                  <a:cubicBezTo>
                    <a:pt x="1204" y="75"/>
                    <a:pt x="1086" y="27"/>
                    <a:pt x="969" y="1"/>
                  </a:cubicBezTo>
                  <a:cubicBezTo>
                    <a:pt x="954" y="-2"/>
                    <a:pt x="940" y="1"/>
                    <a:pt x="933" y="12"/>
                  </a:cubicBezTo>
                  <a:cubicBezTo>
                    <a:pt x="778" y="244"/>
                    <a:pt x="778" y="244"/>
                    <a:pt x="778" y="244"/>
                  </a:cubicBezTo>
                  <a:cubicBezTo>
                    <a:pt x="738" y="244"/>
                    <a:pt x="698" y="244"/>
                    <a:pt x="661" y="244"/>
                  </a:cubicBezTo>
                  <a:cubicBezTo>
                    <a:pt x="504" y="12"/>
                    <a:pt x="504" y="12"/>
                    <a:pt x="504" y="12"/>
                  </a:cubicBezTo>
                  <a:cubicBezTo>
                    <a:pt x="496" y="1"/>
                    <a:pt x="482" y="-2"/>
                    <a:pt x="470" y="1"/>
                  </a:cubicBezTo>
                  <a:cubicBezTo>
                    <a:pt x="423" y="12"/>
                    <a:pt x="375" y="27"/>
                    <a:pt x="331" y="42"/>
                  </a:cubicBezTo>
                  <a:cubicBezTo>
                    <a:pt x="313" y="49"/>
                    <a:pt x="306" y="68"/>
                    <a:pt x="313" y="82"/>
                  </a:cubicBezTo>
                  <a:cubicBezTo>
                    <a:pt x="317" y="100"/>
                    <a:pt x="335" y="108"/>
                    <a:pt x="353" y="100"/>
                  </a:cubicBezTo>
                  <a:cubicBezTo>
                    <a:pt x="390" y="89"/>
                    <a:pt x="426" y="79"/>
                    <a:pt x="463" y="68"/>
                  </a:cubicBezTo>
                  <a:cubicBezTo>
                    <a:pt x="617" y="295"/>
                    <a:pt x="617" y="295"/>
                    <a:pt x="617" y="295"/>
                  </a:cubicBezTo>
                  <a:cubicBezTo>
                    <a:pt x="625" y="306"/>
                    <a:pt x="636" y="309"/>
                    <a:pt x="646" y="309"/>
                  </a:cubicBezTo>
                  <a:cubicBezTo>
                    <a:pt x="694" y="306"/>
                    <a:pt x="742" y="306"/>
                    <a:pt x="790" y="309"/>
                  </a:cubicBezTo>
                  <a:cubicBezTo>
                    <a:pt x="804" y="309"/>
                    <a:pt x="815" y="306"/>
                    <a:pt x="819" y="295"/>
                  </a:cubicBezTo>
                  <a:cubicBezTo>
                    <a:pt x="973" y="68"/>
                    <a:pt x="973" y="68"/>
                    <a:pt x="973" y="68"/>
                  </a:cubicBezTo>
                  <a:cubicBezTo>
                    <a:pt x="1072" y="93"/>
                    <a:pt x="1167" y="133"/>
                    <a:pt x="1255" y="185"/>
                  </a:cubicBezTo>
                  <a:cubicBezTo>
                    <a:pt x="1204" y="452"/>
                    <a:pt x="1204" y="452"/>
                    <a:pt x="1204" y="452"/>
                  </a:cubicBezTo>
                  <a:cubicBezTo>
                    <a:pt x="1200" y="467"/>
                    <a:pt x="1208" y="478"/>
                    <a:pt x="1215" y="485"/>
                  </a:cubicBezTo>
                  <a:cubicBezTo>
                    <a:pt x="1252" y="515"/>
                    <a:pt x="1288" y="552"/>
                    <a:pt x="1318" y="588"/>
                  </a:cubicBezTo>
                  <a:cubicBezTo>
                    <a:pt x="1325" y="596"/>
                    <a:pt x="1336" y="599"/>
                    <a:pt x="1347" y="599"/>
                  </a:cubicBezTo>
                  <a:cubicBezTo>
                    <a:pt x="1618" y="544"/>
                    <a:pt x="1618" y="544"/>
                    <a:pt x="1618" y="544"/>
                  </a:cubicBezTo>
                  <a:cubicBezTo>
                    <a:pt x="1670" y="632"/>
                    <a:pt x="1710" y="728"/>
                    <a:pt x="1736" y="826"/>
                  </a:cubicBezTo>
                  <a:cubicBezTo>
                    <a:pt x="1508" y="980"/>
                    <a:pt x="1508" y="980"/>
                    <a:pt x="1508" y="980"/>
                  </a:cubicBezTo>
                  <a:cubicBezTo>
                    <a:pt x="1497" y="988"/>
                    <a:pt x="1490" y="999"/>
                    <a:pt x="1494" y="1010"/>
                  </a:cubicBezTo>
                  <a:cubicBezTo>
                    <a:pt x="1497" y="1057"/>
                    <a:pt x="1497" y="1105"/>
                    <a:pt x="1494" y="1156"/>
                  </a:cubicBezTo>
                  <a:cubicBezTo>
                    <a:pt x="1490" y="1168"/>
                    <a:pt x="1497" y="1178"/>
                    <a:pt x="1508" y="1186"/>
                  </a:cubicBezTo>
                  <a:cubicBezTo>
                    <a:pt x="1736" y="1340"/>
                    <a:pt x="1736" y="1340"/>
                    <a:pt x="1736" y="1340"/>
                  </a:cubicBezTo>
                  <a:cubicBezTo>
                    <a:pt x="1710" y="1439"/>
                    <a:pt x="1670" y="1530"/>
                    <a:pt x="1618" y="1618"/>
                  </a:cubicBezTo>
                  <a:cubicBezTo>
                    <a:pt x="1347" y="1567"/>
                    <a:pt x="1347" y="1567"/>
                    <a:pt x="1347" y="1567"/>
                  </a:cubicBezTo>
                  <a:cubicBezTo>
                    <a:pt x="1336" y="1567"/>
                    <a:pt x="1325" y="1571"/>
                    <a:pt x="1318" y="1578"/>
                  </a:cubicBezTo>
                  <a:cubicBezTo>
                    <a:pt x="1288" y="1615"/>
                    <a:pt x="1252" y="1651"/>
                    <a:pt x="1215" y="1681"/>
                  </a:cubicBezTo>
                  <a:cubicBezTo>
                    <a:pt x="1208" y="1688"/>
                    <a:pt x="1200" y="1699"/>
                    <a:pt x="1204" y="1710"/>
                  </a:cubicBezTo>
                  <a:cubicBezTo>
                    <a:pt x="1255" y="1981"/>
                    <a:pt x="1255" y="1981"/>
                    <a:pt x="1255" y="1981"/>
                  </a:cubicBezTo>
                  <a:cubicBezTo>
                    <a:pt x="1167" y="2033"/>
                    <a:pt x="1072" y="2073"/>
                    <a:pt x="973" y="2099"/>
                  </a:cubicBezTo>
                  <a:cubicBezTo>
                    <a:pt x="819" y="1871"/>
                    <a:pt x="819" y="1871"/>
                    <a:pt x="819" y="1871"/>
                  </a:cubicBezTo>
                  <a:cubicBezTo>
                    <a:pt x="815" y="1860"/>
                    <a:pt x="804" y="1857"/>
                    <a:pt x="790" y="1857"/>
                  </a:cubicBezTo>
                  <a:cubicBezTo>
                    <a:pt x="742" y="1860"/>
                    <a:pt x="694" y="1860"/>
                    <a:pt x="646" y="1857"/>
                  </a:cubicBezTo>
                  <a:cubicBezTo>
                    <a:pt x="636" y="1857"/>
                    <a:pt x="625" y="1860"/>
                    <a:pt x="617" y="1871"/>
                  </a:cubicBezTo>
                  <a:cubicBezTo>
                    <a:pt x="463" y="2099"/>
                    <a:pt x="463" y="2099"/>
                    <a:pt x="463" y="2099"/>
                  </a:cubicBezTo>
                  <a:cubicBezTo>
                    <a:pt x="364" y="2073"/>
                    <a:pt x="269" y="2033"/>
                    <a:pt x="181" y="1981"/>
                  </a:cubicBezTo>
                  <a:cubicBezTo>
                    <a:pt x="232" y="1710"/>
                    <a:pt x="232" y="1710"/>
                    <a:pt x="232" y="1710"/>
                  </a:cubicBezTo>
                  <a:cubicBezTo>
                    <a:pt x="236" y="1699"/>
                    <a:pt x="232" y="1688"/>
                    <a:pt x="221" y="1681"/>
                  </a:cubicBezTo>
                  <a:cubicBezTo>
                    <a:pt x="185" y="1651"/>
                    <a:pt x="152" y="1615"/>
                    <a:pt x="122" y="1578"/>
                  </a:cubicBezTo>
                  <a:cubicBezTo>
                    <a:pt x="115" y="1571"/>
                    <a:pt x="100" y="1567"/>
                    <a:pt x="89" y="1567"/>
                  </a:cubicBezTo>
                  <a:cubicBezTo>
                    <a:pt x="27" y="1582"/>
                    <a:pt x="27" y="1582"/>
                    <a:pt x="27" y="1582"/>
                  </a:cubicBezTo>
                  <a:cubicBezTo>
                    <a:pt x="9" y="1585"/>
                    <a:pt x="-2" y="1600"/>
                    <a:pt x="1" y="1618"/>
                  </a:cubicBezTo>
                  <a:cubicBezTo>
                    <a:pt x="5" y="1633"/>
                    <a:pt x="20" y="1648"/>
                    <a:pt x="38" y="1644"/>
                  </a:cubicBezTo>
                  <a:cubicBezTo>
                    <a:pt x="86" y="1633"/>
                    <a:pt x="86" y="1633"/>
                    <a:pt x="86" y="1633"/>
                  </a:cubicBezTo>
                  <a:cubicBezTo>
                    <a:pt x="111" y="1662"/>
                    <a:pt x="137" y="1692"/>
                    <a:pt x="170" y="1717"/>
                  </a:cubicBezTo>
                  <a:cubicBezTo>
                    <a:pt x="115" y="1992"/>
                    <a:pt x="115" y="1992"/>
                    <a:pt x="115" y="1992"/>
                  </a:cubicBezTo>
                  <a:cubicBezTo>
                    <a:pt x="111" y="2003"/>
                    <a:pt x="118" y="2018"/>
                    <a:pt x="130" y="2025"/>
                  </a:cubicBezTo>
                  <a:cubicBezTo>
                    <a:pt x="236" y="2091"/>
                    <a:pt x="350" y="2139"/>
                    <a:pt x="470" y="2165"/>
                  </a:cubicBezTo>
                  <a:cubicBezTo>
                    <a:pt x="482" y="2168"/>
                    <a:pt x="496" y="2161"/>
                    <a:pt x="504" y="2150"/>
                  </a:cubicBezTo>
                  <a:cubicBezTo>
                    <a:pt x="661" y="1923"/>
                    <a:pt x="661" y="1923"/>
                    <a:pt x="661" y="1923"/>
                  </a:cubicBezTo>
                  <a:cubicBezTo>
                    <a:pt x="698" y="1923"/>
                    <a:pt x="738" y="1923"/>
                    <a:pt x="778" y="1923"/>
                  </a:cubicBezTo>
                  <a:cubicBezTo>
                    <a:pt x="933" y="2150"/>
                    <a:pt x="933" y="2150"/>
                    <a:pt x="933" y="2150"/>
                  </a:cubicBezTo>
                  <a:cubicBezTo>
                    <a:pt x="940" y="2161"/>
                    <a:pt x="951" y="2165"/>
                    <a:pt x="962" y="2165"/>
                  </a:cubicBezTo>
                  <a:cubicBezTo>
                    <a:pt x="962" y="2165"/>
                    <a:pt x="966" y="2165"/>
                    <a:pt x="969" y="2165"/>
                  </a:cubicBezTo>
                  <a:cubicBezTo>
                    <a:pt x="1086" y="2139"/>
                    <a:pt x="1204" y="2091"/>
                    <a:pt x="1310" y="2025"/>
                  </a:cubicBezTo>
                  <a:cubicBezTo>
                    <a:pt x="1321" y="2018"/>
                    <a:pt x="1325" y="2003"/>
                    <a:pt x="1321" y="1992"/>
                  </a:cubicBezTo>
                  <a:cubicBezTo>
                    <a:pt x="1270" y="1717"/>
                    <a:pt x="1270" y="1717"/>
                    <a:pt x="1270" y="1717"/>
                  </a:cubicBezTo>
                  <a:cubicBezTo>
                    <a:pt x="1299" y="1692"/>
                    <a:pt x="1329" y="1662"/>
                    <a:pt x="1354" y="1633"/>
                  </a:cubicBezTo>
                  <a:cubicBezTo>
                    <a:pt x="1626" y="1688"/>
                    <a:pt x="1626" y="1688"/>
                    <a:pt x="1626" y="1688"/>
                  </a:cubicBezTo>
                  <a:cubicBezTo>
                    <a:pt x="1640" y="1688"/>
                    <a:pt x="1651" y="1684"/>
                    <a:pt x="1658" y="1673"/>
                  </a:cubicBezTo>
                  <a:cubicBezTo>
                    <a:pt x="1725" y="1567"/>
                    <a:pt x="1772" y="1453"/>
                    <a:pt x="1802" y="1332"/>
                  </a:cubicBezTo>
                  <a:cubicBezTo>
                    <a:pt x="1805" y="1318"/>
                    <a:pt x="1798" y="1307"/>
                    <a:pt x="1787" y="13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2902203" y="4223115"/>
              <a:ext cx="308680" cy="308186"/>
            </a:xfrm>
            <a:custGeom>
              <a:rect b="b" l="l" r="r" t="t"/>
              <a:pathLst>
                <a:path extrusionOk="0" h="1246" w="1248">
                  <a:moveTo>
                    <a:pt x="955" y="1074"/>
                  </a:moveTo>
                  <a:lnTo>
                    <a:pt x="955" y="1074"/>
                  </a:lnTo>
                  <a:cubicBezTo>
                    <a:pt x="944" y="1085"/>
                    <a:pt x="940" y="1103"/>
                    <a:pt x="951" y="1118"/>
                  </a:cubicBezTo>
                  <a:cubicBezTo>
                    <a:pt x="959" y="1133"/>
                    <a:pt x="981" y="1136"/>
                    <a:pt x="995" y="1125"/>
                  </a:cubicBezTo>
                  <a:cubicBezTo>
                    <a:pt x="1069" y="1070"/>
                    <a:pt x="1135" y="997"/>
                    <a:pt x="1179" y="909"/>
                  </a:cubicBezTo>
                  <a:cubicBezTo>
                    <a:pt x="1391" y="498"/>
                    <a:pt x="1094" y="0"/>
                    <a:pt x="625" y="0"/>
                  </a:cubicBezTo>
                  <a:cubicBezTo>
                    <a:pt x="405" y="0"/>
                    <a:pt x="199" y="117"/>
                    <a:pt x="82" y="315"/>
                  </a:cubicBezTo>
                  <a:cubicBezTo>
                    <a:pt x="-153" y="726"/>
                    <a:pt x="148" y="1246"/>
                    <a:pt x="625" y="1246"/>
                  </a:cubicBezTo>
                  <a:cubicBezTo>
                    <a:pt x="709" y="1246"/>
                    <a:pt x="790" y="1228"/>
                    <a:pt x="867" y="1199"/>
                  </a:cubicBezTo>
                  <a:cubicBezTo>
                    <a:pt x="882" y="1191"/>
                    <a:pt x="889" y="1173"/>
                    <a:pt x="882" y="1155"/>
                  </a:cubicBezTo>
                  <a:cubicBezTo>
                    <a:pt x="878" y="1140"/>
                    <a:pt x="859" y="1133"/>
                    <a:pt x="841" y="1140"/>
                  </a:cubicBezTo>
                  <a:cubicBezTo>
                    <a:pt x="783" y="1162"/>
                    <a:pt x="720" y="1177"/>
                    <a:pt x="658" y="1180"/>
                  </a:cubicBezTo>
                  <a:cubicBezTo>
                    <a:pt x="658" y="1092"/>
                    <a:pt x="658" y="1092"/>
                    <a:pt x="658" y="1092"/>
                  </a:cubicBezTo>
                  <a:cubicBezTo>
                    <a:pt x="698" y="1078"/>
                    <a:pt x="727" y="1037"/>
                    <a:pt x="724" y="993"/>
                  </a:cubicBezTo>
                  <a:cubicBezTo>
                    <a:pt x="893" y="894"/>
                    <a:pt x="893" y="894"/>
                    <a:pt x="893" y="894"/>
                  </a:cubicBezTo>
                  <a:cubicBezTo>
                    <a:pt x="929" y="924"/>
                    <a:pt x="984" y="924"/>
                    <a:pt x="1021" y="894"/>
                  </a:cubicBezTo>
                  <a:cubicBezTo>
                    <a:pt x="1091" y="935"/>
                    <a:pt x="1091" y="935"/>
                    <a:pt x="1091" y="935"/>
                  </a:cubicBezTo>
                  <a:cubicBezTo>
                    <a:pt x="1054" y="986"/>
                    <a:pt x="1010" y="1034"/>
                    <a:pt x="955" y="1074"/>
                  </a:cubicBezTo>
                  <a:moveTo>
                    <a:pt x="1098" y="319"/>
                  </a:moveTo>
                  <a:lnTo>
                    <a:pt x="1098" y="319"/>
                  </a:lnTo>
                  <a:cubicBezTo>
                    <a:pt x="1021" y="363"/>
                    <a:pt x="1021" y="363"/>
                    <a:pt x="1021" y="363"/>
                  </a:cubicBezTo>
                  <a:cubicBezTo>
                    <a:pt x="984" y="333"/>
                    <a:pt x="929" y="333"/>
                    <a:pt x="893" y="363"/>
                  </a:cubicBezTo>
                  <a:cubicBezTo>
                    <a:pt x="724" y="268"/>
                    <a:pt x="724" y="268"/>
                    <a:pt x="724" y="268"/>
                  </a:cubicBezTo>
                  <a:cubicBezTo>
                    <a:pt x="735" y="216"/>
                    <a:pt x="706" y="168"/>
                    <a:pt x="658" y="154"/>
                  </a:cubicBezTo>
                  <a:cubicBezTo>
                    <a:pt x="658" y="66"/>
                    <a:pt x="658" y="66"/>
                    <a:pt x="658" y="66"/>
                  </a:cubicBezTo>
                  <a:cubicBezTo>
                    <a:pt x="841" y="73"/>
                    <a:pt x="1003" y="176"/>
                    <a:pt x="1098" y="319"/>
                  </a:cubicBezTo>
                  <a:moveTo>
                    <a:pt x="988" y="436"/>
                  </a:moveTo>
                  <a:lnTo>
                    <a:pt x="988" y="436"/>
                  </a:lnTo>
                  <a:cubicBezTo>
                    <a:pt x="988" y="454"/>
                    <a:pt x="973" y="469"/>
                    <a:pt x="955" y="473"/>
                  </a:cubicBezTo>
                  <a:cubicBezTo>
                    <a:pt x="933" y="473"/>
                    <a:pt x="918" y="454"/>
                    <a:pt x="918" y="436"/>
                  </a:cubicBezTo>
                  <a:cubicBezTo>
                    <a:pt x="918" y="418"/>
                    <a:pt x="937" y="403"/>
                    <a:pt x="955" y="403"/>
                  </a:cubicBezTo>
                  <a:cubicBezTo>
                    <a:pt x="973" y="403"/>
                    <a:pt x="988" y="418"/>
                    <a:pt x="988" y="436"/>
                  </a:cubicBezTo>
                  <a:moveTo>
                    <a:pt x="893" y="748"/>
                  </a:moveTo>
                  <a:lnTo>
                    <a:pt x="893" y="748"/>
                  </a:lnTo>
                  <a:cubicBezTo>
                    <a:pt x="720" y="649"/>
                    <a:pt x="720" y="649"/>
                    <a:pt x="720" y="649"/>
                  </a:cubicBezTo>
                  <a:cubicBezTo>
                    <a:pt x="724" y="634"/>
                    <a:pt x="724" y="623"/>
                    <a:pt x="724" y="608"/>
                  </a:cubicBezTo>
                  <a:cubicBezTo>
                    <a:pt x="893" y="513"/>
                    <a:pt x="893" y="513"/>
                    <a:pt x="893" y="513"/>
                  </a:cubicBezTo>
                  <a:cubicBezTo>
                    <a:pt x="900" y="520"/>
                    <a:pt x="911" y="528"/>
                    <a:pt x="926" y="532"/>
                  </a:cubicBezTo>
                  <a:cubicBezTo>
                    <a:pt x="926" y="729"/>
                    <a:pt x="926" y="729"/>
                    <a:pt x="926" y="729"/>
                  </a:cubicBezTo>
                  <a:cubicBezTo>
                    <a:pt x="911" y="733"/>
                    <a:pt x="900" y="737"/>
                    <a:pt x="893" y="748"/>
                  </a:cubicBezTo>
                  <a:moveTo>
                    <a:pt x="555" y="935"/>
                  </a:moveTo>
                  <a:lnTo>
                    <a:pt x="555" y="935"/>
                  </a:lnTo>
                  <a:cubicBezTo>
                    <a:pt x="390" y="840"/>
                    <a:pt x="390" y="840"/>
                    <a:pt x="390" y="840"/>
                  </a:cubicBezTo>
                  <a:cubicBezTo>
                    <a:pt x="394" y="828"/>
                    <a:pt x="394" y="814"/>
                    <a:pt x="390" y="803"/>
                  </a:cubicBezTo>
                  <a:cubicBezTo>
                    <a:pt x="570" y="700"/>
                    <a:pt x="570" y="700"/>
                    <a:pt x="570" y="700"/>
                  </a:cubicBezTo>
                  <a:cubicBezTo>
                    <a:pt x="577" y="704"/>
                    <a:pt x="585" y="711"/>
                    <a:pt x="595" y="711"/>
                  </a:cubicBezTo>
                  <a:cubicBezTo>
                    <a:pt x="595" y="909"/>
                    <a:pt x="595" y="909"/>
                    <a:pt x="595" y="909"/>
                  </a:cubicBezTo>
                  <a:cubicBezTo>
                    <a:pt x="577" y="913"/>
                    <a:pt x="566" y="924"/>
                    <a:pt x="555" y="935"/>
                  </a:cubicBezTo>
                  <a:moveTo>
                    <a:pt x="258" y="821"/>
                  </a:moveTo>
                  <a:lnTo>
                    <a:pt x="258" y="821"/>
                  </a:lnTo>
                  <a:cubicBezTo>
                    <a:pt x="258" y="803"/>
                    <a:pt x="273" y="784"/>
                    <a:pt x="291" y="784"/>
                  </a:cubicBezTo>
                  <a:cubicBezTo>
                    <a:pt x="310" y="784"/>
                    <a:pt x="328" y="803"/>
                    <a:pt x="328" y="821"/>
                  </a:cubicBezTo>
                  <a:cubicBezTo>
                    <a:pt x="328" y="840"/>
                    <a:pt x="310" y="854"/>
                    <a:pt x="291" y="854"/>
                  </a:cubicBezTo>
                  <a:cubicBezTo>
                    <a:pt x="273" y="854"/>
                    <a:pt x="258" y="840"/>
                    <a:pt x="258" y="821"/>
                  </a:cubicBezTo>
                  <a:moveTo>
                    <a:pt x="291" y="403"/>
                  </a:moveTo>
                  <a:lnTo>
                    <a:pt x="291" y="403"/>
                  </a:lnTo>
                  <a:cubicBezTo>
                    <a:pt x="310" y="403"/>
                    <a:pt x="328" y="418"/>
                    <a:pt x="328" y="436"/>
                  </a:cubicBezTo>
                  <a:cubicBezTo>
                    <a:pt x="328" y="454"/>
                    <a:pt x="310" y="473"/>
                    <a:pt x="291" y="473"/>
                  </a:cubicBezTo>
                  <a:cubicBezTo>
                    <a:pt x="273" y="473"/>
                    <a:pt x="258" y="454"/>
                    <a:pt x="258" y="436"/>
                  </a:cubicBezTo>
                  <a:cubicBezTo>
                    <a:pt x="258" y="418"/>
                    <a:pt x="273" y="403"/>
                    <a:pt x="291" y="403"/>
                  </a:cubicBezTo>
                  <a:moveTo>
                    <a:pt x="563" y="319"/>
                  </a:moveTo>
                  <a:lnTo>
                    <a:pt x="563" y="319"/>
                  </a:lnTo>
                  <a:cubicBezTo>
                    <a:pt x="574" y="326"/>
                    <a:pt x="585" y="333"/>
                    <a:pt x="595" y="337"/>
                  </a:cubicBezTo>
                  <a:cubicBezTo>
                    <a:pt x="595" y="532"/>
                    <a:pt x="595" y="532"/>
                    <a:pt x="595" y="532"/>
                  </a:cubicBezTo>
                  <a:cubicBezTo>
                    <a:pt x="581" y="535"/>
                    <a:pt x="570" y="542"/>
                    <a:pt x="559" y="553"/>
                  </a:cubicBezTo>
                  <a:cubicBezTo>
                    <a:pt x="390" y="458"/>
                    <a:pt x="390" y="458"/>
                    <a:pt x="390" y="458"/>
                  </a:cubicBezTo>
                  <a:cubicBezTo>
                    <a:pt x="394" y="444"/>
                    <a:pt x="394" y="432"/>
                    <a:pt x="390" y="418"/>
                  </a:cubicBezTo>
                  <a:lnTo>
                    <a:pt x="563" y="319"/>
                  </a:lnTo>
                  <a:moveTo>
                    <a:pt x="859" y="458"/>
                  </a:moveTo>
                  <a:lnTo>
                    <a:pt x="859" y="458"/>
                  </a:lnTo>
                  <a:cubicBezTo>
                    <a:pt x="698" y="553"/>
                    <a:pt x="698" y="553"/>
                    <a:pt x="698" y="553"/>
                  </a:cubicBezTo>
                  <a:cubicBezTo>
                    <a:pt x="687" y="542"/>
                    <a:pt x="673" y="535"/>
                    <a:pt x="658" y="528"/>
                  </a:cubicBezTo>
                  <a:cubicBezTo>
                    <a:pt x="658" y="337"/>
                    <a:pt x="658" y="337"/>
                    <a:pt x="658" y="337"/>
                  </a:cubicBezTo>
                  <a:cubicBezTo>
                    <a:pt x="669" y="333"/>
                    <a:pt x="683" y="330"/>
                    <a:pt x="691" y="319"/>
                  </a:cubicBezTo>
                  <a:cubicBezTo>
                    <a:pt x="859" y="418"/>
                    <a:pt x="859" y="418"/>
                    <a:pt x="859" y="418"/>
                  </a:cubicBezTo>
                  <a:cubicBezTo>
                    <a:pt x="859" y="429"/>
                    <a:pt x="859" y="444"/>
                    <a:pt x="859" y="458"/>
                  </a:cubicBezTo>
                  <a:moveTo>
                    <a:pt x="357" y="748"/>
                  </a:moveTo>
                  <a:lnTo>
                    <a:pt x="357" y="748"/>
                  </a:lnTo>
                  <a:cubicBezTo>
                    <a:pt x="346" y="737"/>
                    <a:pt x="335" y="733"/>
                    <a:pt x="324" y="729"/>
                  </a:cubicBezTo>
                  <a:cubicBezTo>
                    <a:pt x="324" y="528"/>
                    <a:pt x="324" y="528"/>
                    <a:pt x="324" y="528"/>
                  </a:cubicBezTo>
                  <a:cubicBezTo>
                    <a:pt x="335" y="524"/>
                    <a:pt x="346" y="520"/>
                    <a:pt x="354" y="513"/>
                  </a:cubicBezTo>
                  <a:cubicBezTo>
                    <a:pt x="530" y="612"/>
                    <a:pt x="530" y="612"/>
                    <a:pt x="530" y="612"/>
                  </a:cubicBezTo>
                  <a:cubicBezTo>
                    <a:pt x="530" y="623"/>
                    <a:pt x="530" y="634"/>
                    <a:pt x="533" y="645"/>
                  </a:cubicBezTo>
                  <a:lnTo>
                    <a:pt x="357" y="748"/>
                  </a:lnTo>
                  <a:moveTo>
                    <a:pt x="592" y="623"/>
                  </a:moveTo>
                  <a:lnTo>
                    <a:pt x="592" y="623"/>
                  </a:lnTo>
                  <a:cubicBezTo>
                    <a:pt x="592" y="605"/>
                    <a:pt x="607" y="586"/>
                    <a:pt x="629" y="586"/>
                  </a:cubicBezTo>
                  <a:cubicBezTo>
                    <a:pt x="643" y="586"/>
                    <a:pt x="662" y="601"/>
                    <a:pt x="662" y="623"/>
                  </a:cubicBezTo>
                  <a:cubicBezTo>
                    <a:pt x="662" y="641"/>
                    <a:pt x="647" y="656"/>
                    <a:pt x="629" y="656"/>
                  </a:cubicBezTo>
                  <a:cubicBezTo>
                    <a:pt x="607" y="656"/>
                    <a:pt x="592" y="641"/>
                    <a:pt x="592" y="623"/>
                  </a:cubicBezTo>
                  <a:moveTo>
                    <a:pt x="629" y="278"/>
                  </a:moveTo>
                  <a:lnTo>
                    <a:pt x="629" y="278"/>
                  </a:lnTo>
                  <a:cubicBezTo>
                    <a:pt x="607" y="278"/>
                    <a:pt x="592" y="264"/>
                    <a:pt x="592" y="245"/>
                  </a:cubicBezTo>
                  <a:cubicBezTo>
                    <a:pt x="592" y="227"/>
                    <a:pt x="607" y="212"/>
                    <a:pt x="629" y="212"/>
                  </a:cubicBezTo>
                  <a:cubicBezTo>
                    <a:pt x="647" y="212"/>
                    <a:pt x="662" y="227"/>
                    <a:pt x="662" y="245"/>
                  </a:cubicBezTo>
                  <a:cubicBezTo>
                    <a:pt x="662" y="264"/>
                    <a:pt x="647" y="278"/>
                    <a:pt x="629" y="278"/>
                  </a:cubicBezTo>
                  <a:moveTo>
                    <a:pt x="595" y="66"/>
                  </a:moveTo>
                  <a:lnTo>
                    <a:pt x="595" y="66"/>
                  </a:lnTo>
                  <a:cubicBezTo>
                    <a:pt x="595" y="154"/>
                    <a:pt x="595" y="154"/>
                    <a:pt x="595" y="154"/>
                  </a:cubicBezTo>
                  <a:cubicBezTo>
                    <a:pt x="551" y="172"/>
                    <a:pt x="526" y="216"/>
                    <a:pt x="533" y="264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21" y="333"/>
                    <a:pt x="266" y="333"/>
                    <a:pt x="229" y="363"/>
                  </a:cubicBezTo>
                  <a:cubicBezTo>
                    <a:pt x="155" y="322"/>
                    <a:pt x="155" y="322"/>
                    <a:pt x="155" y="322"/>
                  </a:cubicBezTo>
                  <a:cubicBezTo>
                    <a:pt x="247" y="176"/>
                    <a:pt x="409" y="73"/>
                    <a:pt x="595" y="66"/>
                  </a:cubicBezTo>
                  <a:moveTo>
                    <a:pt x="123" y="377"/>
                  </a:moveTo>
                  <a:lnTo>
                    <a:pt x="123" y="377"/>
                  </a:lnTo>
                  <a:cubicBezTo>
                    <a:pt x="196" y="418"/>
                    <a:pt x="196" y="418"/>
                    <a:pt x="196" y="418"/>
                  </a:cubicBezTo>
                  <a:cubicBezTo>
                    <a:pt x="189" y="469"/>
                    <a:pt x="214" y="513"/>
                    <a:pt x="258" y="528"/>
                  </a:cubicBezTo>
                  <a:cubicBezTo>
                    <a:pt x="258" y="729"/>
                    <a:pt x="258" y="729"/>
                    <a:pt x="258" y="729"/>
                  </a:cubicBezTo>
                  <a:cubicBezTo>
                    <a:pt x="214" y="744"/>
                    <a:pt x="185" y="792"/>
                    <a:pt x="196" y="840"/>
                  </a:cubicBezTo>
                  <a:cubicBezTo>
                    <a:pt x="126" y="880"/>
                    <a:pt x="126" y="880"/>
                    <a:pt x="126" y="880"/>
                  </a:cubicBezTo>
                  <a:cubicBezTo>
                    <a:pt x="46" y="726"/>
                    <a:pt x="42" y="539"/>
                    <a:pt x="123" y="377"/>
                  </a:cubicBezTo>
                  <a:moveTo>
                    <a:pt x="163" y="935"/>
                  </a:moveTo>
                  <a:lnTo>
                    <a:pt x="163" y="935"/>
                  </a:lnTo>
                  <a:cubicBezTo>
                    <a:pt x="233" y="894"/>
                    <a:pt x="233" y="894"/>
                    <a:pt x="233" y="894"/>
                  </a:cubicBezTo>
                  <a:cubicBezTo>
                    <a:pt x="269" y="924"/>
                    <a:pt x="321" y="924"/>
                    <a:pt x="357" y="894"/>
                  </a:cubicBezTo>
                  <a:cubicBezTo>
                    <a:pt x="530" y="993"/>
                    <a:pt x="530" y="993"/>
                    <a:pt x="530" y="993"/>
                  </a:cubicBezTo>
                  <a:cubicBezTo>
                    <a:pt x="526" y="1037"/>
                    <a:pt x="551" y="1078"/>
                    <a:pt x="595" y="1092"/>
                  </a:cubicBezTo>
                  <a:cubicBezTo>
                    <a:pt x="595" y="1180"/>
                    <a:pt x="595" y="1180"/>
                    <a:pt x="595" y="1180"/>
                  </a:cubicBezTo>
                  <a:cubicBezTo>
                    <a:pt x="412" y="1173"/>
                    <a:pt x="255" y="1074"/>
                    <a:pt x="163" y="935"/>
                  </a:cubicBezTo>
                  <a:moveTo>
                    <a:pt x="625" y="1034"/>
                  </a:moveTo>
                  <a:lnTo>
                    <a:pt x="625" y="1034"/>
                  </a:lnTo>
                  <a:cubicBezTo>
                    <a:pt x="599" y="1034"/>
                    <a:pt x="585" y="1012"/>
                    <a:pt x="592" y="986"/>
                  </a:cubicBezTo>
                  <a:cubicBezTo>
                    <a:pt x="603" y="960"/>
                    <a:pt x="643" y="957"/>
                    <a:pt x="654" y="990"/>
                  </a:cubicBezTo>
                  <a:cubicBezTo>
                    <a:pt x="665" y="1012"/>
                    <a:pt x="647" y="1034"/>
                    <a:pt x="625" y="1034"/>
                  </a:cubicBezTo>
                  <a:moveTo>
                    <a:pt x="658" y="909"/>
                  </a:moveTo>
                  <a:lnTo>
                    <a:pt x="658" y="909"/>
                  </a:lnTo>
                  <a:cubicBezTo>
                    <a:pt x="658" y="715"/>
                    <a:pt x="658" y="715"/>
                    <a:pt x="658" y="715"/>
                  </a:cubicBezTo>
                  <a:cubicBezTo>
                    <a:pt x="669" y="711"/>
                    <a:pt x="676" y="708"/>
                    <a:pt x="687" y="700"/>
                  </a:cubicBezTo>
                  <a:cubicBezTo>
                    <a:pt x="863" y="803"/>
                    <a:pt x="863" y="803"/>
                    <a:pt x="863" y="803"/>
                  </a:cubicBezTo>
                  <a:cubicBezTo>
                    <a:pt x="859" y="814"/>
                    <a:pt x="859" y="828"/>
                    <a:pt x="863" y="840"/>
                  </a:cubicBezTo>
                  <a:cubicBezTo>
                    <a:pt x="698" y="935"/>
                    <a:pt x="698" y="935"/>
                    <a:pt x="698" y="935"/>
                  </a:cubicBezTo>
                  <a:cubicBezTo>
                    <a:pt x="687" y="924"/>
                    <a:pt x="673" y="913"/>
                    <a:pt x="658" y="909"/>
                  </a:cubicBezTo>
                  <a:moveTo>
                    <a:pt x="955" y="854"/>
                  </a:moveTo>
                  <a:lnTo>
                    <a:pt x="955" y="854"/>
                  </a:lnTo>
                  <a:cubicBezTo>
                    <a:pt x="937" y="854"/>
                    <a:pt x="922" y="840"/>
                    <a:pt x="922" y="821"/>
                  </a:cubicBezTo>
                  <a:cubicBezTo>
                    <a:pt x="922" y="803"/>
                    <a:pt x="937" y="784"/>
                    <a:pt x="955" y="784"/>
                  </a:cubicBezTo>
                  <a:cubicBezTo>
                    <a:pt x="973" y="784"/>
                    <a:pt x="988" y="803"/>
                    <a:pt x="988" y="821"/>
                  </a:cubicBezTo>
                  <a:cubicBezTo>
                    <a:pt x="988" y="840"/>
                    <a:pt x="973" y="854"/>
                    <a:pt x="955" y="854"/>
                  </a:cubicBezTo>
                  <a:moveTo>
                    <a:pt x="1050" y="840"/>
                  </a:moveTo>
                  <a:lnTo>
                    <a:pt x="1050" y="840"/>
                  </a:lnTo>
                  <a:cubicBezTo>
                    <a:pt x="1061" y="792"/>
                    <a:pt x="1032" y="744"/>
                    <a:pt x="988" y="729"/>
                  </a:cubicBezTo>
                  <a:cubicBezTo>
                    <a:pt x="988" y="528"/>
                    <a:pt x="988" y="528"/>
                    <a:pt x="988" y="528"/>
                  </a:cubicBezTo>
                  <a:cubicBezTo>
                    <a:pt x="1032" y="513"/>
                    <a:pt x="1058" y="465"/>
                    <a:pt x="1050" y="421"/>
                  </a:cubicBezTo>
                  <a:cubicBezTo>
                    <a:pt x="1127" y="377"/>
                    <a:pt x="1127" y="377"/>
                    <a:pt x="1127" y="377"/>
                  </a:cubicBezTo>
                  <a:cubicBezTo>
                    <a:pt x="1204" y="535"/>
                    <a:pt x="1204" y="722"/>
                    <a:pt x="1120" y="880"/>
                  </a:cubicBezTo>
                  <a:lnTo>
                    <a:pt x="1050" y="8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2" name="Google Shape;1182;p52"/>
          <p:cNvGrpSpPr/>
          <p:nvPr/>
        </p:nvGrpSpPr>
        <p:grpSpPr>
          <a:xfrm>
            <a:off x="3177451" y="4068387"/>
            <a:ext cx="503090" cy="535491"/>
            <a:chOff x="3429781" y="4109339"/>
            <a:chExt cx="503090" cy="535491"/>
          </a:xfrm>
        </p:grpSpPr>
        <p:sp>
          <p:nvSpPr>
            <p:cNvPr id="1183" name="Google Shape;1183;p52"/>
            <p:cNvSpPr/>
            <p:nvPr/>
          </p:nvSpPr>
          <p:spPr>
            <a:xfrm>
              <a:off x="3429781" y="4109339"/>
              <a:ext cx="503090" cy="535491"/>
            </a:xfrm>
            <a:custGeom>
              <a:rect b="b" l="l" r="r" t="t"/>
              <a:pathLst>
                <a:path extrusionOk="0" h="2165" w="2034">
                  <a:moveTo>
                    <a:pt x="2001" y="1347"/>
                  </a:moveTo>
                  <a:lnTo>
                    <a:pt x="2001" y="1347"/>
                  </a:lnTo>
                  <a:cubicBezTo>
                    <a:pt x="2019" y="1347"/>
                    <a:pt x="2034" y="1314"/>
                    <a:pt x="2034" y="1314"/>
                  </a:cubicBezTo>
                  <a:cubicBezTo>
                    <a:pt x="2034" y="423"/>
                    <a:pt x="2034" y="423"/>
                    <a:pt x="2034" y="423"/>
                  </a:cubicBezTo>
                  <a:cubicBezTo>
                    <a:pt x="2034" y="408"/>
                    <a:pt x="2019" y="394"/>
                    <a:pt x="2005" y="394"/>
                  </a:cubicBezTo>
                  <a:cubicBezTo>
                    <a:pt x="952" y="394"/>
                    <a:pt x="952" y="394"/>
                    <a:pt x="952" y="394"/>
                  </a:cubicBezTo>
                  <a:cubicBezTo>
                    <a:pt x="941" y="376"/>
                    <a:pt x="930" y="357"/>
                    <a:pt x="919" y="343"/>
                  </a:cubicBezTo>
                  <a:cubicBezTo>
                    <a:pt x="919" y="339"/>
                    <a:pt x="919" y="339"/>
                    <a:pt x="919" y="339"/>
                  </a:cubicBezTo>
                  <a:cubicBezTo>
                    <a:pt x="941" y="317"/>
                    <a:pt x="941" y="284"/>
                    <a:pt x="923" y="262"/>
                  </a:cubicBezTo>
                  <a:cubicBezTo>
                    <a:pt x="963" y="221"/>
                    <a:pt x="963" y="221"/>
                    <a:pt x="963" y="221"/>
                  </a:cubicBezTo>
                  <a:cubicBezTo>
                    <a:pt x="985" y="196"/>
                    <a:pt x="985" y="159"/>
                    <a:pt x="963" y="133"/>
                  </a:cubicBezTo>
                  <a:cubicBezTo>
                    <a:pt x="890" y="60"/>
                    <a:pt x="890" y="60"/>
                    <a:pt x="890" y="60"/>
                  </a:cubicBezTo>
                  <a:cubicBezTo>
                    <a:pt x="879" y="49"/>
                    <a:pt x="857" y="49"/>
                    <a:pt x="846" y="60"/>
                  </a:cubicBezTo>
                  <a:cubicBezTo>
                    <a:pt x="784" y="123"/>
                    <a:pt x="784" y="123"/>
                    <a:pt x="784" y="123"/>
                  </a:cubicBezTo>
                  <a:cubicBezTo>
                    <a:pt x="762" y="104"/>
                    <a:pt x="729" y="104"/>
                    <a:pt x="706" y="126"/>
                  </a:cubicBezTo>
                  <a:cubicBezTo>
                    <a:pt x="450" y="-61"/>
                    <a:pt x="234" y="16"/>
                    <a:pt x="226" y="16"/>
                  </a:cubicBezTo>
                  <a:cubicBezTo>
                    <a:pt x="201" y="27"/>
                    <a:pt x="197" y="64"/>
                    <a:pt x="226" y="79"/>
                  </a:cubicBezTo>
                  <a:cubicBezTo>
                    <a:pt x="274" y="97"/>
                    <a:pt x="325" y="119"/>
                    <a:pt x="380" y="148"/>
                  </a:cubicBezTo>
                  <a:cubicBezTo>
                    <a:pt x="402" y="159"/>
                    <a:pt x="432" y="137"/>
                    <a:pt x="424" y="104"/>
                  </a:cubicBezTo>
                  <a:cubicBezTo>
                    <a:pt x="421" y="100"/>
                    <a:pt x="421" y="97"/>
                    <a:pt x="413" y="93"/>
                  </a:cubicBezTo>
                  <a:cubicBezTo>
                    <a:pt x="395" y="82"/>
                    <a:pt x="373" y="75"/>
                    <a:pt x="351" y="64"/>
                  </a:cubicBezTo>
                  <a:cubicBezTo>
                    <a:pt x="428" y="64"/>
                    <a:pt x="538" y="86"/>
                    <a:pt x="662" y="170"/>
                  </a:cubicBezTo>
                  <a:cubicBezTo>
                    <a:pt x="615" y="218"/>
                    <a:pt x="615" y="218"/>
                    <a:pt x="615" y="218"/>
                  </a:cubicBezTo>
                  <a:cubicBezTo>
                    <a:pt x="589" y="200"/>
                    <a:pt x="560" y="177"/>
                    <a:pt x="530" y="159"/>
                  </a:cubicBezTo>
                  <a:cubicBezTo>
                    <a:pt x="527" y="156"/>
                    <a:pt x="520" y="156"/>
                    <a:pt x="516" y="156"/>
                  </a:cubicBezTo>
                  <a:cubicBezTo>
                    <a:pt x="483" y="167"/>
                    <a:pt x="479" y="203"/>
                    <a:pt x="501" y="218"/>
                  </a:cubicBezTo>
                  <a:cubicBezTo>
                    <a:pt x="527" y="232"/>
                    <a:pt x="553" y="251"/>
                    <a:pt x="574" y="265"/>
                  </a:cubicBezTo>
                  <a:cubicBezTo>
                    <a:pt x="564" y="288"/>
                    <a:pt x="567" y="309"/>
                    <a:pt x="582" y="328"/>
                  </a:cubicBezTo>
                  <a:cubicBezTo>
                    <a:pt x="25" y="881"/>
                    <a:pt x="25" y="881"/>
                    <a:pt x="25" y="881"/>
                  </a:cubicBezTo>
                  <a:cubicBezTo>
                    <a:pt x="-8" y="914"/>
                    <a:pt x="-8" y="966"/>
                    <a:pt x="25" y="995"/>
                  </a:cubicBezTo>
                  <a:cubicBezTo>
                    <a:pt x="46" y="1021"/>
                    <a:pt x="46" y="1021"/>
                    <a:pt x="46" y="1021"/>
                  </a:cubicBezTo>
                  <a:cubicBezTo>
                    <a:pt x="80" y="1050"/>
                    <a:pt x="131" y="1050"/>
                    <a:pt x="160" y="1021"/>
                  </a:cubicBezTo>
                  <a:cubicBezTo>
                    <a:pt x="718" y="464"/>
                    <a:pt x="718" y="464"/>
                    <a:pt x="718" y="464"/>
                  </a:cubicBezTo>
                  <a:cubicBezTo>
                    <a:pt x="736" y="478"/>
                    <a:pt x="758" y="482"/>
                    <a:pt x="780" y="475"/>
                  </a:cubicBezTo>
                  <a:cubicBezTo>
                    <a:pt x="791" y="489"/>
                    <a:pt x="802" y="508"/>
                    <a:pt x="813" y="526"/>
                  </a:cubicBezTo>
                  <a:cubicBezTo>
                    <a:pt x="754" y="526"/>
                    <a:pt x="754" y="526"/>
                    <a:pt x="754" y="526"/>
                  </a:cubicBezTo>
                  <a:cubicBezTo>
                    <a:pt x="736" y="526"/>
                    <a:pt x="725" y="537"/>
                    <a:pt x="725" y="555"/>
                  </a:cubicBezTo>
                  <a:cubicBezTo>
                    <a:pt x="725" y="2106"/>
                    <a:pt x="725" y="2106"/>
                    <a:pt x="725" y="2106"/>
                  </a:cubicBezTo>
                  <a:cubicBezTo>
                    <a:pt x="725" y="2139"/>
                    <a:pt x="750" y="2165"/>
                    <a:pt x="784" y="2165"/>
                  </a:cubicBezTo>
                  <a:cubicBezTo>
                    <a:pt x="1843" y="2165"/>
                    <a:pt x="1843" y="2165"/>
                    <a:pt x="1843" y="2165"/>
                  </a:cubicBezTo>
                  <a:cubicBezTo>
                    <a:pt x="1876" y="2165"/>
                    <a:pt x="1902" y="2139"/>
                    <a:pt x="1902" y="2106"/>
                  </a:cubicBezTo>
                  <a:cubicBezTo>
                    <a:pt x="1902" y="2036"/>
                    <a:pt x="1902" y="2036"/>
                    <a:pt x="1902" y="2036"/>
                  </a:cubicBezTo>
                  <a:cubicBezTo>
                    <a:pt x="2001" y="2036"/>
                    <a:pt x="2001" y="2036"/>
                    <a:pt x="2001" y="2036"/>
                  </a:cubicBezTo>
                  <a:cubicBezTo>
                    <a:pt x="2019" y="2036"/>
                    <a:pt x="2034" y="2022"/>
                    <a:pt x="2034" y="2000"/>
                  </a:cubicBezTo>
                  <a:cubicBezTo>
                    <a:pt x="2034" y="1446"/>
                    <a:pt x="2034" y="1446"/>
                    <a:pt x="2034" y="1446"/>
                  </a:cubicBezTo>
                  <a:cubicBezTo>
                    <a:pt x="2034" y="1439"/>
                    <a:pt x="2034" y="1435"/>
                    <a:pt x="2026" y="1432"/>
                  </a:cubicBezTo>
                  <a:cubicBezTo>
                    <a:pt x="2001" y="1409"/>
                    <a:pt x="1971" y="1428"/>
                    <a:pt x="1971" y="1453"/>
                  </a:cubicBezTo>
                  <a:cubicBezTo>
                    <a:pt x="1971" y="1970"/>
                    <a:pt x="1971" y="1970"/>
                    <a:pt x="1971" y="1970"/>
                  </a:cubicBezTo>
                  <a:cubicBezTo>
                    <a:pt x="1902" y="1970"/>
                    <a:pt x="1902" y="1970"/>
                    <a:pt x="1902" y="1970"/>
                  </a:cubicBezTo>
                  <a:cubicBezTo>
                    <a:pt x="1902" y="753"/>
                    <a:pt x="1902" y="753"/>
                    <a:pt x="1902" y="753"/>
                  </a:cubicBezTo>
                  <a:lnTo>
                    <a:pt x="1902" y="753"/>
                  </a:lnTo>
                  <a:lnTo>
                    <a:pt x="1902" y="753"/>
                  </a:lnTo>
                  <a:lnTo>
                    <a:pt x="1902" y="753"/>
                  </a:lnTo>
                  <a:cubicBezTo>
                    <a:pt x="1902" y="746"/>
                    <a:pt x="1898" y="738"/>
                    <a:pt x="1891" y="731"/>
                  </a:cubicBezTo>
                  <a:cubicBezTo>
                    <a:pt x="1616" y="456"/>
                    <a:pt x="1711" y="555"/>
                    <a:pt x="1693" y="533"/>
                  </a:cubicBezTo>
                  <a:cubicBezTo>
                    <a:pt x="1686" y="529"/>
                    <a:pt x="1682" y="526"/>
                    <a:pt x="1674" y="526"/>
                  </a:cubicBezTo>
                  <a:lnTo>
                    <a:pt x="1674" y="526"/>
                  </a:lnTo>
                  <a:lnTo>
                    <a:pt x="1674" y="526"/>
                  </a:lnTo>
                  <a:lnTo>
                    <a:pt x="1671" y="529"/>
                  </a:lnTo>
                  <a:cubicBezTo>
                    <a:pt x="1007" y="529"/>
                    <a:pt x="1007" y="529"/>
                    <a:pt x="1007" y="529"/>
                  </a:cubicBezTo>
                  <a:cubicBezTo>
                    <a:pt x="1007" y="529"/>
                    <a:pt x="993" y="482"/>
                    <a:pt x="982" y="456"/>
                  </a:cubicBezTo>
                  <a:cubicBezTo>
                    <a:pt x="1971" y="456"/>
                    <a:pt x="1971" y="456"/>
                    <a:pt x="1971" y="456"/>
                  </a:cubicBezTo>
                  <a:cubicBezTo>
                    <a:pt x="1971" y="1314"/>
                    <a:pt x="1971" y="1314"/>
                    <a:pt x="1971" y="1314"/>
                  </a:cubicBezTo>
                  <a:cubicBezTo>
                    <a:pt x="1968" y="1332"/>
                    <a:pt x="1982" y="1347"/>
                    <a:pt x="2001" y="1347"/>
                  </a:cubicBezTo>
                  <a:moveTo>
                    <a:pt x="967" y="676"/>
                  </a:moveTo>
                  <a:lnTo>
                    <a:pt x="967" y="676"/>
                  </a:lnTo>
                  <a:cubicBezTo>
                    <a:pt x="926" y="588"/>
                    <a:pt x="882" y="511"/>
                    <a:pt x="824" y="434"/>
                  </a:cubicBezTo>
                  <a:cubicBezTo>
                    <a:pt x="872" y="387"/>
                    <a:pt x="872" y="387"/>
                    <a:pt x="872" y="387"/>
                  </a:cubicBezTo>
                  <a:cubicBezTo>
                    <a:pt x="926" y="475"/>
                    <a:pt x="967" y="573"/>
                    <a:pt x="967" y="676"/>
                  </a:cubicBezTo>
                  <a:moveTo>
                    <a:pt x="864" y="130"/>
                  </a:moveTo>
                  <a:lnTo>
                    <a:pt x="864" y="130"/>
                  </a:lnTo>
                  <a:cubicBezTo>
                    <a:pt x="916" y="177"/>
                    <a:pt x="916" y="177"/>
                    <a:pt x="916" y="177"/>
                  </a:cubicBezTo>
                  <a:cubicBezTo>
                    <a:pt x="875" y="218"/>
                    <a:pt x="875" y="218"/>
                    <a:pt x="875" y="218"/>
                  </a:cubicBezTo>
                  <a:cubicBezTo>
                    <a:pt x="828" y="167"/>
                    <a:pt x="828" y="167"/>
                    <a:pt x="828" y="167"/>
                  </a:cubicBezTo>
                  <a:lnTo>
                    <a:pt x="864" y="130"/>
                  </a:lnTo>
                  <a:moveTo>
                    <a:pt x="611" y="482"/>
                  </a:moveTo>
                  <a:lnTo>
                    <a:pt x="611" y="482"/>
                  </a:lnTo>
                  <a:cubicBezTo>
                    <a:pt x="564" y="434"/>
                    <a:pt x="564" y="434"/>
                    <a:pt x="564" y="434"/>
                  </a:cubicBezTo>
                  <a:cubicBezTo>
                    <a:pt x="622" y="372"/>
                    <a:pt x="622" y="372"/>
                    <a:pt x="622" y="372"/>
                  </a:cubicBezTo>
                  <a:cubicBezTo>
                    <a:pt x="670" y="423"/>
                    <a:pt x="670" y="423"/>
                    <a:pt x="670" y="423"/>
                  </a:cubicBezTo>
                  <a:lnTo>
                    <a:pt x="611" y="482"/>
                  </a:lnTo>
                  <a:moveTo>
                    <a:pt x="116" y="977"/>
                  </a:moveTo>
                  <a:lnTo>
                    <a:pt x="116" y="977"/>
                  </a:lnTo>
                  <a:cubicBezTo>
                    <a:pt x="109" y="984"/>
                    <a:pt x="98" y="984"/>
                    <a:pt x="90" y="977"/>
                  </a:cubicBezTo>
                  <a:cubicBezTo>
                    <a:pt x="69" y="955"/>
                    <a:pt x="69" y="955"/>
                    <a:pt x="69" y="955"/>
                  </a:cubicBezTo>
                  <a:cubicBezTo>
                    <a:pt x="61" y="948"/>
                    <a:pt x="61" y="936"/>
                    <a:pt x="69" y="929"/>
                  </a:cubicBezTo>
                  <a:cubicBezTo>
                    <a:pt x="516" y="478"/>
                    <a:pt x="516" y="478"/>
                    <a:pt x="516" y="478"/>
                  </a:cubicBezTo>
                  <a:cubicBezTo>
                    <a:pt x="567" y="526"/>
                    <a:pt x="567" y="526"/>
                    <a:pt x="567" y="526"/>
                  </a:cubicBezTo>
                  <a:lnTo>
                    <a:pt x="116" y="977"/>
                  </a:lnTo>
                  <a:moveTo>
                    <a:pt x="754" y="416"/>
                  </a:moveTo>
                  <a:lnTo>
                    <a:pt x="754" y="416"/>
                  </a:lnTo>
                  <a:cubicBezTo>
                    <a:pt x="630" y="291"/>
                    <a:pt x="630" y="291"/>
                    <a:pt x="630" y="291"/>
                  </a:cubicBezTo>
                  <a:cubicBezTo>
                    <a:pt x="747" y="177"/>
                    <a:pt x="747" y="177"/>
                    <a:pt x="747" y="177"/>
                  </a:cubicBezTo>
                  <a:cubicBezTo>
                    <a:pt x="868" y="299"/>
                    <a:pt x="868" y="299"/>
                    <a:pt x="868" y="299"/>
                  </a:cubicBezTo>
                  <a:lnTo>
                    <a:pt x="754" y="416"/>
                  </a:lnTo>
                  <a:moveTo>
                    <a:pt x="1704" y="636"/>
                  </a:moveTo>
                  <a:lnTo>
                    <a:pt x="1704" y="636"/>
                  </a:lnTo>
                  <a:cubicBezTo>
                    <a:pt x="1792" y="724"/>
                    <a:pt x="1792" y="724"/>
                    <a:pt x="1792" y="724"/>
                  </a:cubicBezTo>
                  <a:cubicBezTo>
                    <a:pt x="1704" y="724"/>
                    <a:pt x="1704" y="724"/>
                    <a:pt x="1704" y="724"/>
                  </a:cubicBezTo>
                  <a:lnTo>
                    <a:pt x="1704" y="636"/>
                  </a:lnTo>
                  <a:moveTo>
                    <a:pt x="1642" y="588"/>
                  </a:moveTo>
                  <a:lnTo>
                    <a:pt x="1642" y="588"/>
                  </a:lnTo>
                  <a:cubicBezTo>
                    <a:pt x="1642" y="724"/>
                    <a:pt x="1642" y="724"/>
                    <a:pt x="1642" y="724"/>
                  </a:cubicBezTo>
                  <a:cubicBezTo>
                    <a:pt x="1642" y="760"/>
                    <a:pt x="1667" y="786"/>
                    <a:pt x="1704" y="786"/>
                  </a:cubicBezTo>
                  <a:cubicBezTo>
                    <a:pt x="1839" y="786"/>
                    <a:pt x="1839" y="786"/>
                    <a:pt x="1839" y="786"/>
                  </a:cubicBezTo>
                  <a:cubicBezTo>
                    <a:pt x="1839" y="2102"/>
                    <a:pt x="1839" y="2102"/>
                    <a:pt x="1839" y="2102"/>
                  </a:cubicBezTo>
                  <a:cubicBezTo>
                    <a:pt x="787" y="2102"/>
                    <a:pt x="787" y="2102"/>
                    <a:pt x="787" y="2102"/>
                  </a:cubicBezTo>
                  <a:cubicBezTo>
                    <a:pt x="787" y="588"/>
                    <a:pt x="787" y="588"/>
                    <a:pt x="787" y="588"/>
                  </a:cubicBezTo>
                  <a:cubicBezTo>
                    <a:pt x="853" y="588"/>
                    <a:pt x="853" y="588"/>
                    <a:pt x="853" y="588"/>
                  </a:cubicBezTo>
                  <a:cubicBezTo>
                    <a:pt x="890" y="654"/>
                    <a:pt x="919" y="720"/>
                    <a:pt x="949" y="786"/>
                  </a:cubicBezTo>
                  <a:cubicBezTo>
                    <a:pt x="952" y="793"/>
                    <a:pt x="956" y="823"/>
                    <a:pt x="985" y="823"/>
                  </a:cubicBezTo>
                  <a:cubicBezTo>
                    <a:pt x="996" y="823"/>
                    <a:pt x="1007" y="816"/>
                    <a:pt x="1011" y="801"/>
                  </a:cubicBezTo>
                  <a:cubicBezTo>
                    <a:pt x="1014" y="797"/>
                    <a:pt x="1044" y="713"/>
                    <a:pt x="1022" y="588"/>
                  </a:cubicBezTo>
                  <a:lnTo>
                    <a:pt x="1642" y="5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3638042" y="4327493"/>
              <a:ext cx="30423" cy="22508"/>
            </a:xfrm>
            <a:custGeom>
              <a:rect b="b" l="l" r="r" t="t"/>
              <a:pathLst>
                <a:path extrusionOk="0" h="91" w="123">
                  <a:moveTo>
                    <a:pt x="121" y="18"/>
                  </a:moveTo>
                  <a:lnTo>
                    <a:pt x="121" y="18"/>
                  </a:lnTo>
                  <a:cubicBezTo>
                    <a:pt x="114" y="3"/>
                    <a:pt x="96" y="-4"/>
                    <a:pt x="77" y="3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4" y="40"/>
                    <a:pt x="-4" y="58"/>
                    <a:pt x="4" y="73"/>
                  </a:cubicBezTo>
                  <a:cubicBezTo>
                    <a:pt x="11" y="91"/>
                    <a:pt x="30" y="95"/>
                    <a:pt x="44" y="87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21" y="54"/>
                    <a:pt x="128" y="36"/>
                    <a:pt x="121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3693446" y="4303006"/>
              <a:ext cx="28691" cy="21519"/>
            </a:xfrm>
            <a:custGeom>
              <a:rect b="b" l="l" r="r" t="t"/>
              <a:pathLst>
                <a:path extrusionOk="0" h="87" w="116">
                  <a:moveTo>
                    <a:pt x="44" y="84"/>
                  </a:moveTo>
                  <a:lnTo>
                    <a:pt x="44" y="84"/>
                  </a:lnTo>
                  <a:cubicBezTo>
                    <a:pt x="99" y="62"/>
                    <a:pt x="99" y="62"/>
                    <a:pt x="99" y="62"/>
                  </a:cubicBezTo>
                  <a:cubicBezTo>
                    <a:pt x="114" y="51"/>
                    <a:pt x="121" y="33"/>
                    <a:pt x="114" y="18"/>
                  </a:cubicBezTo>
                  <a:cubicBezTo>
                    <a:pt x="106" y="3"/>
                    <a:pt x="88" y="-4"/>
                    <a:pt x="70" y="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4" y="33"/>
                    <a:pt x="-4" y="54"/>
                    <a:pt x="4" y="69"/>
                  </a:cubicBezTo>
                  <a:cubicBezTo>
                    <a:pt x="11" y="84"/>
                    <a:pt x="29" y="91"/>
                    <a:pt x="44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3679595" y="4332192"/>
              <a:ext cx="21519" cy="29433"/>
            </a:xfrm>
            <a:custGeom>
              <a:rect b="b" l="l" r="r" t="t"/>
              <a:pathLst>
                <a:path extrusionOk="0" h="119" w="87">
                  <a:moveTo>
                    <a:pt x="4" y="47"/>
                  </a:moveTo>
                  <a:lnTo>
                    <a:pt x="4" y="47"/>
                  </a:lnTo>
                  <a:cubicBezTo>
                    <a:pt x="30" y="101"/>
                    <a:pt x="30" y="101"/>
                    <a:pt x="30" y="101"/>
                  </a:cubicBezTo>
                  <a:cubicBezTo>
                    <a:pt x="38" y="116"/>
                    <a:pt x="56" y="123"/>
                    <a:pt x="71" y="116"/>
                  </a:cubicBezTo>
                  <a:cubicBezTo>
                    <a:pt x="85" y="109"/>
                    <a:pt x="92" y="91"/>
                    <a:pt x="85" y="72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2" y="3"/>
                    <a:pt x="34" y="-5"/>
                    <a:pt x="19" y="3"/>
                  </a:cubicBezTo>
                  <a:cubicBezTo>
                    <a:pt x="1" y="10"/>
                    <a:pt x="-3" y="28"/>
                    <a:pt x="4" y="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3754292" y="4303748"/>
              <a:ext cx="80633" cy="16324"/>
            </a:xfrm>
            <a:custGeom>
              <a:rect b="b" l="l" r="r" t="t"/>
              <a:pathLst>
                <a:path extrusionOk="0" h="66" w="326">
                  <a:moveTo>
                    <a:pt x="33" y="66"/>
                  </a:moveTo>
                  <a:lnTo>
                    <a:pt x="33" y="66"/>
                  </a:lnTo>
                  <a:cubicBezTo>
                    <a:pt x="293" y="66"/>
                    <a:pt x="293" y="66"/>
                    <a:pt x="293" y="66"/>
                  </a:cubicBezTo>
                  <a:cubicBezTo>
                    <a:pt x="311" y="66"/>
                    <a:pt x="326" y="51"/>
                    <a:pt x="326" y="37"/>
                  </a:cubicBezTo>
                  <a:cubicBezTo>
                    <a:pt x="330" y="18"/>
                    <a:pt x="315" y="0"/>
                    <a:pt x="29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30"/>
                  </a:cubicBezTo>
                  <a:cubicBezTo>
                    <a:pt x="0" y="48"/>
                    <a:pt x="14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3754292" y="4337386"/>
              <a:ext cx="113282" cy="15335"/>
            </a:xfrm>
            <a:custGeom>
              <a:rect b="b" l="l" r="r" t="t"/>
              <a:pathLst>
                <a:path extrusionOk="0" h="62" w="458">
                  <a:moveTo>
                    <a:pt x="33" y="62"/>
                  </a:moveTo>
                  <a:lnTo>
                    <a:pt x="33" y="62"/>
                  </a:lnTo>
                  <a:cubicBezTo>
                    <a:pt x="425" y="62"/>
                    <a:pt x="425" y="62"/>
                    <a:pt x="425" y="62"/>
                  </a:cubicBezTo>
                  <a:cubicBezTo>
                    <a:pt x="439" y="62"/>
                    <a:pt x="454" y="51"/>
                    <a:pt x="458" y="36"/>
                  </a:cubicBezTo>
                  <a:cubicBezTo>
                    <a:pt x="462" y="18"/>
                    <a:pt x="447" y="0"/>
                    <a:pt x="4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0" y="47"/>
                    <a:pt x="14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3721643" y="4370035"/>
              <a:ext cx="145931" cy="15335"/>
            </a:xfrm>
            <a:custGeom>
              <a:rect b="b" l="l" r="r" t="t"/>
              <a:pathLst>
                <a:path extrusionOk="0" h="62" w="590">
                  <a:moveTo>
                    <a:pt x="33" y="62"/>
                  </a:moveTo>
                  <a:lnTo>
                    <a:pt x="33" y="62"/>
                  </a:lnTo>
                  <a:cubicBezTo>
                    <a:pt x="557" y="62"/>
                    <a:pt x="557" y="62"/>
                    <a:pt x="557" y="62"/>
                  </a:cubicBezTo>
                  <a:cubicBezTo>
                    <a:pt x="571" y="62"/>
                    <a:pt x="586" y="51"/>
                    <a:pt x="590" y="36"/>
                  </a:cubicBezTo>
                  <a:cubicBezTo>
                    <a:pt x="594" y="14"/>
                    <a:pt x="579" y="0"/>
                    <a:pt x="55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26"/>
                  </a:cubicBezTo>
                  <a:cubicBezTo>
                    <a:pt x="0" y="47"/>
                    <a:pt x="14" y="62"/>
                    <a:pt x="33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3666239" y="4406642"/>
              <a:ext cx="179569" cy="205292"/>
            </a:xfrm>
            <a:custGeom>
              <a:rect b="b" l="l" r="r" t="t"/>
              <a:pathLst>
                <a:path extrusionOk="0" h="830" w="726">
                  <a:moveTo>
                    <a:pt x="711" y="196"/>
                  </a:moveTo>
                  <a:lnTo>
                    <a:pt x="711" y="196"/>
                  </a:lnTo>
                  <a:cubicBezTo>
                    <a:pt x="381" y="6"/>
                    <a:pt x="381" y="6"/>
                    <a:pt x="381" y="6"/>
                  </a:cubicBezTo>
                  <a:cubicBezTo>
                    <a:pt x="370" y="-2"/>
                    <a:pt x="359" y="-2"/>
                    <a:pt x="348" y="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7" y="204"/>
                    <a:pt x="0" y="211"/>
                    <a:pt x="0" y="222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0" y="618"/>
                    <a:pt x="7" y="629"/>
                    <a:pt x="14" y="633"/>
                  </a:cubicBezTo>
                  <a:cubicBezTo>
                    <a:pt x="117" y="691"/>
                    <a:pt x="117" y="691"/>
                    <a:pt x="117" y="691"/>
                  </a:cubicBezTo>
                  <a:cubicBezTo>
                    <a:pt x="136" y="702"/>
                    <a:pt x="158" y="695"/>
                    <a:pt x="165" y="677"/>
                  </a:cubicBezTo>
                  <a:cubicBezTo>
                    <a:pt x="169" y="662"/>
                    <a:pt x="161" y="644"/>
                    <a:pt x="150" y="636"/>
                  </a:cubicBezTo>
                  <a:cubicBezTo>
                    <a:pt x="62" y="589"/>
                    <a:pt x="62" y="589"/>
                    <a:pt x="62" y="589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363" y="68"/>
                    <a:pt x="363" y="68"/>
                    <a:pt x="363" y="68"/>
                  </a:cubicBezTo>
                  <a:cubicBezTo>
                    <a:pt x="663" y="240"/>
                    <a:pt x="663" y="240"/>
                    <a:pt x="663" y="240"/>
                  </a:cubicBezTo>
                  <a:cubicBezTo>
                    <a:pt x="663" y="589"/>
                    <a:pt x="663" y="589"/>
                    <a:pt x="663" y="589"/>
                  </a:cubicBezTo>
                  <a:cubicBezTo>
                    <a:pt x="363" y="761"/>
                    <a:pt x="363" y="761"/>
                    <a:pt x="363" y="761"/>
                  </a:cubicBezTo>
                  <a:cubicBezTo>
                    <a:pt x="271" y="706"/>
                    <a:pt x="271" y="706"/>
                    <a:pt x="271" y="706"/>
                  </a:cubicBezTo>
                  <a:cubicBezTo>
                    <a:pt x="253" y="699"/>
                    <a:pt x="231" y="706"/>
                    <a:pt x="224" y="724"/>
                  </a:cubicBezTo>
                  <a:cubicBezTo>
                    <a:pt x="220" y="739"/>
                    <a:pt x="227" y="754"/>
                    <a:pt x="238" y="761"/>
                  </a:cubicBezTo>
                  <a:cubicBezTo>
                    <a:pt x="348" y="827"/>
                    <a:pt x="348" y="827"/>
                    <a:pt x="348" y="827"/>
                  </a:cubicBezTo>
                  <a:cubicBezTo>
                    <a:pt x="359" y="831"/>
                    <a:pt x="370" y="831"/>
                    <a:pt x="381" y="827"/>
                  </a:cubicBezTo>
                  <a:cubicBezTo>
                    <a:pt x="711" y="633"/>
                    <a:pt x="711" y="633"/>
                    <a:pt x="711" y="633"/>
                  </a:cubicBezTo>
                  <a:cubicBezTo>
                    <a:pt x="722" y="629"/>
                    <a:pt x="726" y="618"/>
                    <a:pt x="726" y="607"/>
                  </a:cubicBezTo>
                  <a:cubicBezTo>
                    <a:pt x="726" y="222"/>
                    <a:pt x="726" y="222"/>
                    <a:pt x="726" y="222"/>
                  </a:cubicBezTo>
                  <a:cubicBezTo>
                    <a:pt x="726" y="211"/>
                    <a:pt x="722" y="204"/>
                    <a:pt x="711" y="1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3705813" y="4474166"/>
              <a:ext cx="60351" cy="71976"/>
            </a:xfrm>
            <a:custGeom>
              <a:rect b="b" l="l" r="r" t="t"/>
              <a:pathLst>
                <a:path extrusionOk="0" h="291" w="244">
                  <a:moveTo>
                    <a:pt x="170" y="235"/>
                  </a:moveTo>
                  <a:lnTo>
                    <a:pt x="170" y="235"/>
                  </a:lnTo>
                  <a:cubicBezTo>
                    <a:pt x="181" y="268"/>
                    <a:pt x="181" y="268"/>
                    <a:pt x="181" y="268"/>
                  </a:cubicBezTo>
                  <a:cubicBezTo>
                    <a:pt x="188" y="283"/>
                    <a:pt x="203" y="294"/>
                    <a:pt x="218" y="290"/>
                  </a:cubicBezTo>
                  <a:cubicBezTo>
                    <a:pt x="239" y="283"/>
                    <a:pt x="247" y="264"/>
                    <a:pt x="243" y="246"/>
                  </a:cubicBezTo>
                  <a:cubicBezTo>
                    <a:pt x="155" y="22"/>
                    <a:pt x="155" y="22"/>
                    <a:pt x="155" y="22"/>
                  </a:cubicBezTo>
                  <a:lnTo>
                    <a:pt x="155" y="22"/>
                  </a:lnTo>
                  <a:cubicBezTo>
                    <a:pt x="144" y="-7"/>
                    <a:pt x="100" y="-7"/>
                    <a:pt x="89" y="22"/>
                  </a:cubicBezTo>
                  <a:lnTo>
                    <a:pt x="89" y="22"/>
                  </a:lnTo>
                  <a:cubicBezTo>
                    <a:pt x="1" y="246"/>
                    <a:pt x="1" y="246"/>
                    <a:pt x="1" y="246"/>
                  </a:cubicBezTo>
                  <a:cubicBezTo>
                    <a:pt x="-2" y="264"/>
                    <a:pt x="5" y="283"/>
                    <a:pt x="23" y="290"/>
                  </a:cubicBezTo>
                  <a:cubicBezTo>
                    <a:pt x="42" y="294"/>
                    <a:pt x="56" y="283"/>
                    <a:pt x="64" y="268"/>
                  </a:cubicBezTo>
                  <a:cubicBezTo>
                    <a:pt x="74" y="235"/>
                    <a:pt x="74" y="235"/>
                    <a:pt x="74" y="235"/>
                  </a:cubicBezTo>
                  <a:cubicBezTo>
                    <a:pt x="170" y="235"/>
                    <a:pt x="170" y="235"/>
                    <a:pt x="170" y="235"/>
                  </a:cubicBezTo>
                  <a:moveTo>
                    <a:pt x="144" y="169"/>
                  </a:moveTo>
                  <a:lnTo>
                    <a:pt x="144" y="169"/>
                  </a:lnTo>
                  <a:cubicBezTo>
                    <a:pt x="100" y="169"/>
                    <a:pt x="100" y="169"/>
                    <a:pt x="100" y="169"/>
                  </a:cubicBezTo>
                  <a:cubicBezTo>
                    <a:pt x="122" y="110"/>
                    <a:pt x="122" y="110"/>
                    <a:pt x="122" y="110"/>
                  </a:cubicBezTo>
                  <a:lnTo>
                    <a:pt x="144" y="1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3785952" y="4473176"/>
              <a:ext cx="15335" cy="71729"/>
            </a:xfrm>
            <a:custGeom>
              <a:rect b="b" l="l" r="r" t="t"/>
              <a:pathLst>
                <a:path extrusionOk="0" h="290" w="62">
                  <a:moveTo>
                    <a:pt x="62" y="257"/>
                  </a:moveTo>
                  <a:lnTo>
                    <a:pt x="62" y="257"/>
                  </a:lnTo>
                  <a:cubicBezTo>
                    <a:pt x="62" y="34"/>
                    <a:pt x="62" y="34"/>
                    <a:pt x="62" y="34"/>
                  </a:cubicBezTo>
                  <a:cubicBezTo>
                    <a:pt x="62" y="15"/>
                    <a:pt x="51" y="1"/>
                    <a:pt x="33" y="1"/>
                  </a:cubicBezTo>
                  <a:cubicBezTo>
                    <a:pt x="14" y="-3"/>
                    <a:pt x="0" y="12"/>
                    <a:pt x="0" y="30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72"/>
                    <a:pt x="11" y="287"/>
                    <a:pt x="26" y="290"/>
                  </a:cubicBezTo>
                  <a:cubicBezTo>
                    <a:pt x="44" y="290"/>
                    <a:pt x="62" y="276"/>
                    <a:pt x="62" y="2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52"/>
          <p:cNvGrpSpPr/>
          <p:nvPr/>
        </p:nvGrpSpPr>
        <p:grpSpPr>
          <a:xfrm>
            <a:off x="3923006" y="4068635"/>
            <a:ext cx="535986" cy="534996"/>
            <a:chOff x="4091418" y="4109833"/>
            <a:chExt cx="535986" cy="534996"/>
          </a:xfrm>
        </p:grpSpPr>
        <p:sp>
          <p:nvSpPr>
            <p:cNvPr id="1194" name="Google Shape;1194;p52"/>
            <p:cNvSpPr/>
            <p:nvPr/>
          </p:nvSpPr>
          <p:spPr>
            <a:xfrm>
              <a:off x="4091418" y="4109833"/>
              <a:ext cx="535986" cy="534996"/>
            </a:xfrm>
            <a:custGeom>
              <a:rect b="b" l="l" r="r" t="t"/>
              <a:pathLst>
                <a:path extrusionOk="0" h="2163" w="2167">
                  <a:moveTo>
                    <a:pt x="2020" y="1624"/>
                  </a:moveTo>
                  <a:lnTo>
                    <a:pt x="2020" y="1624"/>
                  </a:lnTo>
                  <a:cubicBezTo>
                    <a:pt x="2453" y="876"/>
                    <a:pt x="1874" y="-59"/>
                    <a:pt x="1009" y="3"/>
                  </a:cubicBezTo>
                  <a:cubicBezTo>
                    <a:pt x="991" y="3"/>
                    <a:pt x="976" y="18"/>
                    <a:pt x="979" y="36"/>
                  </a:cubicBezTo>
                  <a:cubicBezTo>
                    <a:pt x="979" y="54"/>
                    <a:pt x="994" y="66"/>
                    <a:pt x="1012" y="66"/>
                  </a:cubicBezTo>
                  <a:cubicBezTo>
                    <a:pt x="1291" y="47"/>
                    <a:pt x="1570" y="139"/>
                    <a:pt x="1783" y="341"/>
                  </a:cubicBezTo>
                  <a:cubicBezTo>
                    <a:pt x="1683" y="436"/>
                    <a:pt x="1683" y="436"/>
                    <a:pt x="1683" y="436"/>
                  </a:cubicBezTo>
                  <a:cubicBezTo>
                    <a:pt x="1346" y="121"/>
                    <a:pt x="822" y="121"/>
                    <a:pt x="484" y="436"/>
                  </a:cubicBezTo>
                  <a:cubicBezTo>
                    <a:pt x="386" y="341"/>
                    <a:pt x="386" y="341"/>
                    <a:pt x="386" y="341"/>
                  </a:cubicBezTo>
                  <a:cubicBezTo>
                    <a:pt x="525" y="209"/>
                    <a:pt x="694" y="121"/>
                    <a:pt x="877" y="84"/>
                  </a:cubicBezTo>
                  <a:cubicBezTo>
                    <a:pt x="895" y="80"/>
                    <a:pt x="906" y="62"/>
                    <a:pt x="903" y="47"/>
                  </a:cubicBezTo>
                  <a:cubicBezTo>
                    <a:pt x="899" y="29"/>
                    <a:pt x="884" y="18"/>
                    <a:pt x="866" y="22"/>
                  </a:cubicBezTo>
                  <a:cubicBezTo>
                    <a:pt x="363" y="124"/>
                    <a:pt x="0" y="568"/>
                    <a:pt x="0" y="1081"/>
                  </a:cubicBezTo>
                  <a:cubicBezTo>
                    <a:pt x="0" y="1679"/>
                    <a:pt x="484" y="2163"/>
                    <a:pt x="1086" y="2163"/>
                  </a:cubicBezTo>
                  <a:cubicBezTo>
                    <a:pt x="1280" y="2163"/>
                    <a:pt x="1471" y="2111"/>
                    <a:pt x="1636" y="2012"/>
                  </a:cubicBezTo>
                  <a:cubicBezTo>
                    <a:pt x="1871" y="2104"/>
                    <a:pt x="2108" y="1869"/>
                    <a:pt x="2013" y="1631"/>
                  </a:cubicBezTo>
                  <a:cubicBezTo>
                    <a:pt x="2016" y="1627"/>
                    <a:pt x="2016" y="1627"/>
                    <a:pt x="2020" y="1624"/>
                  </a:cubicBezTo>
                  <a:moveTo>
                    <a:pt x="1979" y="1565"/>
                  </a:moveTo>
                  <a:lnTo>
                    <a:pt x="1979" y="1565"/>
                  </a:lnTo>
                  <a:cubicBezTo>
                    <a:pt x="1950" y="1528"/>
                    <a:pt x="1918" y="1495"/>
                    <a:pt x="1874" y="1474"/>
                  </a:cubicBezTo>
                  <a:cubicBezTo>
                    <a:pt x="1907" y="1411"/>
                    <a:pt x="1929" y="1345"/>
                    <a:pt x="1946" y="1275"/>
                  </a:cubicBezTo>
                  <a:cubicBezTo>
                    <a:pt x="1950" y="1242"/>
                    <a:pt x="1933" y="1210"/>
                    <a:pt x="1900" y="1202"/>
                  </a:cubicBezTo>
                  <a:cubicBezTo>
                    <a:pt x="1706" y="1154"/>
                    <a:pt x="1706" y="1154"/>
                    <a:pt x="1706" y="1154"/>
                  </a:cubicBezTo>
                  <a:cubicBezTo>
                    <a:pt x="1706" y="1008"/>
                    <a:pt x="1706" y="1008"/>
                    <a:pt x="1706" y="1008"/>
                  </a:cubicBezTo>
                  <a:cubicBezTo>
                    <a:pt x="1900" y="960"/>
                    <a:pt x="1900" y="960"/>
                    <a:pt x="1900" y="960"/>
                  </a:cubicBezTo>
                  <a:cubicBezTo>
                    <a:pt x="1933" y="953"/>
                    <a:pt x="1954" y="920"/>
                    <a:pt x="1946" y="887"/>
                  </a:cubicBezTo>
                  <a:cubicBezTo>
                    <a:pt x="1911" y="736"/>
                    <a:pt x="1838" y="594"/>
                    <a:pt x="1731" y="480"/>
                  </a:cubicBezTo>
                  <a:cubicBezTo>
                    <a:pt x="1827" y="385"/>
                    <a:pt x="1827" y="385"/>
                    <a:pt x="1827" y="385"/>
                  </a:cubicBezTo>
                  <a:cubicBezTo>
                    <a:pt x="2137" y="714"/>
                    <a:pt x="2181" y="1195"/>
                    <a:pt x="1979" y="1565"/>
                  </a:cubicBezTo>
                  <a:moveTo>
                    <a:pt x="1456" y="1811"/>
                  </a:moveTo>
                  <a:lnTo>
                    <a:pt x="1456" y="1811"/>
                  </a:lnTo>
                  <a:cubicBezTo>
                    <a:pt x="1394" y="1840"/>
                    <a:pt x="1331" y="1866"/>
                    <a:pt x="1266" y="1880"/>
                  </a:cubicBezTo>
                  <a:cubicBezTo>
                    <a:pt x="1211" y="1664"/>
                    <a:pt x="1211" y="1664"/>
                    <a:pt x="1211" y="1664"/>
                  </a:cubicBezTo>
                  <a:cubicBezTo>
                    <a:pt x="1211" y="1657"/>
                    <a:pt x="1207" y="1653"/>
                    <a:pt x="1203" y="1649"/>
                  </a:cubicBezTo>
                  <a:cubicBezTo>
                    <a:pt x="1222" y="1415"/>
                    <a:pt x="1222" y="1415"/>
                    <a:pt x="1222" y="1415"/>
                  </a:cubicBezTo>
                  <a:cubicBezTo>
                    <a:pt x="1310" y="1378"/>
                    <a:pt x="1383" y="1305"/>
                    <a:pt x="1419" y="1217"/>
                  </a:cubicBezTo>
                  <a:cubicBezTo>
                    <a:pt x="1651" y="1198"/>
                    <a:pt x="1651" y="1198"/>
                    <a:pt x="1651" y="1198"/>
                  </a:cubicBezTo>
                  <a:cubicBezTo>
                    <a:pt x="1654" y="1202"/>
                    <a:pt x="1662" y="1206"/>
                    <a:pt x="1669" y="1210"/>
                  </a:cubicBezTo>
                  <a:cubicBezTo>
                    <a:pt x="1882" y="1261"/>
                    <a:pt x="1882" y="1261"/>
                    <a:pt x="1882" y="1261"/>
                  </a:cubicBezTo>
                  <a:cubicBezTo>
                    <a:pt x="1867" y="1327"/>
                    <a:pt x="1845" y="1393"/>
                    <a:pt x="1815" y="1451"/>
                  </a:cubicBezTo>
                  <a:cubicBezTo>
                    <a:pt x="1599" y="1396"/>
                    <a:pt x="1401" y="1594"/>
                    <a:pt x="1456" y="1811"/>
                  </a:cubicBezTo>
                  <a:moveTo>
                    <a:pt x="1012" y="1389"/>
                  </a:moveTo>
                  <a:lnTo>
                    <a:pt x="1012" y="1389"/>
                  </a:lnTo>
                  <a:cubicBezTo>
                    <a:pt x="1009" y="1378"/>
                    <a:pt x="1002" y="1367"/>
                    <a:pt x="991" y="1363"/>
                  </a:cubicBezTo>
                  <a:cubicBezTo>
                    <a:pt x="903" y="1334"/>
                    <a:pt x="833" y="1264"/>
                    <a:pt x="803" y="1176"/>
                  </a:cubicBezTo>
                  <a:cubicBezTo>
                    <a:pt x="800" y="1162"/>
                    <a:pt x="789" y="1154"/>
                    <a:pt x="778" y="1154"/>
                  </a:cubicBezTo>
                  <a:cubicBezTo>
                    <a:pt x="528" y="1136"/>
                    <a:pt x="528" y="1136"/>
                    <a:pt x="528" y="1136"/>
                  </a:cubicBezTo>
                  <a:cubicBezTo>
                    <a:pt x="528" y="1026"/>
                    <a:pt x="528" y="1026"/>
                    <a:pt x="528" y="1026"/>
                  </a:cubicBezTo>
                  <a:cubicBezTo>
                    <a:pt x="778" y="1008"/>
                    <a:pt x="778" y="1008"/>
                    <a:pt x="778" y="1008"/>
                  </a:cubicBezTo>
                  <a:cubicBezTo>
                    <a:pt x="789" y="1008"/>
                    <a:pt x="800" y="1000"/>
                    <a:pt x="803" y="986"/>
                  </a:cubicBezTo>
                  <a:cubicBezTo>
                    <a:pt x="844" y="865"/>
                    <a:pt x="958" y="784"/>
                    <a:pt x="1086" y="784"/>
                  </a:cubicBezTo>
                  <a:cubicBezTo>
                    <a:pt x="1214" y="784"/>
                    <a:pt x="1324" y="865"/>
                    <a:pt x="1364" y="986"/>
                  </a:cubicBezTo>
                  <a:cubicBezTo>
                    <a:pt x="1372" y="1000"/>
                    <a:pt x="1379" y="1008"/>
                    <a:pt x="1394" y="1008"/>
                  </a:cubicBezTo>
                  <a:cubicBezTo>
                    <a:pt x="1643" y="1026"/>
                    <a:pt x="1643" y="1026"/>
                    <a:pt x="1643" y="1026"/>
                  </a:cubicBezTo>
                  <a:cubicBezTo>
                    <a:pt x="1643" y="1136"/>
                    <a:pt x="1643" y="1136"/>
                    <a:pt x="1643" y="1136"/>
                  </a:cubicBezTo>
                  <a:cubicBezTo>
                    <a:pt x="1394" y="1154"/>
                    <a:pt x="1394" y="1154"/>
                    <a:pt x="1394" y="1154"/>
                  </a:cubicBezTo>
                  <a:cubicBezTo>
                    <a:pt x="1379" y="1154"/>
                    <a:pt x="1372" y="1162"/>
                    <a:pt x="1364" y="1176"/>
                  </a:cubicBezTo>
                  <a:cubicBezTo>
                    <a:pt x="1335" y="1264"/>
                    <a:pt x="1269" y="1334"/>
                    <a:pt x="1181" y="1363"/>
                  </a:cubicBezTo>
                  <a:cubicBezTo>
                    <a:pt x="1170" y="1367"/>
                    <a:pt x="1159" y="1378"/>
                    <a:pt x="1159" y="1389"/>
                  </a:cubicBezTo>
                  <a:cubicBezTo>
                    <a:pt x="1141" y="1638"/>
                    <a:pt x="1141" y="1638"/>
                    <a:pt x="1141" y="1638"/>
                  </a:cubicBezTo>
                  <a:cubicBezTo>
                    <a:pt x="1031" y="1638"/>
                    <a:pt x="1031" y="1638"/>
                    <a:pt x="1031" y="1638"/>
                  </a:cubicBezTo>
                  <a:lnTo>
                    <a:pt x="1012" y="1389"/>
                  </a:lnTo>
                  <a:moveTo>
                    <a:pt x="569" y="443"/>
                  </a:moveTo>
                  <a:lnTo>
                    <a:pt x="569" y="443"/>
                  </a:lnTo>
                  <a:cubicBezTo>
                    <a:pt x="1035" y="66"/>
                    <a:pt x="1750" y="304"/>
                    <a:pt x="1882" y="898"/>
                  </a:cubicBezTo>
                  <a:cubicBezTo>
                    <a:pt x="1669" y="953"/>
                    <a:pt x="1669" y="953"/>
                    <a:pt x="1669" y="953"/>
                  </a:cubicBezTo>
                  <a:cubicBezTo>
                    <a:pt x="1662" y="956"/>
                    <a:pt x="1654" y="960"/>
                    <a:pt x="1651" y="964"/>
                  </a:cubicBezTo>
                  <a:cubicBezTo>
                    <a:pt x="1419" y="946"/>
                    <a:pt x="1419" y="946"/>
                    <a:pt x="1419" y="946"/>
                  </a:cubicBezTo>
                  <a:cubicBezTo>
                    <a:pt x="1364" y="810"/>
                    <a:pt x="1232" y="722"/>
                    <a:pt x="1086" y="722"/>
                  </a:cubicBezTo>
                  <a:cubicBezTo>
                    <a:pt x="935" y="722"/>
                    <a:pt x="803" y="810"/>
                    <a:pt x="748" y="946"/>
                  </a:cubicBezTo>
                  <a:cubicBezTo>
                    <a:pt x="518" y="964"/>
                    <a:pt x="518" y="964"/>
                    <a:pt x="518" y="964"/>
                  </a:cubicBezTo>
                  <a:cubicBezTo>
                    <a:pt x="514" y="960"/>
                    <a:pt x="507" y="956"/>
                    <a:pt x="503" y="953"/>
                  </a:cubicBezTo>
                  <a:cubicBezTo>
                    <a:pt x="287" y="898"/>
                    <a:pt x="287" y="898"/>
                    <a:pt x="287" y="898"/>
                  </a:cubicBezTo>
                  <a:cubicBezTo>
                    <a:pt x="327" y="722"/>
                    <a:pt x="426" y="561"/>
                    <a:pt x="569" y="443"/>
                  </a:cubicBezTo>
                  <a:moveTo>
                    <a:pt x="345" y="385"/>
                  </a:moveTo>
                  <a:lnTo>
                    <a:pt x="345" y="385"/>
                  </a:lnTo>
                  <a:cubicBezTo>
                    <a:pt x="440" y="480"/>
                    <a:pt x="440" y="480"/>
                    <a:pt x="440" y="480"/>
                  </a:cubicBezTo>
                  <a:cubicBezTo>
                    <a:pt x="334" y="594"/>
                    <a:pt x="257" y="736"/>
                    <a:pt x="224" y="887"/>
                  </a:cubicBezTo>
                  <a:cubicBezTo>
                    <a:pt x="217" y="920"/>
                    <a:pt x="239" y="953"/>
                    <a:pt x="268" y="960"/>
                  </a:cubicBezTo>
                  <a:cubicBezTo>
                    <a:pt x="463" y="1008"/>
                    <a:pt x="463" y="1008"/>
                    <a:pt x="463" y="1008"/>
                  </a:cubicBezTo>
                  <a:cubicBezTo>
                    <a:pt x="463" y="1154"/>
                    <a:pt x="463" y="1154"/>
                    <a:pt x="463" y="1154"/>
                  </a:cubicBezTo>
                  <a:cubicBezTo>
                    <a:pt x="268" y="1202"/>
                    <a:pt x="268" y="1202"/>
                    <a:pt x="268" y="1202"/>
                  </a:cubicBezTo>
                  <a:cubicBezTo>
                    <a:pt x="239" y="1210"/>
                    <a:pt x="217" y="1242"/>
                    <a:pt x="224" y="1275"/>
                  </a:cubicBezTo>
                  <a:cubicBezTo>
                    <a:pt x="235" y="1327"/>
                    <a:pt x="254" y="1378"/>
                    <a:pt x="275" y="1430"/>
                  </a:cubicBezTo>
                  <a:cubicBezTo>
                    <a:pt x="283" y="1444"/>
                    <a:pt x="298" y="1451"/>
                    <a:pt x="312" y="1448"/>
                  </a:cubicBezTo>
                  <a:cubicBezTo>
                    <a:pt x="331" y="1444"/>
                    <a:pt x="342" y="1422"/>
                    <a:pt x="334" y="1404"/>
                  </a:cubicBezTo>
                  <a:cubicBezTo>
                    <a:pt x="312" y="1360"/>
                    <a:pt x="298" y="1312"/>
                    <a:pt x="287" y="1261"/>
                  </a:cubicBezTo>
                  <a:cubicBezTo>
                    <a:pt x="503" y="1210"/>
                    <a:pt x="503" y="1210"/>
                    <a:pt x="503" y="1210"/>
                  </a:cubicBezTo>
                  <a:cubicBezTo>
                    <a:pt x="510" y="1206"/>
                    <a:pt x="514" y="1202"/>
                    <a:pt x="518" y="1198"/>
                  </a:cubicBezTo>
                  <a:cubicBezTo>
                    <a:pt x="752" y="1217"/>
                    <a:pt x="752" y="1217"/>
                    <a:pt x="752" y="1217"/>
                  </a:cubicBezTo>
                  <a:cubicBezTo>
                    <a:pt x="789" y="1305"/>
                    <a:pt x="859" y="1378"/>
                    <a:pt x="950" y="1415"/>
                  </a:cubicBezTo>
                  <a:cubicBezTo>
                    <a:pt x="968" y="1649"/>
                    <a:pt x="968" y="1649"/>
                    <a:pt x="968" y="1649"/>
                  </a:cubicBezTo>
                  <a:cubicBezTo>
                    <a:pt x="965" y="1653"/>
                    <a:pt x="961" y="1657"/>
                    <a:pt x="958" y="1664"/>
                  </a:cubicBezTo>
                  <a:cubicBezTo>
                    <a:pt x="903" y="1880"/>
                    <a:pt x="903" y="1880"/>
                    <a:pt x="903" y="1880"/>
                  </a:cubicBezTo>
                  <a:cubicBezTo>
                    <a:pt x="697" y="1833"/>
                    <a:pt x="514" y="1704"/>
                    <a:pt x="396" y="1525"/>
                  </a:cubicBezTo>
                  <a:cubicBezTo>
                    <a:pt x="389" y="1510"/>
                    <a:pt x="371" y="1503"/>
                    <a:pt x="356" y="1510"/>
                  </a:cubicBezTo>
                  <a:cubicBezTo>
                    <a:pt x="338" y="1521"/>
                    <a:pt x="334" y="1539"/>
                    <a:pt x="342" y="1558"/>
                  </a:cubicBezTo>
                  <a:cubicBezTo>
                    <a:pt x="371" y="1602"/>
                    <a:pt x="404" y="1642"/>
                    <a:pt x="440" y="1682"/>
                  </a:cubicBezTo>
                  <a:cubicBezTo>
                    <a:pt x="345" y="1778"/>
                    <a:pt x="345" y="1778"/>
                    <a:pt x="345" y="1778"/>
                  </a:cubicBezTo>
                  <a:cubicBezTo>
                    <a:pt x="-29" y="1382"/>
                    <a:pt x="-21" y="770"/>
                    <a:pt x="345" y="385"/>
                  </a:cubicBezTo>
                  <a:moveTo>
                    <a:pt x="1086" y="2100"/>
                  </a:moveTo>
                  <a:lnTo>
                    <a:pt x="1086" y="2100"/>
                  </a:lnTo>
                  <a:cubicBezTo>
                    <a:pt x="822" y="2100"/>
                    <a:pt x="576" y="2001"/>
                    <a:pt x="386" y="1822"/>
                  </a:cubicBezTo>
                  <a:cubicBezTo>
                    <a:pt x="484" y="1726"/>
                    <a:pt x="484" y="1726"/>
                    <a:pt x="484" y="1726"/>
                  </a:cubicBezTo>
                  <a:cubicBezTo>
                    <a:pt x="598" y="1833"/>
                    <a:pt x="738" y="1906"/>
                    <a:pt x="891" y="1943"/>
                  </a:cubicBezTo>
                  <a:cubicBezTo>
                    <a:pt x="924" y="1950"/>
                    <a:pt x="954" y="1928"/>
                    <a:pt x="965" y="1899"/>
                  </a:cubicBezTo>
                  <a:cubicBezTo>
                    <a:pt x="1012" y="1704"/>
                    <a:pt x="1012" y="1704"/>
                    <a:pt x="1012" y="1704"/>
                  </a:cubicBezTo>
                  <a:cubicBezTo>
                    <a:pt x="1155" y="1704"/>
                    <a:pt x="1155" y="1704"/>
                    <a:pt x="1155" y="1704"/>
                  </a:cubicBezTo>
                  <a:cubicBezTo>
                    <a:pt x="1203" y="1899"/>
                    <a:pt x="1203" y="1899"/>
                    <a:pt x="1203" y="1899"/>
                  </a:cubicBezTo>
                  <a:cubicBezTo>
                    <a:pt x="1214" y="1928"/>
                    <a:pt x="1243" y="1950"/>
                    <a:pt x="1276" y="1943"/>
                  </a:cubicBezTo>
                  <a:cubicBezTo>
                    <a:pt x="1346" y="1928"/>
                    <a:pt x="1416" y="1902"/>
                    <a:pt x="1478" y="1869"/>
                  </a:cubicBezTo>
                  <a:cubicBezTo>
                    <a:pt x="1500" y="1913"/>
                    <a:pt x="1530" y="1950"/>
                    <a:pt x="1570" y="1976"/>
                  </a:cubicBezTo>
                  <a:cubicBezTo>
                    <a:pt x="1419" y="2056"/>
                    <a:pt x="1255" y="2100"/>
                    <a:pt x="1086" y="2100"/>
                  </a:cubicBezTo>
                  <a:moveTo>
                    <a:pt x="1742" y="1968"/>
                  </a:moveTo>
                  <a:lnTo>
                    <a:pt x="1742" y="1968"/>
                  </a:lnTo>
                  <a:cubicBezTo>
                    <a:pt x="1614" y="1968"/>
                    <a:pt x="1511" y="1866"/>
                    <a:pt x="1511" y="1737"/>
                  </a:cubicBezTo>
                  <a:cubicBezTo>
                    <a:pt x="1511" y="1609"/>
                    <a:pt x="1614" y="1506"/>
                    <a:pt x="1742" y="1506"/>
                  </a:cubicBezTo>
                  <a:cubicBezTo>
                    <a:pt x="1867" y="1506"/>
                    <a:pt x="1972" y="1609"/>
                    <a:pt x="1972" y="1737"/>
                  </a:cubicBezTo>
                  <a:cubicBezTo>
                    <a:pt x="1972" y="1866"/>
                    <a:pt x="1867" y="1968"/>
                    <a:pt x="1742" y="19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4481227" y="4498900"/>
              <a:ext cx="80880" cy="28197"/>
            </a:xfrm>
            <a:custGeom>
              <a:rect b="b" l="l" r="r" t="t"/>
              <a:pathLst>
                <a:path extrusionOk="0" h="114" w="327">
                  <a:moveTo>
                    <a:pt x="316" y="58"/>
                  </a:moveTo>
                  <a:lnTo>
                    <a:pt x="316" y="58"/>
                  </a:lnTo>
                  <a:cubicBezTo>
                    <a:pt x="228" y="-19"/>
                    <a:pt x="100" y="-19"/>
                    <a:pt x="12" y="58"/>
                  </a:cubicBezTo>
                  <a:cubicBezTo>
                    <a:pt x="-2" y="73"/>
                    <a:pt x="-2" y="91"/>
                    <a:pt x="8" y="106"/>
                  </a:cubicBezTo>
                  <a:cubicBezTo>
                    <a:pt x="19" y="117"/>
                    <a:pt x="42" y="117"/>
                    <a:pt x="56" y="106"/>
                  </a:cubicBezTo>
                  <a:cubicBezTo>
                    <a:pt x="119" y="51"/>
                    <a:pt x="214" y="51"/>
                    <a:pt x="276" y="106"/>
                  </a:cubicBezTo>
                  <a:cubicBezTo>
                    <a:pt x="287" y="117"/>
                    <a:pt x="309" y="117"/>
                    <a:pt x="320" y="106"/>
                  </a:cubicBezTo>
                  <a:cubicBezTo>
                    <a:pt x="331" y="91"/>
                    <a:pt x="331" y="73"/>
                    <a:pt x="316" y="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4500025" y="4532044"/>
              <a:ext cx="43037" cy="23250"/>
            </a:xfrm>
            <a:custGeom>
              <a:rect b="b" l="l" r="r" t="t"/>
              <a:pathLst>
                <a:path extrusionOk="0" h="94" w="174">
                  <a:moveTo>
                    <a:pt x="6" y="49"/>
                  </a:moveTo>
                  <a:lnTo>
                    <a:pt x="6" y="49"/>
                  </a:lnTo>
                  <a:cubicBezTo>
                    <a:pt x="-5" y="63"/>
                    <a:pt x="2" y="82"/>
                    <a:pt x="17" y="89"/>
                  </a:cubicBezTo>
                  <a:cubicBezTo>
                    <a:pt x="31" y="100"/>
                    <a:pt x="50" y="93"/>
                    <a:pt x="61" y="78"/>
                  </a:cubicBezTo>
                  <a:cubicBezTo>
                    <a:pt x="72" y="56"/>
                    <a:pt x="101" y="56"/>
                    <a:pt x="116" y="78"/>
                  </a:cubicBezTo>
                  <a:cubicBezTo>
                    <a:pt x="127" y="93"/>
                    <a:pt x="145" y="96"/>
                    <a:pt x="160" y="85"/>
                  </a:cubicBezTo>
                  <a:cubicBezTo>
                    <a:pt x="175" y="74"/>
                    <a:pt x="178" y="56"/>
                    <a:pt x="171" y="41"/>
                  </a:cubicBezTo>
                  <a:cubicBezTo>
                    <a:pt x="131" y="-17"/>
                    <a:pt x="39" y="-14"/>
                    <a:pt x="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4514124" y="4563950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30" y="0"/>
                  </a:moveTo>
                  <a:lnTo>
                    <a:pt x="30" y="0"/>
                  </a:lnTo>
                  <a:cubicBezTo>
                    <a:pt x="15" y="0"/>
                    <a:pt x="0" y="15"/>
                    <a:pt x="0" y="33"/>
                  </a:cubicBezTo>
                  <a:cubicBezTo>
                    <a:pt x="0" y="52"/>
                    <a:pt x="11" y="63"/>
                    <a:pt x="30" y="63"/>
                  </a:cubicBezTo>
                  <a:cubicBezTo>
                    <a:pt x="48" y="63"/>
                    <a:pt x="62" y="52"/>
                    <a:pt x="62" y="33"/>
                  </a:cubicBezTo>
                  <a:cubicBezTo>
                    <a:pt x="62" y="15"/>
                    <a:pt x="48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4302895" y="4321062"/>
              <a:ext cx="110808" cy="112292"/>
            </a:xfrm>
            <a:custGeom>
              <a:rect b="b" l="l" r="r" t="t"/>
              <a:pathLst>
                <a:path extrusionOk="0" h="454" w="448">
                  <a:moveTo>
                    <a:pt x="447" y="297"/>
                  </a:moveTo>
                  <a:lnTo>
                    <a:pt x="447" y="297"/>
                  </a:lnTo>
                  <a:cubicBezTo>
                    <a:pt x="451" y="278"/>
                    <a:pt x="444" y="260"/>
                    <a:pt x="425" y="256"/>
                  </a:cubicBezTo>
                  <a:cubicBezTo>
                    <a:pt x="411" y="249"/>
                    <a:pt x="392" y="260"/>
                    <a:pt x="388" y="278"/>
                  </a:cubicBezTo>
                  <a:cubicBezTo>
                    <a:pt x="367" y="344"/>
                    <a:pt x="300" y="392"/>
                    <a:pt x="231" y="392"/>
                  </a:cubicBezTo>
                  <a:cubicBezTo>
                    <a:pt x="139" y="392"/>
                    <a:pt x="62" y="319"/>
                    <a:pt x="62" y="227"/>
                  </a:cubicBezTo>
                  <a:cubicBezTo>
                    <a:pt x="62" y="136"/>
                    <a:pt x="139" y="62"/>
                    <a:pt x="231" y="62"/>
                  </a:cubicBezTo>
                  <a:cubicBezTo>
                    <a:pt x="293" y="62"/>
                    <a:pt x="356" y="99"/>
                    <a:pt x="381" y="161"/>
                  </a:cubicBezTo>
                  <a:cubicBezTo>
                    <a:pt x="388" y="176"/>
                    <a:pt x="407" y="183"/>
                    <a:pt x="421" y="176"/>
                  </a:cubicBezTo>
                  <a:cubicBezTo>
                    <a:pt x="440" y="168"/>
                    <a:pt x="447" y="150"/>
                    <a:pt x="440" y="136"/>
                  </a:cubicBezTo>
                  <a:cubicBezTo>
                    <a:pt x="403" y="51"/>
                    <a:pt x="319" y="0"/>
                    <a:pt x="231" y="0"/>
                  </a:cubicBezTo>
                  <a:cubicBezTo>
                    <a:pt x="103" y="0"/>
                    <a:pt x="0" y="102"/>
                    <a:pt x="0" y="227"/>
                  </a:cubicBezTo>
                  <a:cubicBezTo>
                    <a:pt x="0" y="352"/>
                    <a:pt x="103" y="454"/>
                    <a:pt x="231" y="454"/>
                  </a:cubicBezTo>
                  <a:cubicBezTo>
                    <a:pt x="330" y="454"/>
                    <a:pt x="418" y="392"/>
                    <a:pt x="447" y="2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4530201" y="4369046"/>
              <a:ext cx="42790" cy="15335"/>
            </a:xfrm>
            <a:custGeom>
              <a:rect b="b" l="l" r="r" t="t"/>
              <a:pathLst>
                <a:path extrusionOk="0" h="62" w="173">
                  <a:moveTo>
                    <a:pt x="141" y="0"/>
                  </a:moveTo>
                  <a:lnTo>
                    <a:pt x="141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20" y="0"/>
                    <a:pt x="5" y="11"/>
                    <a:pt x="1" y="26"/>
                  </a:cubicBezTo>
                  <a:cubicBezTo>
                    <a:pt x="-3" y="44"/>
                    <a:pt x="12" y="62"/>
                    <a:pt x="30" y="62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55" y="62"/>
                    <a:pt x="170" y="55"/>
                    <a:pt x="172" y="40"/>
                  </a:cubicBezTo>
                  <a:cubicBezTo>
                    <a:pt x="176" y="18"/>
                    <a:pt x="162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4140392" y="4369046"/>
              <a:ext cx="48231" cy="15335"/>
            </a:xfrm>
            <a:custGeom>
              <a:rect b="b" l="l" r="r" t="t"/>
              <a:pathLst>
                <a:path extrusionOk="0" h="62" w="195">
                  <a:moveTo>
                    <a:pt x="165" y="62"/>
                  </a:moveTo>
                  <a:lnTo>
                    <a:pt x="165" y="62"/>
                  </a:lnTo>
                  <a:cubicBezTo>
                    <a:pt x="184" y="62"/>
                    <a:pt x="198" y="44"/>
                    <a:pt x="195" y="26"/>
                  </a:cubicBezTo>
                  <a:cubicBezTo>
                    <a:pt x="191" y="11"/>
                    <a:pt x="177" y="0"/>
                    <a:pt x="16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9" y="0"/>
                    <a:pt x="4" y="11"/>
                    <a:pt x="1" y="26"/>
                  </a:cubicBezTo>
                  <a:cubicBezTo>
                    <a:pt x="-3" y="44"/>
                    <a:pt x="12" y="62"/>
                    <a:pt x="33" y="62"/>
                  </a:cubicBezTo>
                  <a:lnTo>
                    <a:pt x="165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1" name="Google Shape;1201;p52"/>
          <p:cNvGrpSpPr/>
          <p:nvPr/>
        </p:nvGrpSpPr>
        <p:grpSpPr>
          <a:xfrm>
            <a:off x="4689895" y="4068511"/>
            <a:ext cx="534996" cy="535244"/>
            <a:chOff x="4708039" y="4109586"/>
            <a:chExt cx="534996" cy="535244"/>
          </a:xfrm>
        </p:grpSpPr>
        <p:sp>
          <p:nvSpPr>
            <p:cNvPr id="1202" name="Google Shape;1202;p52"/>
            <p:cNvSpPr/>
            <p:nvPr/>
          </p:nvSpPr>
          <p:spPr>
            <a:xfrm>
              <a:off x="4708039" y="4109586"/>
              <a:ext cx="534996" cy="535244"/>
            </a:xfrm>
            <a:custGeom>
              <a:rect b="b" l="l" r="r" t="t"/>
              <a:pathLst>
                <a:path extrusionOk="0" h="2164" w="2163">
                  <a:moveTo>
                    <a:pt x="2134" y="261"/>
                  </a:moveTo>
                  <a:lnTo>
                    <a:pt x="2134" y="261"/>
                  </a:lnTo>
                  <a:cubicBezTo>
                    <a:pt x="2149" y="261"/>
                    <a:pt x="2163" y="246"/>
                    <a:pt x="2163" y="228"/>
                  </a:cubicBezTo>
                  <a:cubicBezTo>
                    <a:pt x="2163" y="59"/>
                    <a:pt x="2163" y="59"/>
                    <a:pt x="2163" y="59"/>
                  </a:cubicBezTo>
                  <a:cubicBezTo>
                    <a:pt x="2163" y="26"/>
                    <a:pt x="2137" y="0"/>
                    <a:pt x="210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5" y="0"/>
                    <a:pt x="0" y="26"/>
                    <a:pt x="0" y="59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246"/>
                    <a:pt x="14" y="261"/>
                    <a:pt x="29" y="261"/>
                  </a:cubicBezTo>
                  <a:cubicBezTo>
                    <a:pt x="77" y="261"/>
                    <a:pt x="113" y="298"/>
                    <a:pt x="113" y="342"/>
                  </a:cubicBezTo>
                  <a:cubicBezTo>
                    <a:pt x="113" y="389"/>
                    <a:pt x="77" y="426"/>
                    <a:pt x="29" y="426"/>
                  </a:cubicBezTo>
                  <a:cubicBezTo>
                    <a:pt x="14" y="426"/>
                    <a:pt x="0" y="440"/>
                    <a:pt x="0" y="459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0" y="891"/>
                    <a:pt x="11" y="906"/>
                    <a:pt x="25" y="910"/>
                  </a:cubicBezTo>
                  <a:cubicBezTo>
                    <a:pt x="44" y="910"/>
                    <a:pt x="62" y="895"/>
                    <a:pt x="62" y="877"/>
                  </a:cubicBezTo>
                  <a:cubicBezTo>
                    <a:pt x="62" y="484"/>
                    <a:pt x="62" y="484"/>
                    <a:pt x="62" y="484"/>
                  </a:cubicBezTo>
                  <a:cubicBezTo>
                    <a:pt x="128" y="470"/>
                    <a:pt x="176" y="411"/>
                    <a:pt x="176" y="342"/>
                  </a:cubicBezTo>
                  <a:cubicBezTo>
                    <a:pt x="176" y="272"/>
                    <a:pt x="128" y="213"/>
                    <a:pt x="62" y="199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90" y="63"/>
                    <a:pt x="590" y="63"/>
                    <a:pt x="590" y="63"/>
                  </a:cubicBezTo>
                  <a:cubicBezTo>
                    <a:pt x="590" y="132"/>
                    <a:pt x="590" y="132"/>
                    <a:pt x="590" y="132"/>
                  </a:cubicBezTo>
                  <a:cubicBezTo>
                    <a:pt x="590" y="166"/>
                    <a:pt x="619" y="195"/>
                    <a:pt x="653" y="195"/>
                  </a:cubicBezTo>
                  <a:cubicBezTo>
                    <a:pt x="1510" y="195"/>
                    <a:pt x="1510" y="195"/>
                    <a:pt x="1510" y="195"/>
                  </a:cubicBezTo>
                  <a:cubicBezTo>
                    <a:pt x="1543" y="195"/>
                    <a:pt x="1573" y="166"/>
                    <a:pt x="1573" y="132"/>
                  </a:cubicBezTo>
                  <a:cubicBezTo>
                    <a:pt x="1573" y="63"/>
                    <a:pt x="1573" y="63"/>
                    <a:pt x="1573" y="63"/>
                  </a:cubicBezTo>
                  <a:cubicBezTo>
                    <a:pt x="2101" y="63"/>
                    <a:pt x="2101" y="63"/>
                    <a:pt x="2101" y="63"/>
                  </a:cubicBezTo>
                  <a:cubicBezTo>
                    <a:pt x="2101" y="199"/>
                    <a:pt x="2101" y="199"/>
                    <a:pt x="2101" y="199"/>
                  </a:cubicBezTo>
                  <a:cubicBezTo>
                    <a:pt x="2035" y="213"/>
                    <a:pt x="1987" y="272"/>
                    <a:pt x="1987" y="342"/>
                  </a:cubicBezTo>
                  <a:cubicBezTo>
                    <a:pt x="1987" y="411"/>
                    <a:pt x="2035" y="470"/>
                    <a:pt x="2101" y="484"/>
                  </a:cubicBezTo>
                  <a:cubicBezTo>
                    <a:pt x="2101" y="2101"/>
                    <a:pt x="2101" y="2101"/>
                    <a:pt x="2101" y="2101"/>
                  </a:cubicBezTo>
                  <a:cubicBezTo>
                    <a:pt x="242" y="2101"/>
                    <a:pt x="242" y="2101"/>
                    <a:pt x="242" y="2101"/>
                  </a:cubicBezTo>
                  <a:cubicBezTo>
                    <a:pt x="62" y="1922"/>
                    <a:pt x="62" y="1922"/>
                    <a:pt x="62" y="1922"/>
                  </a:cubicBezTo>
                  <a:cubicBezTo>
                    <a:pt x="62" y="1016"/>
                    <a:pt x="62" y="1016"/>
                    <a:pt x="62" y="1016"/>
                  </a:cubicBezTo>
                  <a:cubicBezTo>
                    <a:pt x="62" y="1001"/>
                    <a:pt x="51" y="987"/>
                    <a:pt x="33" y="983"/>
                  </a:cubicBezTo>
                  <a:cubicBezTo>
                    <a:pt x="14" y="979"/>
                    <a:pt x="0" y="998"/>
                    <a:pt x="0" y="1016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0" y="2138"/>
                    <a:pt x="25" y="2164"/>
                    <a:pt x="58" y="2164"/>
                  </a:cubicBezTo>
                  <a:cubicBezTo>
                    <a:pt x="2105" y="2164"/>
                    <a:pt x="2105" y="2164"/>
                    <a:pt x="2105" y="2164"/>
                  </a:cubicBezTo>
                  <a:cubicBezTo>
                    <a:pt x="2137" y="2164"/>
                    <a:pt x="2163" y="2138"/>
                    <a:pt x="2163" y="2105"/>
                  </a:cubicBezTo>
                  <a:cubicBezTo>
                    <a:pt x="2163" y="459"/>
                    <a:pt x="2163" y="459"/>
                    <a:pt x="2163" y="459"/>
                  </a:cubicBezTo>
                  <a:cubicBezTo>
                    <a:pt x="2163" y="440"/>
                    <a:pt x="2149" y="426"/>
                    <a:pt x="2134" y="426"/>
                  </a:cubicBezTo>
                  <a:cubicBezTo>
                    <a:pt x="2086" y="426"/>
                    <a:pt x="2049" y="389"/>
                    <a:pt x="2049" y="342"/>
                  </a:cubicBezTo>
                  <a:cubicBezTo>
                    <a:pt x="2049" y="298"/>
                    <a:pt x="2086" y="261"/>
                    <a:pt x="2134" y="261"/>
                  </a:cubicBezTo>
                  <a:moveTo>
                    <a:pt x="917" y="63"/>
                  </a:moveTo>
                  <a:lnTo>
                    <a:pt x="917" y="63"/>
                  </a:lnTo>
                  <a:cubicBezTo>
                    <a:pt x="982" y="63"/>
                    <a:pt x="982" y="63"/>
                    <a:pt x="982" y="63"/>
                  </a:cubicBezTo>
                  <a:cubicBezTo>
                    <a:pt x="982" y="129"/>
                    <a:pt x="982" y="129"/>
                    <a:pt x="982" y="129"/>
                  </a:cubicBezTo>
                  <a:cubicBezTo>
                    <a:pt x="917" y="129"/>
                    <a:pt x="917" y="129"/>
                    <a:pt x="917" y="129"/>
                  </a:cubicBezTo>
                  <a:lnTo>
                    <a:pt x="917" y="63"/>
                  </a:lnTo>
                  <a:moveTo>
                    <a:pt x="854" y="129"/>
                  </a:moveTo>
                  <a:lnTo>
                    <a:pt x="854" y="129"/>
                  </a:lnTo>
                  <a:cubicBezTo>
                    <a:pt x="785" y="129"/>
                    <a:pt x="785" y="129"/>
                    <a:pt x="785" y="129"/>
                  </a:cubicBezTo>
                  <a:cubicBezTo>
                    <a:pt x="785" y="63"/>
                    <a:pt x="785" y="63"/>
                    <a:pt x="785" y="63"/>
                  </a:cubicBezTo>
                  <a:cubicBezTo>
                    <a:pt x="854" y="63"/>
                    <a:pt x="854" y="63"/>
                    <a:pt x="854" y="63"/>
                  </a:cubicBezTo>
                  <a:lnTo>
                    <a:pt x="854" y="129"/>
                  </a:lnTo>
                  <a:moveTo>
                    <a:pt x="1049" y="63"/>
                  </a:moveTo>
                  <a:lnTo>
                    <a:pt x="1049" y="63"/>
                  </a:lnTo>
                  <a:cubicBezTo>
                    <a:pt x="1114" y="63"/>
                    <a:pt x="1114" y="63"/>
                    <a:pt x="1114" y="63"/>
                  </a:cubicBezTo>
                  <a:cubicBezTo>
                    <a:pt x="1114" y="129"/>
                    <a:pt x="1114" y="129"/>
                    <a:pt x="1114" y="129"/>
                  </a:cubicBezTo>
                  <a:cubicBezTo>
                    <a:pt x="1049" y="129"/>
                    <a:pt x="1049" y="129"/>
                    <a:pt x="1049" y="129"/>
                  </a:cubicBezTo>
                  <a:lnTo>
                    <a:pt x="1049" y="63"/>
                  </a:lnTo>
                  <a:moveTo>
                    <a:pt x="1181" y="63"/>
                  </a:moveTo>
                  <a:lnTo>
                    <a:pt x="1181" y="63"/>
                  </a:lnTo>
                  <a:cubicBezTo>
                    <a:pt x="1246" y="63"/>
                    <a:pt x="1246" y="63"/>
                    <a:pt x="1246" y="63"/>
                  </a:cubicBezTo>
                  <a:cubicBezTo>
                    <a:pt x="1246" y="129"/>
                    <a:pt x="1246" y="129"/>
                    <a:pt x="1246" y="129"/>
                  </a:cubicBezTo>
                  <a:cubicBezTo>
                    <a:pt x="1181" y="129"/>
                    <a:pt x="1181" y="129"/>
                    <a:pt x="1181" y="129"/>
                  </a:cubicBezTo>
                  <a:lnTo>
                    <a:pt x="1181" y="63"/>
                  </a:lnTo>
                  <a:moveTo>
                    <a:pt x="1309" y="63"/>
                  </a:moveTo>
                  <a:lnTo>
                    <a:pt x="1309" y="63"/>
                  </a:lnTo>
                  <a:cubicBezTo>
                    <a:pt x="1378" y="63"/>
                    <a:pt x="1378" y="63"/>
                    <a:pt x="1378" y="63"/>
                  </a:cubicBezTo>
                  <a:cubicBezTo>
                    <a:pt x="1378" y="129"/>
                    <a:pt x="1378" y="129"/>
                    <a:pt x="1378" y="129"/>
                  </a:cubicBezTo>
                  <a:cubicBezTo>
                    <a:pt x="1309" y="129"/>
                    <a:pt x="1309" y="129"/>
                    <a:pt x="1309" y="129"/>
                  </a:cubicBezTo>
                  <a:lnTo>
                    <a:pt x="1309" y="63"/>
                  </a:lnTo>
                  <a:moveTo>
                    <a:pt x="653" y="63"/>
                  </a:moveTo>
                  <a:lnTo>
                    <a:pt x="653" y="63"/>
                  </a:lnTo>
                  <a:cubicBezTo>
                    <a:pt x="722" y="63"/>
                    <a:pt x="722" y="63"/>
                    <a:pt x="722" y="63"/>
                  </a:cubicBezTo>
                  <a:cubicBezTo>
                    <a:pt x="722" y="129"/>
                    <a:pt x="722" y="129"/>
                    <a:pt x="722" y="129"/>
                  </a:cubicBezTo>
                  <a:cubicBezTo>
                    <a:pt x="653" y="129"/>
                    <a:pt x="653" y="129"/>
                    <a:pt x="653" y="129"/>
                  </a:cubicBezTo>
                  <a:lnTo>
                    <a:pt x="653" y="63"/>
                  </a:lnTo>
                  <a:moveTo>
                    <a:pt x="1507" y="129"/>
                  </a:moveTo>
                  <a:lnTo>
                    <a:pt x="1507" y="129"/>
                  </a:lnTo>
                  <a:cubicBezTo>
                    <a:pt x="1441" y="129"/>
                    <a:pt x="1441" y="129"/>
                    <a:pt x="1441" y="129"/>
                  </a:cubicBezTo>
                  <a:cubicBezTo>
                    <a:pt x="1441" y="63"/>
                    <a:pt x="1441" y="63"/>
                    <a:pt x="1441" y="63"/>
                  </a:cubicBezTo>
                  <a:cubicBezTo>
                    <a:pt x="1507" y="63"/>
                    <a:pt x="1507" y="63"/>
                    <a:pt x="1507" y="63"/>
                  </a:cubicBezTo>
                  <a:lnTo>
                    <a:pt x="1507" y="129"/>
                  </a:lnTo>
                  <a:moveTo>
                    <a:pt x="62" y="2013"/>
                  </a:moveTo>
                  <a:lnTo>
                    <a:pt x="62" y="2013"/>
                  </a:lnTo>
                  <a:cubicBezTo>
                    <a:pt x="150" y="2101"/>
                    <a:pt x="150" y="2101"/>
                    <a:pt x="150" y="2101"/>
                  </a:cubicBezTo>
                  <a:cubicBezTo>
                    <a:pt x="62" y="2101"/>
                    <a:pt x="62" y="2101"/>
                    <a:pt x="62" y="2101"/>
                  </a:cubicBezTo>
                  <a:lnTo>
                    <a:pt x="62" y="20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4756023" y="4141493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33" y="66"/>
                  </a:moveTo>
                  <a:lnTo>
                    <a:pt x="33" y="66"/>
                  </a:lnTo>
                  <a:cubicBezTo>
                    <a:pt x="51" y="66"/>
                    <a:pt x="66" y="51"/>
                    <a:pt x="66" y="33"/>
                  </a:cubicBezTo>
                  <a:cubicBezTo>
                    <a:pt x="66" y="14"/>
                    <a:pt x="51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5178729" y="4141493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66"/>
                  </a:moveTo>
                  <a:lnTo>
                    <a:pt x="33" y="66"/>
                  </a:lnTo>
                  <a:cubicBezTo>
                    <a:pt x="51" y="66"/>
                    <a:pt x="62" y="51"/>
                    <a:pt x="62" y="33"/>
                  </a:cubicBezTo>
                  <a:cubicBezTo>
                    <a:pt x="62" y="14"/>
                    <a:pt x="51" y="0"/>
                    <a:pt x="33" y="0"/>
                  </a:cubicBezTo>
                  <a:cubicBezTo>
                    <a:pt x="14" y="0"/>
                    <a:pt x="0" y="14"/>
                    <a:pt x="0" y="33"/>
                  </a:cubicBezTo>
                  <a:cubicBezTo>
                    <a:pt x="0" y="51"/>
                    <a:pt x="14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4739699" y="4174142"/>
              <a:ext cx="471677" cy="438781"/>
            </a:xfrm>
            <a:custGeom>
              <a:rect b="b" l="l" r="r" t="t"/>
              <a:pathLst>
                <a:path extrusionOk="0" h="1774" w="1907">
                  <a:moveTo>
                    <a:pt x="0" y="579"/>
                  </a:moveTo>
                  <a:lnTo>
                    <a:pt x="0" y="579"/>
                  </a:lnTo>
                  <a:cubicBezTo>
                    <a:pt x="0" y="1195"/>
                    <a:pt x="0" y="1195"/>
                    <a:pt x="0" y="1195"/>
                  </a:cubicBezTo>
                  <a:cubicBezTo>
                    <a:pt x="0" y="1221"/>
                    <a:pt x="18" y="1243"/>
                    <a:pt x="44" y="1254"/>
                  </a:cubicBezTo>
                  <a:cubicBezTo>
                    <a:pt x="132" y="1283"/>
                    <a:pt x="132" y="1283"/>
                    <a:pt x="132" y="1283"/>
                  </a:cubicBezTo>
                  <a:cubicBezTo>
                    <a:pt x="132" y="1642"/>
                    <a:pt x="132" y="1642"/>
                    <a:pt x="132" y="1642"/>
                  </a:cubicBezTo>
                  <a:cubicBezTo>
                    <a:pt x="132" y="1716"/>
                    <a:pt x="191" y="1774"/>
                    <a:pt x="264" y="1774"/>
                  </a:cubicBezTo>
                  <a:cubicBezTo>
                    <a:pt x="1273" y="1774"/>
                    <a:pt x="1273" y="1774"/>
                    <a:pt x="1273" y="1774"/>
                  </a:cubicBezTo>
                  <a:cubicBezTo>
                    <a:pt x="1291" y="1774"/>
                    <a:pt x="1305" y="1760"/>
                    <a:pt x="1305" y="1745"/>
                  </a:cubicBezTo>
                  <a:cubicBezTo>
                    <a:pt x="1309" y="1727"/>
                    <a:pt x="1294" y="1708"/>
                    <a:pt x="1276" y="1708"/>
                  </a:cubicBezTo>
                  <a:cubicBezTo>
                    <a:pt x="345" y="1708"/>
                    <a:pt x="345" y="1708"/>
                    <a:pt x="345" y="1708"/>
                  </a:cubicBezTo>
                  <a:cubicBezTo>
                    <a:pt x="264" y="1708"/>
                    <a:pt x="194" y="1642"/>
                    <a:pt x="194" y="1558"/>
                  </a:cubicBezTo>
                  <a:cubicBezTo>
                    <a:pt x="194" y="1279"/>
                    <a:pt x="194" y="1279"/>
                    <a:pt x="194" y="1279"/>
                  </a:cubicBezTo>
                  <a:cubicBezTo>
                    <a:pt x="194" y="1254"/>
                    <a:pt x="180" y="1232"/>
                    <a:pt x="154" y="1221"/>
                  </a:cubicBezTo>
                  <a:cubicBezTo>
                    <a:pt x="66" y="1191"/>
                    <a:pt x="66" y="1191"/>
                    <a:pt x="66" y="1191"/>
                  </a:cubicBezTo>
                  <a:cubicBezTo>
                    <a:pt x="66" y="583"/>
                    <a:pt x="66" y="583"/>
                    <a:pt x="66" y="583"/>
                  </a:cubicBezTo>
                  <a:cubicBezTo>
                    <a:pt x="150" y="561"/>
                    <a:pt x="150" y="561"/>
                    <a:pt x="150" y="561"/>
                  </a:cubicBezTo>
                  <a:cubicBezTo>
                    <a:pt x="176" y="554"/>
                    <a:pt x="194" y="528"/>
                    <a:pt x="194" y="502"/>
                  </a:cubicBezTo>
                  <a:cubicBezTo>
                    <a:pt x="194" y="213"/>
                    <a:pt x="194" y="213"/>
                    <a:pt x="194" y="213"/>
                  </a:cubicBezTo>
                  <a:cubicBezTo>
                    <a:pt x="194" y="132"/>
                    <a:pt x="264" y="62"/>
                    <a:pt x="345" y="62"/>
                  </a:cubicBezTo>
                  <a:cubicBezTo>
                    <a:pt x="1562" y="62"/>
                    <a:pt x="1562" y="62"/>
                    <a:pt x="1562" y="62"/>
                  </a:cubicBezTo>
                  <a:cubicBezTo>
                    <a:pt x="1643" y="62"/>
                    <a:pt x="1709" y="132"/>
                    <a:pt x="1709" y="213"/>
                  </a:cubicBezTo>
                  <a:cubicBezTo>
                    <a:pt x="1709" y="502"/>
                    <a:pt x="1709" y="502"/>
                    <a:pt x="1709" y="502"/>
                  </a:cubicBezTo>
                  <a:cubicBezTo>
                    <a:pt x="1709" y="528"/>
                    <a:pt x="1731" y="554"/>
                    <a:pt x="1757" y="561"/>
                  </a:cubicBezTo>
                  <a:cubicBezTo>
                    <a:pt x="1841" y="583"/>
                    <a:pt x="1841" y="583"/>
                    <a:pt x="1841" y="583"/>
                  </a:cubicBezTo>
                  <a:cubicBezTo>
                    <a:pt x="1841" y="1191"/>
                    <a:pt x="1841" y="1191"/>
                    <a:pt x="1841" y="1191"/>
                  </a:cubicBezTo>
                  <a:cubicBezTo>
                    <a:pt x="1753" y="1221"/>
                    <a:pt x="1753" y="1221"/>
                    <a:pt x="1753" y="1221"/>
                  </a:cubicBezTo>
                  <a:cubicBezTo>
                    <a:pt x="1727" y="1232"/>
                    <a:pt x="1709" y="1254"/>
                    <a:pt x="1709" y="1279"/>
                  </a:cubicBezTo>
                  <a:cubicBezTo>
                    <a:pt x="1709" y="1675"/>
                    <a:pt x="1709" y="1675"/>
                    <a:pt x="1709" y="1675"/>
                  </a:cubicBezTo>
                  <a:cubicBezTo>
                    <a:pt x="1709" y="1694"/>
                    <a:pt x="1694" y="1708"/>
                    <a:pt x="1676" y="1708"/>
                  </a:cubicBezTo>
                  <a:cubicBezTo>
                    <a:pt x="1405" y="1708"/>
                    <a:pt x="1405" y="1708"/>
                    <a:pt x="1405" y="1708"/>
                  </a:cubicBezTo>
                  <a:cubicBezTo>
                    <a:pt x="1405" y="1708"/>
                    <a:pt x="1401" y="1708"/>
                    <a:pt x="1401" y="1712"/>
                  </a:cubicBezTo>
                  <a:cubicBezTo>
                    <a:pt x="1371" y="1738"/>
                    <a:pt x="1390" y="1774"/>
                    <a:pt x="1415" y="1774"/>
                  </a:cubicBezTo>
                  <a:cubicBezTo>
                    <a:pt x="1657" y="1774"/>
                    <a:pt x="1657" y="1774"/>
                    <a:pt x="1657" y="1774"/>
                  </a:cubicBezTo>
                  <a:cubicBezTo>
                    <a:pt x="1723" y="1774"/>
                    <a:pt x="1775" y="1719"/>
                    <a:pt x="1775" y="1657"/>
                  </a:cubicBezTo>
                  <a:cubicBezTo>
                    <a:pt x="1775" y="1283"/>
                    <a:pt x="1775" y="1283"/>
                    <a:pt x="1775" y="1283"/>
                  </a:cubicBezTo>
                  <a:cubicBezTo>
                    <a:pt x="1863" y="1254"/>
                    <a:pt x="1863" y="1254"/>
                    <a:pt x="1863" y="1254"/>
                  </a:cubicBezTo>
                  <a:cubicBezTo>
                    <a:pt x="1889" y="1243"/>
                    <a:pt x="1907" y="1221"/>
                    <a:pt x="1907" y="1195"/>
                  </a:cubicBezTo>
                  <a:cubicBezTo>
                    <a:pt x="1907" y="579"/>
                    <a:pt x="1907" y="579"/>
                    <a:pt x="1907" y="579"/>
                  </a:cubicBezTo>
                  <a:cubicBezTo>
                    <a:pt x="1907" y="554"/>
                    <a:pt x="1885" y="528"/>
                    <a:pt x="1859" y="520"/>
                  </a:cubicBezTo>
                  <a:cubicBezTo>
                    <a:pt x="1775" y="498"/>
                    <a:pt x="1775" y="498"/>
                    <a:pt x="1775" y="498"/>
                  </a:cubicBezTo>
                  <a:cubicBezTo>
                    <a:pt x="1775" y="117"/>
                    <a:pt x="1775" y="117"/>
                    <a:pt x="1775" y="117"/>
                  </a:cubicBezTo>
                  <a:cubicBezTo>
                    <a:pt x="1775" y="51"/>
                    <a:pt x="1723" y="0"/>
                    <a:pt x="1657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191" y="0"/>
                    <a:pt x="132" y="58"/>
                    <a:pt x="132" y="132"/>
                  </a:cubicBezTo>
                  <a:cubicBezTo>
                    <a:pt x="132" y="498"/>
                    <a:pt x="132" y="498"/>
                    <a:pt x="132" y="498"/>
                  </a:cubicBezTo>
                  <a:cubicBezTo>
                    <a:pt x="48" y="520"/>
                    <a:pt x="48" y="520"/>
                    <a:pt x="48" y="520"/>
                  </a:cubicBezTo>
                  <a:cubicBezTo>
                    <a:pt x="18" y="528"/>
                    <a:pt x="0" y="554"/>
                    <a:pt x="0" y="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4804997" y="4206791"/>
              <a:ext cx="336630" cy="373483"/>
            </a:xfrm>
            <a:custGeom>
              <a:rect b="b" l="l" r="r" t="t"/>
              <a:pathLst>
                <a:path extrusionOk="0" h="1510" w="1361">
                  <a:moveTo>
                    <a:pt x="290" y="0"/>
                  </a:moveTo>
                  <a:lnTo>
                    <a:pt x="290" y="0"/>
                  </a:lnTo>
                  <a:cubicBezTo>
                    <a:pt x="117" y="0"/>
                    <a:pt x="117" y="0"/>
                    <a:pt x="117" y="0"/>
                  </a:cubicBezTo>
                  <a:cubicBezTo>
                    <a:pt x="51" y="0"/>
                    <a:pt x="0" y="51"/>
                    <a:pt x="0" y="117"/>
                  </a:cubicBezTo>
                  <a:cubicBezTo>
                    <a:pt x="0" y="1393"/>
                    <a:pt x="0" y="1393"/>
                    <a:pt x="0" y="1393"/>
                  </a:cubicBezTo>
                  <a:cubicBezTo>
                    <a:pt x="0" y="1459"/>
                    <a:pt x="51" y="1510"/>
                    <a:pt x="117" y="1510"/>
                  </a:cubicBezTo>
                  <a:cubicBezTo>
                    <a:pt x="1247" y="1510"/>
                    <a:pt x="1247" y="1510"/>
                    <a:pt x="1247" y="1510"/>
                  </a:cubicBezTo>
                  <a:cubicBezTo>
                    <a:pt x="1309" y="1510"/>
                    <a:pt x="1361" y="1459"/>
                    <a:pt x="1361" y="1393"/>
                  </a:cubicBezTo>
                  <a:cubicBezTo>
                    <a:pt x="1361" y="33"/>
                    <a:pt x="1361" y="33"/>
                    <a:pt x="1361" y="33"/>
                  </a:cubicBezTo>
                  <a:cubicBezTo>
                    <a:pt x="1361" y="14"/>
                    <a:pt x="1346" y="0"/>
                    <a:pt x="1327" y="0"/>
                  </a:cubicBezTo>
                  <a:cubicBezTo>
                    <a:pt x="414" y="0"/>
                    <a:pt x="414" y="0"/>
                    <a:pt x="414" y="0"/>
                  </a:cubicBezTo>
                  <a:cubicBezTo>
                    <a:pt x="414" y="0"/>
                    <a:pt x="411" y="0"/>
                    <a:pt x="411" y="3"/>
                  </a:cubicBezTo>
                  <a:cubicBezTo>
                    <a:pt x="381" y="29"/>
                    <a:pt x="400" y="62"/>
                    <a:pt x="429" y="62"/>
                  </a:cubicBezTo>
                  <a:cubicBezTo>
                    <a:pt x="1247" y="62"/>
                    <a:pt x="1247" y="62"/>
                    <a:pt x="1247" y="62"/>
                  </a:cubicBezTo>
                  <a:cubicBezTo>
                    <a:pt x="1276" y="62"/>
                    <a:pt x="1298" y="88"/>
                    <a:pt x="1298" y="117"/>
                  </a:cubicBezTo>
                  <a:cubicBezTo>
                    <a:pt x="1298" y="1393"/>
                    <a:pt x="1298" y="1393"/>
                    <a:pt x="1298" y="1393"/>
                  </a:cubicBezTo>
                  <a:cubicBezTo>
                    <a:pt x="1298" y="1422"/>
                    <a:pt x="1276" y="1444"/>
                    <a:pt x="1247" y="1444"/>
                  </a:cubicBezTo>
                  <a:cubicBezTo>
                    <a:pt x="117" y="1444"/>
                    <a:pt x="117" y="1444"/>
                    <a:pt x="117" y="1444"/>
                  </a:cubicBezTo>
                  <a:cubicBezTo>
                    <a:pt x="88" y="1444"/>
                    <a:pt x="62" y="1422"/>
                    <a:pt x="62" y="139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2" y="77"/>
                    <a:pt x="77" y="62"/>
                    <a:pt x="95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305" y="62"/>
                    <a:pt x="308" y="58"/>
                    <a:pt x="312" y="55"/>
                  </a:cubicBezTo>
                  <a:cubicBezTo>
                    <a:pt x="334" y="29"/>
                    <a:pt x="315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5195053" y="4596599"/>
              <a:ext cx="15335" cy="15582"/>
            </a:xfrm>
            <a:custGeom>
              <a:rect b="b" l="l" r="r" t="t"/>
              <a:pathLst>
                <a:path extrusionOk="0" h="63" w="62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4" y="63"/>
                    <a:pt x="33" y="63"/>
                  </a:cubicBezTo>
                  <a:cubicBezTo>
                    <a:pt x="51" y="63"/>
                    <a:pt x="62" y="52"/>
                    <a:pt x="62" y="33"/>
                  </a:cubicBezTo>
                  <a:cubicBezTo>
                    <a:pt x="62" y="15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5195053" y="4563950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4" y="66"/>
                    <a:pt x="33" y="66"/>
                  </a:cubicBezTo>
                  <a:cubicBezTo>
                    <a:pt x="51" y="66"/>
                    <a:pt x="62" y="52"/>
                    <a:pt x="62" y="33"/>
                  </a:cubicBezTo>
                  <a:cubicBezTo>
                    <a:pt x="62" y="15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5195053" y="4531301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0"/>
                  </a:moveTo>
                  <a:lnTo>
                    <a:pt x="33" y="0"/>
                  </a:lnTo>
                  <a:cubicBezTo>
                    <a:pt x="18" y="0"/>
                    <a:pt x="4" y="11"/>
                    <a:pt x="0" y="26"/>
                  </a:cubicBezTo>
                  <a:cubicBezTo>
                    <a:pt x="-4" y="48"/>
                    <a:pt x="11" y="66"/>
                    <a:pt x="33" y="66"/>
                  </a:cubicBezTo>
                  <a:cubicBezTo>
                    <a:pt x="51" y="66"/>
                    <a:pt x="62" y="52"/>
                    <a:pt x="62" y="33"/>
                  </a:cubicBezTo>
                  <a:cubicBezTo>
                    <a:pt x="62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4739699" y="4499642"/>
              <a:ext cx="16324" cy="15335"/>
            </a:xfrm>
            <a:custGeom>
              <a:rect b="b" l="l" r="r" t="t"/>
              <a:pathLst>
                <a:path extrusionOk="0" h="62" w="66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29"/>
                  </a:cubicBezTo>
                  <a:cubicBezTo>
                    <a:pt x="0" y="48"/>
                    <a:pt x="15" y="62"/>
                    <a:pt x="33" y="62"/>
                  </a:cubicBezTo>
                  <a:cubicBezTo>
                    <a:pt x="52" y="62"/>
                    <a:pt x="66" y="48"/>
                    <a:pt x="66" y="29"/>
                  </a:cubicBezTo>
                  <a:cubicBezTo>
                    <a:pt x="66" y="15"/>
                    <a:pt x="52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4739699" y="4532044"/>
              <a:ext cx="16324" cy="15582"/>
            </a:xfrm>
            <a:custGeom>
              <a:rect b="b" l="l" r="r" t="t"/>
              <a:pathLst>
                <a:path extrusionOk="0" h="63" w="66">
                  <a:moveTo>
                    <a:pt x="41" y="1"/>
                  </a:moveTo>
                  <a:lnTo>
                    <a:pt x="41" y="1"/>
                  </a:lnTo>
                  <a:cubicBezTo>
                    <a:pt x="22" y="-3"/>
                    <a:pt x="0" y="12"/>
                    <a:pt x="0" y="30"/>
                  </a:cubicBezTo>
                  <a:cubicBezTo>
                    <a:pt x="0" y="49"/>
                    <a:pt x="15" y="63"/>
                    <a:pt x="33" y="63"/>
                  </a:cubicBezTo>
                  <a:cubicBezTo>
                    <a:pt x="52" y="63"/>
                    <a:pt x="66" y="49"/>
                    <a:pt x="66" y="30"/>
                  </a:cubicBezTo>
                  <a:cubicBezTo>
                    <a:pt x="66" y="16"/>
                    <a:pt x="55" y="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4739699" y="4563950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33" y="66"/>
                  </a:moveTo>
                  <a:lnTo>
                    <a:pt x="33" y="66"/>
                  </a:lnTo>
                  <a:cubicBezTo>
                    <a:pt x="52" y="66"/>
                    <a:pt x="66" y="52"/>
                    <a:pt x="66" y="33"/>
                  </a:cubicBezTo>
                  <a:cubicBezTo>
                    <a:pt x="66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2"/>
                    <a:pt x="15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4866585" y="4352969"/>
              <a:ext cx="69255" cy="80880"/>
            </a:xfrm>
            <a:custGeom>
              <a:rect b="b" l="l" r="r" t="t"/>
              <a:pathLst>
                <a:path extrusionOk="0" h="327" w="280">
                  <a:moveTo>
                    <a:pt x="220" y="80"/>
                  </a:moveTo>
                  <a:lnTo>
                    <a:pt x="220" y="80"/>
                  </a:lnTo>
                  <a:cubicBezTo>
                    <a:pt x="235" y="91"/>
                    <a:pt x="257" y="87"/>
                    <a:pt x="264" y="72"/>
                  </a:cubicBezTo>
                  <a:cubicBezTo>
                    <a:pt x="276" y="58"/>
                    <a:pt x="272" y="39"/>
                    <a:pt x="257" y="28"/>
                  </a:cubicBezTo>
                  <a:cubicBezTo>
                    <a:pt x="151" y="-45"/>
                    <a:pt x="0" y="32"/>
                    <a:pt x="0" y="164"/>
                  </a:cubicBezTo>
                  <a:cubicBezTo>
                    <a:pt x="0" y="315"/>
                    <a:pt x="188" y="380"/>
                    <a:pt x="272" y="278"/>
                  </a:cubicBezTo>
                  <a:cubicBezTo>
                    <a:pt x="283" y="267"/>
                    <a:pt x="283" y="245"/>
                    <a:pt x="268" y="234"/>
                  </a:cubicBezTo>
                  <a:cubicBezTo>
                    <a:pt x="253" y="223"/>
                    <a:pt x="235" y="223"/>
                    <a:pt x="224" y="237"/>
                  </a:cubicBezTo>
                  <a:cubicBezTo>
                    <a:pt x="176" y="292"/>
                    <a:pt x="66" y="256"/>
                    <a:pt x="66" y="164"/>
                  </a:cubicBezTo>
                  <a:cubicBezTo>
                    <a:pt x="66" y="83"/>
                    <a:pt x="154" y="36"/>
                    <a:pt x="220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5018947" y="4352474"/>
              <a:ext cx="60846" cy="80880"/>
            </a:xfrm>
            <a:custGeom>
              <a:rect b="b" l="l" r="r" t="t"/>
              <a:pathLst>
                <a:path extrusionOk="0" h="327" w="246">
                  <a:moveTo>
                    <a:pt x="33" y="1"/>
                  </a:moveTo>
                  <a:lnTo>
                    <a:pt x="33" y="1"/>
                  </a:lnTo>
                  <a:cubicBezTo>
                    <a:pt x="15" y="1"/>
                    <a:pt x="0" y="16"/>
                    <a:pt x="0" y="3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83"/>
                    <a:pt x="63" y="327"/>
                    <a:pt x="125" y="327"/>
                  </a:cubicBezTo>
                  <a:cubicBezTo>
                    <a:pt x="121" y="327"/>
                    <a:pt x="121" y="327"/>
                    <a:pt x="121" y="327"/>
                  </a:cubicBezTo>
                  <a:cubicBezTo>
                    <a:pt x="184" y="327"/>
                    <a:pt x="246" y="283"/>
                    <a:pt x="246" y="21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6" y="19"/>
                    <a:pt x="235" y="5"/>
                    <a:pt x="220" y="1"/>
                  </a:cubicBezTo>
                  <a:cubicBezTo>
                    <a:pt x="202" y="-3"/>
                    <a:pt x="184" y="12"/>
                    <a:pt x="184" y="34"/>
                  </a:cubicBezTo>
                  <a:cubicBezTo>
                    <a:pt x="184" y="214"/>
                    <a:pt x="184" y="214"/>
                    <a:pt x="184" y="214"/>
                  </a:cubicBezTo>
                  <a:cubicBezTo>
                    <a:pt x="184" y="229"/>
                    <a:pt x="180" y="243"/>
                    <a:pt x="151" y="258"/>
                  </a:cubicBezTo>
                  <a:cubicBezTo>
                    <a:pt x="114" y="280"/>
                    <a:pt x="66" y="250"/>
                    <a:pt x="66" y="214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16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4952659" y="4352722"/>
              <a:ext cx="52683" cy="80880"/>
            </a:xfrm>
            <a:custGeom>
              <a:rect b="b" l="l" r="r" t="t"/>
              <a:pathLst>
                <a:path extrusionOk="0" h="327" w="213">
                  <a:moveTo>
                    <a:pt x="63" y="297"/>
                  </a:moveTo>
                  <a:lnTo>
                    <a:pt x="63" y="297"/>
                  </a:lnTo>
                  <a:cubicBezTo>
                    <a:pt x="63" y="213"/>
                    <a:pt x="63" y="213"/>
                    <a:pt x="63" y="213"/>
                  </a:cubicBezTo>
                  <a:cubicBezTo>
                    <a:pt x="78" y="213"/>
                    <a:pt x="96" y="213"/>
                    <a:pt x="104" y="213"/>
                  </a:cubicBezTo>
                  <a:cubicBezTo>
                    <a:pt x="162" y="213"/>
                    <a:pt x="213" y="165"/>
                    <a:pt x="213" y="106"/>
                  </a:cubicBezTo>
                  <a:cubicBezTo>
                    <a:pt x="213" y="48"/>
                    <a:pt x="162" y="0"/>
                    <a:pt x="104" y="0"/>
                  </a:cubicBezTo>
                  <a:cubicBezTo>
                    <a:pt x="4" y="0"/>
                    <a:pt x="37" y="0"/>
                    <a:pt x="30" y="0"/>
                  </a:cubicBezTo>
                  <a:cubicBezTo>
                    <a:pt x="16" y="0"/>
                    <a:pt x="1" y="15"/>
                    <a:pt x="1" y="29"/>
                  </a:cubicBezTo>
                  <a:lnTo>
                    <a:pt x="1" y="29"/>
                  </a:lnTo>
                  <a:lnTo>
                    <a:pt x="1" y="33"/>
                  </a:lnTo>
                  <a:cubicBezTo>
                    <a:pt x="-3" y="106"/>
                    <a:pt x="1" y="-121"/>
                    <a:pt x="1" y="293"/>
                  </a:cubicBezTo>
                  <a:cubicBezTo>
                    <a:pt x="1" y="312"/>
                    <a:pt x="12" y="326"/>
                    <a:pt x="26" y="326"/>
                  </a:cubicBezTo>
                  <a:cubicBezTo>
                    <a:pt x="45" y="330"/>
                    <a:pt x="63" y="316"/>
                    <a:pt x="63" y="297"/>
                  </a:cubicBezTo>
                  <a:moveTo>
                    <a:pt x="104" y="66"/>
                  </a:moveTo>
                  <a:lnTo>
                    <a:pt x="104" y="66"/>
                  </a:lnTo>
                  <a:cubicBezTo>
                    <a:pt x="129" y="66"/>
                    <a:pt x="148" y="84"/>
                    <a:pt x="148" y="106"/>
                  </a:cubicBezTo>
                  <a:cubicBezTo>
                    <a:pt x="148" y="132"/>
                    <a:pt x="129" y="150"/>
                    <a:pt x="104" y="150"/>
                  </a:cubicBezTo>
                  <a:cubicBezTo>
                    <a:pt x="96" y="150"/>
                    <a:pt x="78" y="150"/>
                    <a:pt x="63" y="150"/>
                  </a:cubicBezTo>
                  <a:cubicBezTo>
                    <a:pt x="63" y="106"/>
                    <a:pt x="63" y="117"/>
                    <a:pt x="63" y="66"/>
                  </a:cubicBezTo>
                  <a:cubicBezTo>
                    <a:pt x="104" y="66"/>
                    <a:pt x="104" y="66"/>
                    <a:pt x="10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6" name="Google Shape;1216;p52"/>
          <p:cNvGrpSpPr/>
          <p:nvPr/>
        </p:nvGrpSpPr>
        <p:grpSpPr>
          <a:xfrm>
            <a:off x="5447145" y="4092132"/>
            <a:ext cx="535738" cy="488002"/>
            <a:chOff x="5348405" y="4133083"/>
            <a:chExt cx="535738" cy="488002"/>
          </a:xfrm>
        </p:grpSpPr>
        <p:sp>
          <p:nvSpPr>
            <p:cNvPr id="1217" name="Google Shape;1217;p52"/>
            <p:cNvSpPr/>
            <p:nvPr/>
          </p:nvSpPr>
          <p:spPr>
            <a:xfrm>
              <a:off x="5348405" y="4133083"/>
              <a:ext cx="535738" cy="488002"/>
            </a:xfrm>
            <a:custGeom>
              <a:rect b="b" l="l" r="r" t="t"/>
              <a:pathLst>
                <a:path extrusionOk="0" h="1973" w="2166">
                  <a:moveTo>
                    <a:pt x="2104" y="1647"/>
                  </a:moveTo>
                  <a:lnTo>
                    <a:pt x="2104" y="1647"/>
                  </a:lnTo>
                  <a:cubicBezTo>
                    <a:pt x="2034" y="1647"/>
                    <a:pt x="2034" y="1647"/>
                    <a:pt x="2034" y="1647"/>
                  </a:cubicBezTo>
                  <a:cubicBezTo>
                    <a:pt x="2034" y="503"/>
                    <a:pt x="2034" y="503"/>
                    <a:pt x="2034" y="503"/>
                  </a:cubicBezTo>
                  <a:cubicBezTo>
                    <a:pt x="2034" y="444"/>
                    <a:pt x="1987" y="397"/>
                    <a:pt x="1928" y="397"/>
                  </a:cubicBezTo>
                  <a:cubicBezTo>
                    <a:pt x="1195" y="397"/>
                    <a:pt x="1195" y="397"/>
                    <a:pt x="1195" y="397"/>
                  </a:cubicBezTo>
                  <a:cubicBezTo>
                    <a:pt x="1195" y="294"/>
                    <a:pt x="1195" y="294"/>
                    <a:pt x="1195" y="294"/>
                  </a:cubicBezTo>
                  <a:cubicBezTo>
                    <a:pt x="1195" y="280"/>
                    <a:pt x="1180" y="265"/>
                    <a:pt x="1162" y="265"/>
                  </a:cubicBezTo>
                  <a:cubicBezTo>
                    <a:pt x="1019" y="265"/>
                    <a:pt x="1012" y="261"/>
                    <a:pt x="986" y="265"/>
                  </a:cubicBezTo>
                  <a:cubicBezTo>
                    <a:pt x="997" y="206"/>
                    <a:pt x="975" y="144"/>
                    <a:pt x="931" y="100"/>
                  </a:cubicBezTo>
                  <a:cubicBezTo>
                    <a:pt x="843" y="8"/>
                    <a:pt x="843" y="8"/>
                    <a:pt x="843" y="8"/>
                  </a:cubicBezTo>
                  <a:cubicBezTo>
                    <a:pt x="828" y="-3"/>
                    <a:pt x="810" y="-3"/>
                    <a:pt x="799" y="8"/>
                  </a:cubicBezTo>
                  <a:cubicBezTo>
                    <a:pt x="707" y="100"/>
                    <a:pt x="707" y="100"/>
                    <a:pt x="707" y="100"/>
                  </a:cubicBezTo>
                  <a:cubicBezTo>
                    <a:pt x="663" y="144"/>
                    <a:pt x="645" y="206"/>
                    <a:pt x="652" y="265"/>
                  </a:cubicBezTo>
                  <a:cubicBezTo>
                    <a:pt x="626" y="261"/>
                    <a:pt x="623" y="265"/>
                    <a:pt x="476" y="265"/>
                  </a:cubicBezTo>
                  <a:cubicBezTo>
                    <a:pt x="458" y="265"/>
                    <a:pt x="447" y="280"/>
                    <a:pt x="447" y="294"/>
                  </a:cubicBezTo>
                  <a:cubicBezTo>
                    <a:pt x="447" y="397"/>
                    <a:pt x="447" y="397"/>
                    <a:pt x="447" y="397"/>
                  </a:cubicBezTo>
                  <a:cubicBezTo>
                    <a:pt x="241" y="397"/>
                    <a:pt x="241" y="397"/>
                    <a:pt x="241" y="397"/>
                  </a:cubicBezTo>
                  <a:cubicBezTo>
                    <a:pt x="179" y="397"/>
                    <a:pt x="132" y="444"/>
                    <a:pt x="132" y="503"/>
                  </a:cubicBezTo>
                  <a:cubicBezTo>
                    <a:pt x="132" y="1409"/>
                    <a:pt x="132" y="1409"/>
                    <a:pt x="132" y="1409"/>
                  </a:cubicBezTo>
                  <a:cubicBezTo>
                    <a:pt x="132" y="1424"/>
                    <a:pt x="142" y="1438"/>
                    <a:pt x="161" y="1438"/>
                  </a:cubicBezTo>
                  <a:cubicBezTo>
                    <a:pt x="179" y="1442"/>
                    <a:pt x="194" y="1427"/>
                    <a:pt x="194" y="1409"/>
                  </a:cubicBezTo>
                  <a:cubicBezTo>
                    <a:pt x="194" y="503"/>
                    <a:pt x="194" y="503"/>
                    <a:pt x="194" y="503"/>
                  </a:cubicBezTo>
                  <a:cubicBezTo>
                    <a:pt x="194" y="477"/>
                    <a:pt x="216" y="459"/>
                    <a:pt x="241" y="459"/>
                  </a:cubicBezTo>
                  <a:cubicBezTo>
                    <a:pt x="443" y="459"/>
                    <a:pt x="443" y="459"/>
                    <a:pt x="443" y="459"/>
                  </a:cubicBezTo>
                  <a:cubicBezTo>
                    <a:pt x="447" y="481"/>
                    <a:pt x="450" y="507"/>
                    <a:pt x="461" y="525"/>
                  </a:cubicBezTo>
                  <a:cubicBezTo>
                    <a:pt x="326" y="525"/>
                    <a:pt x="326" y="525"/>
                    <a:pt x="326" y="525"/>
                  </a:cubicBezTo>
                  <a:cubicBezTo>
                    <a:pt x="289" y="525"/>
                    <a:pt x="264" y="555"/>
                    <a:pt x="264" y="588"/>
                  </a:cubicBezTo>
                  <a:cubicBezTo>
                    <a:pt x="264" y="1519"/>
                    <a:pt x="264" y="1519"/>
                    <a:pt x="264" y="1519"/>
                  </a:cubicBezTo>
                  <a:cubicBezTo>
                    <a:pt x="264" y="1552"/>
                    <a:pt x="289" y="1581"/>
                    <a:pt x="326" y="1581"/>
                  </a:cubicBezTo>
                  <a:cubicBezTo>
                    <a:pt x="1869" y="1581"/>
                    <a:pt x="1869" y="1581"/>
                    <a:pt x="1869" y="1581"/>
                  </a:cubicBezTo>
                  <a:cubicBezTo>
                    <a:pt x="1892" y="1581"/>
                    <a:pt x="1906" y="1566"/>
                    <a:pt x="1906" y="1548"/>
                  </a:cubicBezTo>
                  <a:cubicBezTo>
                    <a:pt x="1906" y="771"/>
                    <a:pt x="1906" y="771"/>
                    <a:pt x="1906" y="771"/>
                  </a:cubicBezTo>
                  <a:cubicBezTo>
                    <a:pt x="1906" y="767"/>
                    <a:pt x="1902" y="760"/>
                    <a:pt x="1899" y="756"/>
                  </a:cubicBezTo>
                  <a:cubicBezTo>
                    <a:pt x="1873" y="734"/>
                    <a:pt x="1840" y="752"/>
                    <a:pt x="1840" y="778"/>
                  </a:cubicBezTo>
                  <a:cubicBezTo>
                    <a:pt x="1840" y="1233"/>
                    <a:pt x="1840" y="1233"/>
                    <a:pt x="1840" y="1233"/>
                  </a:cubicBezTo>
                  <a:cubicBezTo>
                    <a:pt x="1792" y="1225"/>
                    <a:pt x="1778" y="1200"/>
                    <a:pt x="1697" y="1200"/>
                  </a:cubicBezTo>
                  <a:cubicBezTo>
                    <a:pt x="1605" y="1200"/>
                    <a:pt x="1602" y="1236"/>
                    <a:pt x="1521" y="1236"/>
                  </a:cubicBezTo>
                  <a:cubicBezTo>
                    <a:pt x="1444" y="1236"/>
                    <a:pt x="1440" y="1200"/>
                    <a:pt x="1345" y="1200"/>
                  </a:cubicBezTo>
                  <a:cubicBezTo>
                    <a:pt x="1253" y="1200"/>
                    <a:pt x="1250" y="1236"/>
                    <a:pt x="1173" y="1236"/>
                  </a:cubicBezTo>
                  <a:cubicBezTo>
                    <a:pt x="1092" y="1236"/>
                    <a:pt x="1088" y="1200"/>
                    <a:pt x="997" y="1200"/>
                  </a:cubicBezTo>
                  <a:cubicBezTo>
                    <a:pt x="916" y="1200"/>
                    <a:pt x="901" y="1225"/>
                    <a:pt x="850" y="1233"/>
                  </a:cubicBezTo>
                  <a:cubicBezTo>
                    <a:pt x="850" y="884"/>
                    <a:pt x="850" y="884"/>
                    <a:pt x="850" y="884"/>
                  </a:cubicBezTo>
                  <a:cubicBezTo>
                    <a:pt x="850" y="866"/>
                    <a:pt x="865" y="852"/>
                    <a:pt x="883" y="852"/>
                  </a:cubicBezTo>
                  <a:cubicBezTo>
                    <a:pt x="945" y="852"/>
                    <a:pt x="945" y="852"/>
                    <a:pt x="945" y="852"/>
                  </a:cubicBezTo>
                  <a:cubicBezTo>
                    <a:pt x="949" y="852"/>
                    <a:pt x="953" y="852"/>
                    <a:pt x="956" y="848"/>
                  </a:cubicBezTo>
                  <a:cubicBezTo>
                    <a:pt x="982" y="822"/>
                    <a:pt x="960" y="789"/>
                    <a:pt x="934" y="789"/>
                  </a:cubicBezTo>
                  <a:cubicBezTo>
                    <a:pt x="931" y="789"/>
                    <a:pt x="890" y="785"/>
                    <a:pt x="850" y="811"/>
                  </a:cubicBezTo>
                  <a:cubicBezTo>
                    <a:pt x="850" y="672"/>
                    <a:pt x="850" y="672"/>
                    <a:pt x="850" y="672"/>
                  </a:cubicBezTo>
                  <a:cubicBezTo>
                    <a:pt x="964" y="672"/>
                    <a:pt x="964" y="672"/>
                    <a:pt x="964" y="672"/>
                  </a:cubicBezTo>
                  <a:cubicBezTo>
                    <a:pt x="1033" y="672"/>
                    <a:pt x="1096" y="639"/>
                    <a:pt x="1140" y="591"/>
                  </a:cubicBezTo>
                  <a:cubicBezTo>
                    <a:pt x="1840" y="591"/>
                    <a:pt x="1840" y="591"/>
                    <a:pt x="1840" y="591"/>
                  </a:cubicBezTo>
                  <a:cubicBezTo>
                    <a:pt x="1840" y="639"/>
                    <a:pt x="1840" y="639"/>
                    <a:pt x="1840" y="639"/>
                  </a:cubicBezTo>
                  <a:cubicBezTo>
                    <a:pt x="1840" y="653"/>
                    <a:pt x="1851" y="668"/>
                    <a:pt x="1869" y="672"/>
                  </a:cubicBezTo>
                  <a:cubicBezTo>
                    <a:pt x="1888" y="672"/>
                    <a:pt x="1906" y="657"/>
                    <a:pt x="1906" y="639"/>
                  </a:cubicBezTo>
                  <a:cubicBezTo>
                    <a:pt x="1906" y="588"/>
                    <a:pt x="1906" y="588"/>
                    <a:pt x="1906" y="588"/>
                  </a:cubicBezTo>
                  <a:cubicBezTo>
                    <a:pt x="1906" y="555"/>
                    <a:pt x="1877" y="525"/>
                    <a:pt x="1844" y="525"/>
                  </a:cubicBezTo>
                  <a:cubicBezTo>
                    <a:pt x="1180" y="525"/>
                    <a:pt x="1180" y="525"/>
                    <a:pt x="1180" y="525"/>
                  </a:cubicBezTo>
                  <a:cubicBezTo>
                    <a:pt x="1188" y="507"/>
                    <a:pt x="1191" y="481"/>
                    <a:pt x="1195" y="459"/>
                  </a:cubicBezTo>
                  <a:cubicBezTo>
                    <a:pt x="1928" y="459"/>
                    <a:pt x="1928" y="459"/>
                    <a:pt x="1928" y="459"/>
                  </a:cubicBezTo>
                  <a:cubicBezTo>
                    <a:pt x="1954" y="459"/>
                    <a:pt x="1972" y="477"/>
                    <a:pt x="1972" y="503"/>
                  </a:cubicBezTo>
                  <a:cubicBezTo>
                    <a:pt x="1972" y="1647"/>
                    <a:pt x="1972" y="1647"/>
                    <a:pt x="1972" y="1647"/>
                  </a:cubicBezTo>
                  <a:cubicBezTo>
                    <a:pt x="194" y="1647"/>
                    <a:pt x="194" y="1647"/>
                    <a:pt x="194" y="1647"/>
                  </a:cubicBezTo>
                  <a:cubicBezTo>
                    <a:pt x="194" y="1552"/>
                    <a:pt x="194" y="1552"/>
                    <a:pt x="194" y="1552"/>
                  </a:cubicBezTo>
                  <a:cubicBezTo>
                    <a:pt x="194" y="1537"/>
                    <a:pt x="183" y="1522"/>
                    <a:pt x="168" y="1519"/>
                  </a:cubicBezTo>
                  <a:cubicBezTo>
                    <a:pt x="150" y="1519"/>
                    <a:pt x="132" y="1533"/>
                    <a:pt x="132" y="1552"/>
                  </a:cubicBezTo>
                  <a:cubicBezTo>
                    <a:pt x="132" y="1647"/>
                    <a:pt x="132" y="1647"/>
                    <a:pt x="132" y="1647"/>
                  </a:cubicBezTo>
                  <a:cubicBezTo>
                    <a:pt x="62" y="1647"/>
                    <a:pt x="62" y="1647"/>
                    <a:pt x="62" y="1647"/>
                  </a:cubicBezTo>
                  <a:cubicBezTo>
                    <a:pt x="29" y="1647"/>
                    <a:pt x="0" y="1676"/>
                    <a:pt x="0" y="1709"/>
                  </a:cubicBezTo>
                  <a:cubicBezTo>
                    <a:pt x="0" y="1940"/>
                    <a:pt x="0" y="1940"/>
                    <a:pt x="0" y="1940"/>
                  </a:cubicBezTo>
                  <a:cubicBezTo>
                    <a:pt x="0" y="1959"/>
                    <a:pt x="14" y="1973"/>
                    <a:pt x="32" y="1973"/>
                  </a:cubicBezTo>
                  <a:cubicBezTo>
                    <a:pt x="1594" y="1973"/>
                    <a:pt x="1594" y="1973"/>
                    <a:pt x="1594" y="1973"/>
                  </a:cubicBezTo>
                  <a:cubicBezTo>
                    <a:pt x="1594" y="1973"/>
                    <a:pt x="1598" y="1973"/>
                    <a:pt x="1598" y="1970"/>
                  </a:cubicBezTo>
                  <a:cubicBezTo>
                    <a:pt x="1628" y="1944"/>
                    <a:pt x="1609" y="1911"/>
                    <a:pt x="1580" y="1911"/>
                  </a:cubicBezTo>
                  <a:cubicBezTo>
                    <a:pt x="84" y="1911"/>
                    <a:pt x="84" y="1911"/>
                    <a:pt x="84" y="1911"/>
                  </a:cubicBezTo>
                  <a:cubicBezTo>
                    <a:pt x="73" y="1911"/>
                    <a:pt x="65" y="1900"/>
                    <a:pt x="65" y="1889"/>
                  </a:cubicBezTo>
                  <a:cubicBezTo>
                    <a:pt x="65" y="1709"/>
                    <a:pt x="65" y="1709"/>
                    <a:pt x="65" y="1709"/>
                  </a:cubicBezTo>
                  <a:cubicBezTo>
                    <a:pt x="656" y="1709"/>
                    <a:pt x="656" y="1709"/>
                    <a:pt x="656" y="1709"/>
                  </a:cubicBezTo>
                  <a:cubicBezTo>
                    <a:pt x="656" y="1812"/>
                    <a:pt x="656" y="1812"/>
                    <a:pt x="656" y="1812"/>
                  </a:cubicBezTo>
                  <a:cubicBezTo>
                    <a:pt x="656" y="1827"/>
                    <a:pt x="670" y="1841"/>
                    <a:pt x="689" y="1841"/>
                  </a:cubicBezTo>
                  <a:cubicBezTo>
                    <a:pt x="1481" y="1841"/>
                    <a:pt x="1481" y="1841"/>
                    <a:pt x="1481" y="1841"/>
                  </a:cubicBezTo>
                  <a:cubicBezTo>
                    <a:pt x="1496" y="1841"/>
                    <a:pt x="1510" y="1827"/>
                    <a:pt x="1510" y="1812"/>
                  </a:cubicBezTo>
                  <a:cubicBezTo>
                    <a:pt x="1510" y="1709"/>
                    <a:pt x="1510" y="1709"/>
                    <a:pt x="1510" y="1709"/>
                  </a:cubicBezTo>
                  <a:cubicBezTo>
                    <a:pt x="2104" y="1709"/>
                    <a:pt x="2104" y="1709"/>
                    <a:pt x="2104" y="1709"/>
                  </a:cubicBezTo>
                  <a:cubicBezTo>
                    <a:pt x="2104" y="1889"/>
                    <a:pt x="2104" y="1889"/>
                    <a:pt x="2104" y="1889"/>
                  </a:cubicBezTo>
                  <a:cubicBezTo>
                    <a:pt x="2104" y="1900"/>
                    <a:pt x="2093" y="1911"/>
                    <a:pt x="2082" y="1911"/>
                  </a:cubicBezTo>
                  <a:cubicBezTo>
                    <a:pt x="1708" y="1911"/>
                    <a:pt x="1708" y="1911"/>
                    <a:pt x="1708" y="1911"/>
                  </a:cubicBezTo>
                  <a:cubicBezTo>
                    <a:pt x="1704" y="1911"/>
                    <a:pt x="1704" y="1911"/>
                    <a:pt x="1704" y="1911"/>
                  </a:cubicBezTo>
                  <a:cubicBezTo>
                    <a:pt x="1675" y="1940"/>
                    <a:pt x="1693" y="1973"/>
                    <a:pt x="1719" y="1973"/>
                  </a:cubicBezTo>
                  <a:cubicBezTo>
                    <a:pt x="2133" y="1973"/>
                    <a:pt x="2133" y="1973"/>
                    <a:pt x="2133" y="1973"/>
                  </a:cubicBezTo>
                  <a:cubicBezTo>
                    <a:pt x="2152" y="1973"/>
                    <a:pt x="2166" y="1959"/>
                    <a:pt x="2166" y="1940"/>
                  </a:cubicBezTo>
                  <a:cubicBezTo>
                    <a:pt x="2166" y="1709"/>
                    <a:pt x="2166" y="1709"/>
                    <a:pt x="2166" y="1709"/>
                  </a:cubicBezTo>
                  <a:cubicBezTo>
                    <a:pt x="2166" y="1676"/>
                    <a:pt x="2141" y="1647"/>
                    <a:pt x="2104" y="1647"/>
                  </a:cubicBezTo>
                  <a:moveTo>
                    <a:pt x="755" y="144"/>
                  </a:moveTo>
                  <a:lnTo>
                    <a:pt x="755" y="144"/>
                  </a:lnTo>
                  <a:cubicBezTo>
                    <a:pt x="821" y="78"/>
                    <a:pt x="821" y="78"/>
                    <a:pt x="821" y="78"/>
                  </a:cubicBezTo>
                  <a:cubicBezTo>
                    <a:pt x="887" y="144"/>
                    <a:pt x="887" y="144"/>
                    <a:pt x="887" y="144"/>
                  </a:cubicBezTo>
                  <a:cubicBezTo>
                    <a:pt x="924" y="180"/>
                    <a:pt x="934" y="236"/>
                    <a:pt x="920" y="287"/>
                  </a:cubicBezTo>
                  <a:cubicBezTo>
                    <a:pt x="894" y="298"/>
                    <a:pt x="872" y="316"/>
                    <a:pt x="850" y="335"/>
                  </a:cubicBezTo>
                  <a:cubicBezTo>
                    <a:pt x="850" y="243"/>
                    <a:pt x="850" y="243"/>
                    <a:pt x="850" y="243"/>
                  </a:cubicBezTo>
                  <a:cubicBezTo>
                    <a:pt x="850" y="228"/>
                    <a:pt x="839" y="213"/>
                    <a:pt x="824" y="210"/>
                  </a:cubicBezTo>
                  <a:cubicBezTo>
                    <a:pt x="802" y="210"/>
                    <a:pt x="788" y="224"/>
                    <a:pt x="788" y="243"/>
                  </a:cubicBezTo>
                  <a:cubicBezTo>
                    <a:pt x="788" y="335"/>
                    <a:pt x="788" y="335"/>
                    <a:pt x="788" y="335"/>
                  </a:cubicBezTo>
                  <a:cubicBezTo>
                    <a:pt x="769" y="316"/>
                    <a:pt x="748" y="298"/>
                    <a:pt x="722" y="287"/>
                  </a:cubicBezTo>
                  <a:cubicBezTo>
                    <a:pt x="704" y="239"/>
                    <a:pt x="714" y="180"/>
                    <a:pt x="755" y="144"/>
                  </a:cubicBezTo>
                  <a:moveTo>
                    <a:pt x="509" y="327"/>
                  </a:moveTo>
                  <a:lnTo>
                    <a:pt x="509" y="327"/>
                  </a:lnTo>
                  <a:cubicBezTo>
                    <a:pt x="608" y="331"/>
                    <a:pt x="637" y="320"/>
                    <a:pt x="681" y="338"/>
                  </a:cubicBezTo>
                  <a:cubicBezTo>
                    <a:pt x="685" y="338"/>
                    <a:pt x="685" y="338"/>
                    <a:pt x="685" y="338"/>
                  </a:cubicBezTo>
                  <a:cubicBezTo>
                    <a:pt x="744" y="364"/>
                    <a:pt x="788" y="423"/>
                    <a:pt x="788" y="492"/>
                  </a:cubicBezTo>
                  <a:cubicBezTo>
                    <a:pt x="788" y="562"/>
                    <a:pt x="788" y="562"/>
                    <a:pt x="788" y="562"/>
                  </a:cubicBezTo>
                  <a:cubicBezTo>
                    <a:pt x="670" y="444"/>
                    <a:pt x="670" y="444"/>
                    <a:pt x="670" y="444"/>
                  </a:cubicBezTo>
                  <a:cubicBezTo>
                    <a:pt x="656" y="430"/>
                    <a:pt x="634" y="433"/>
                    <a:pt x="623" y="452"/>
                  </a:cubicBezTo>
                  <a:cubicBezTo>
                    <a:pt x="612" y="463"/>
                    <a:pt x="616" y="481"/>
                    <a:pt x="626" y="488"/>
                  </a:cubicBezTo>
                  <a:cubicBezTo>
                    <a:pt x="744" y="606"/>
                    <a:pt x="744" y="606"/>
                    <a:pt x="744" y="606"/>
                  </a:cubicBezTo>
                  <a:cubicBezTo>
                    <a:pt x="674" y="606"/>
                    <a:pt x="674" y="606"/>
                    <a:pt x="674" y="606"/>
                  </a:cubicBezTo>
                  <a:cubicBezTo>
                    <a:pt x="582" y="606"/>
                    <a:pt x="509" y="532"/>
                    <a:pt x="509" y="441"/>
                  </a:cubicBezTo>
                  <a:cubicBezTo>
                    <a:pt x="509" y="327"/>
                    <a:pt x="509" y="327"/>
                    <a:pt x="509" y="327"/>
                  </a:cubicBezTo>
                  <a:moveTo>
                    <a:pt x="491" y="591"/>
                  </a:moveTo>
                  <a:lnTo>
                    <a:pt x="491" y="591"/>
                  </a:lnTo>
                  <a:cubicBezTo>
                    <a:pt x="494" y="591"/>
                    <a:pt x="498" y="591"/>
                    <a:pt x="498" y="591"/>
                  </a:cubicBezTo>
                  <a:cubicBezTo>
                    <a:pt x="542" y="639"/>
                    <a:pt x="604" y="672"/>
                    <a:pt x="674" y="672"/>
                  </a:cubicBezTo>
                  <a:cubicBezTo>
                    <a:pt x="788" y="672"/>
                    <a:pt x="788" y="672"/>
                    <a:pt x="788" y="672"/>
                  </a:cubicBezTo>
                  <a:cubicBezTo>
                    <a:pt x="788" y="892"/>
                    <a:pt x="788" y="892"/>
                    <a:pt x="788" y="892"/>
                  </a:cubicBezTo>
                  <a:cubicBezTo>
                    <a:pt x="748" y="862"/>
                    <a:pt x="711" y="870"/>
                    <a:pt x="704" y="870"/>
                  </a:cubicBezTo>
                  <a:cubicBezTo>
                    <a:pt x="681" y="870"/>
                    <a:pt x="667" y="888"/>
                    <a:pt x="670" y="906"/>
                  </a:cubicBezTo>
                  <a:cubicBezTo>
                    <a:pt x="674" y="921"/>
                    <a:pt x="689" y="932"/>
                    <a:pt x="704" y="932"/>
                  </a:cubicBezTo>
                  <a:cubicBezTo>
                    <a:pt x="714" y="932"/>
                    <a:pt x="714" y="932"/>
                    <a:pt x="714" y="932"/>
                  </a:cubicBezTo>
                  <a:cubicBezTo>
                    <a:pt x="755" y="932"/>
                    <a:pt x="788" y="965"/>
                    <a:pt x="788" y="1005"/>
                  </a:cubicBezTo>
                  <a:cubicBezTo>
                    <a:pt x="788" y="1229"/>
                    <a:pt x="788" y="1229"/>
                    <a:pt x="788" y="1229"/>
                  </a:cubicBezTo>
                  <a:cubicBezTo>
                    <a:pt x="740" y="1222"/>
                    <a:pt x="725" y="1200"/>
                    <a:pt x="645" y="1200"/>
                  </a:cubicBezTo>
                  <a:cubicBezTo>
                    <a:pt x="553" y="1200"/>
                    <a:pt x="549" y="1233"/>
                    <a:pt x="469" y="1233"/>
                  </a:cubicBezTo>
                  <a:cubicBezTo>
                    <a:pt x="399" y="1233"/>
                    <a:pt x="396" y="1207"/>
                    <a:pt x="326" y="1200"/>
                  </a:cubicBezTo>
                  <a:cubicBezTo>
                    <a:pt x="326" y="591"/>
                    <a:pt x="326" y="591"/>
                    <a:pt x="326" y="591"/>
                  </a:cubicBezTo>
                  <a:lnTo>
                    <a:pt x="491" y="591"/>
                  </a:lnTo>
                  <a:moveTo>
                    <a:pt x="326" y="1515"/>
                  </a:moveTo>
                  <a:lnTo>
                    <a:pt x="326" y="1515"/>
                  </a:lnTo>
                  <a:cubicBezTo>
                    <a:pt x="326" y="1449"/>
                    <a:pt x="326" y="1449"/>
                    <a:pt x="326" y="1449"/>
                  </a:cubicBezTo>
                  <a:cubicBezTo>
                    <a:pt x="1840" y="1449"/>
                    <a:pt x="1840" y="1449"/>
                    <a:pt x="1840" y="1449"/>
                  </a:cubicBezTo>
                  <a:cubicBezTo>
                    <a:pt x="1840" y="1515"/>
                    <a:pt x="1840" y="1515"/>
                    <a:pt x="1840" y="1515"/>
                  </a:cubicBezTo>
                  <a:lnTo>
                    <a:pt x="326" y="1515"/>
                  </a:lnTo>
                  <a:moveTo>
                    <a:pt x="997" y="1266"/>
                  </a:moveTo>
                  <a:lnTo>
                    <a:pt x="997" y="1266"/>
                  </a:lnTo>
                  <a:cubicBezTo>
                    <a:pt x="1074" y="1266"/>
                    <a:pt x="1077" y="1299"/>
                    <a:pt x="1173" y="1299"/>
                  </a:cubicBezTo>
                  <a:cubicBezTo>
                    <a:pt x="1264" y="1299"/>
                    <a:pt x="1268" y="1266"/>
                    <a:pt x="1345" y="1266"/>
                  </a:cubicBezTo>
                  <a:cubicBezTo>
                    <a:pt x="1426" y="1266"/>
                    <a:pt x="1429" y="1299"/>
                    <a:pt x="1521" y="1299"/>
                  </a:cubicBezTo>
                  <a:cubicBezTo>
                    <a:pt x="1616" y="1299"/>
                    <a:pt x="1620" y="1266"/>
                    <a:pt x="1697" y="1266"/>
                  </a:cubicBezTo>
                  <a:cubicBezTo>
                    <a:pt x="1734" y="1266"/>
                    <a:pt x="1752" y="1273"/>
                    <a:pt x="1774" y="1280"/>
                  </a:cubicBezTo>
                  <a:cubicBezTo>
                    <a:pt x="1792" y="1288"/>
                    <a:pt x="1811" y="1295"/>
                    <a:pt x="1840" y="1299"/>
                  </a:cubicBezTo>
                  <a:cubicBezTo>
                    <a:pt x="1840" y="1387"/>
                    <a:pt x="1840" y="1387"/>
                    <a:pt x="1840" y="1387"/>
                  </a:cubicBezTo>
                  <a:cubicBezTo>
                    <a:pt x="326" y="1387"/>
                    <a:pt x="326" y="1387"/>
                    <a:pt x="326" y="1387"/>
                  </a:cubicBezTo>
                  <a:cubicBezTo>
                    <a:pt x="326" y="1269"/>
                    <a:pt x="326" y="1269"/>
                    <a:pt x="326" y="1269"/>
                  </a:cubicBezTo>
                  <a:cubicBezTo>
                    <a:pt x="373" y="1277"/>
                    <a:pt x="392" y="1299"/>
                    <a:pt x="469" y="1299"/>
                  </a:cubicBezTo>
                  <a:cubicBezTo>
                    <a:pt x="564" y="1299"/>
                    <a:pt x="568" y="1266"/>
                    <a:pt x="645" y="1266"/>
                  </a:cubicBezTo>
                  <a:cubicBezTo>
                    <a:pt x="725" y="1266"/>
                    <a:pt x="725" y="1299"/>
                    <a:pt x="821" y="1299"/>
                  </a:cubicBezTo>
                  <a:cubicBezTo>
                    <a:pt x="912" y="1299"/>
                    <a:pt x="920" y="1266"/>
                    <a:pt x="997" y="1266"/>
                  </a:cubicBezTo>
                  <a:moveTo>
                    <a:pt x="964" y="606"/>
                  </a:moveTo>
                  <a:lnTo>
                    <a:pt x="964" y="606"/>
                  </a:lnTo>
                  <a:cubicBezTo>
                    <a:pt x="894" y="606"/>
                    <a:pt x="894" y="606"/>
                    <a:pt x="894" y="606"/>
                  </a:cubicBezTo>
                  <a:cubicBezTo>
                    <a:pt x="1012" y="488"/>
                    <a:pt x="1012" y="488"/>
                    <a:pt x="1012" y="488"/>
                  </a:cubicBezTo>
                  <a:cubicBezTo>
                    <a:pt x="1026" y="477"/>
                    <a:pt x="1026" y="456"/>
                    <a:pt x="1012" y="441"/>
                  </a:cubicBezTo>
                  <a:cubicBezTo>
                    <a:pt x="997" y="433"/>
                    <a:pt x="978" y="433"/>
                    <a:pt x="968" y="444"/>
                  </a:cubicBezTo>
                  <a:cubicBezTo>
                    <a:pt x="850" y="562"/>
                    <a:pt x="850" y="562"/>
                    <a:pt x="850" y="562"/>
                  </a:cubicBezTo>
                  <a:cubicBezTo>
                    <a:pt x="850" y="496"/>
                    <a:pt x="850" y="496"/>
                    <a:pt x="850" y="496"/>
                  </a:cubicBezTo>
                  <a:cubicBezTo>
                    <a:pt x="850" y="404"/>
                    <a:pt x="927" y="327"/>
                    <a:pt x="1019" y="327"/>
                  </a:cubicBezTo>
                  <a:cubicBezTo>
                    <a:pt x="1129" y="327"/>
                    <a:pt x="1129" y="327"/>
                    <a:pt x="1129" y="327"/>
                  </a:cubicBezTo>
                  <a:cubicBezTo>
                    <a:pt x="1129" y="441"/>
                    <a:pt x="1129" y="441"/>
                    <a:pt x="1129" y="441"/>
                  </a:cubicBezTo>
                  <a:cubicBezTo>
                    <a:pt x="1129" y="532"/>
                    <a:pt x="1056" y="606"/>
                    <a:pt x="964" y="606"/>
                  </a:cubicBezTo>
                  <a:moveTo>
                    <a:pt x="1448" y="1779"/>
                  </a:moveTo>
                  <a:lnTo>
                    <a:pt x="1448" y="1779"/>
                  </a:lnTo>
                  <a:cubicBezTo>
                    <a:pt x="725" y="1779"/>
                    <a:pt x="725" y="1779"/>
                    <a:pt x="725" y="1779"/>
                  </a:cubicBezTo>
                  <a:cubicBezTo>
                    <a:pt x="725" y="1709"/>
                    <a:pt x="725" y="1709"/>
                    <a:pt x="725" y="1709"/>
                  </a:cubicBezTo>
                  <a:cubicBezTo>
                    <a:pt x="1448" y="1709"/>
                    <a:pt x="1448" y="1709"/>
                    <a:pt x="1448" y="1709"/>
                  </a:cubicBezTo>
                  <a:cubicBezTo>
                    <a:pt x="1448" y="1779"/>
                    <a:pt x="1448" y="1779"/>
                    <a:pt x="1448" y="17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5629384" y="4295586"/>
              <a:ext cx="157803" cy="48231"/>
            </a:xfrm>
            <a:custGeom>
              <a:rect b="b" l="l" r="r" t="t"/>
              <a:pathLst>
                <a:path extrusionOk="0" h="195" w="638">
                  <a:moveTo>
                    <a:pt x="605" y="0"/>
                  </a:moveTo>
                  <a:lnTo>
                    <a:pt x="605" y="0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11" y="0"/>
                    <a:pt x="0" y="15"/>
                    <a:pt x="0" y="3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80"/>
                    <a:pt x="11" y="195"/>
                    <a:pt x="29" y="195"/>
                  </a:cubicBezTo>
                  <a:cubicBezTo>
                    <a:pt x="605" y="195"/>
                    <a:pt x="605" y="195"/>
                    <a:pt x="605" y="195"/>
                  </a:cubicBezTo>
                  <a:cubicBezTo>
                    <a:pt x="624" y="195"/>
                    <a:pt x="638" y="180"/>
                    <a:pt x="638" y="165"/>
                  </a:cubicBezTo>
                  <a:cubicBezTo>
                    <a:pt x="638" y="33"/>
                    <a:pt x="638" y="33"/>
                    <a:pt x="638" y="33"/>
                  </a:cubicBezTo>
                  <a:cubicBezTo>
                    <a:pt x="638" y="15"/>
                    <a:pt x="624" y="0"/>
                    <a:pt x="605" y="0"/>
                  </a:cubicBezTo>
                  <a:moveTo>
                    <a:pt x="572" y="132"/>
                  </a:moveTo>
                  <a:lnTo>
                    <a:pt x="572" y="132"/>
                  </a:lnTo>
                  <a:cubicBezTo>
                    <a:pt x="62" y="132"/>
                    <a:pt x="62" y="132"/>
                    <a:pt x="62" y="132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72" y="63"/>
                    <a:pt x="572" y="63"/>
                    <a:pt x="572" y="63"/>
                  </a:cubicBezTo>
                  <a:lnTo>
                    <a:pt x="572" y="1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200" lIns="90000" spcFirstLastPara="1" rIns="90000" wrap="square" tIns="25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5629384" y="4392543"/>
              <a:ext cx="135295" cy="16572"/>
            </a:xfrm>
            <a:custGeom>
              <a:rect b="b" l="l" r="r" t="t"/>
              <a:pathLst>
                <a:path extrusionOk="0" h="67" w="547">
                  <a:moveTo>
                    <a:pt x="29" y="0"/>
                  </a:moveTo>
                  <a:lnTo>
                    <a:pt x="29" y="0"/>
                  </a:lnTo>
                  <a:cubicBezTo>
                    <a:pt x="11" y="0"/>
                    <a:pt x="-4" y="19"/>
                    <a:pt x="0" y="37"/>
                  </a:cubicBezTo>
                  <a:cubicBezTo>
                    <a:pt x="0" y="55"/>
                    <a:pt x="15" y="67"/>
                    <a:pt x="33" y="67"/>
                  </a:cubicBezTo>
                  <a:cubicBezTo>
                    <a:pt x="513" y="67"/>
                    <a:pt x="513" y="67"/>
                    <a:pt x="513" y="67"/>
                  </a:cubicBezTo>
                  <a:cubicBezTo>
                    <a:pt x="532" y="67"/>
                    <a:pt x="546" y="55"/>
                    <a:pt x="546" y="37"/>
                  </a:cubicBezTo>
                  <a:cubicBezTo>
                    <a:pt x="550" y="19"/>
                    <a:pt x="536" y="0"/>
                    <a:pt x="513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5629384" y="4360884"/>
              <a:ext cx="157803" cy="15582"/>
            </a:xfrm>
            <a:custGeom>
              <a:rect b="b" l="l" r="r" t="t"/>
              <a:pathLst>
                <a:path extrusionOk="0" h="63" w="638">
                  <a:moveTo>
                    <a:pt x="638" y="29"/>
                  </a:moveTo>
                  <a:lnTo>
                    <a:pt x="638" y="29"/>
                  </a:lnTo>
                  <a:cubicBezTo>
                    <a:pt x="638" y="15"/>
                    <a:pt x="624" y="0"/>
                    <a:pt x="60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1"/>
                    <a:pt x="0" y="26"/>
                  </a:cubicBezTo>
                  <a:cubicBezTo>
                    <a:pt x="-4" y="48"/>
                    <a:pt x="11" y="63"/>
                    <a:pt x="29" y="63"/>
                  </a:cubicBezTo>
                  <a:cubicBezTo>
                    <a:pt x="605" y="63"/>
                    <a:pt x="605" y="63"/>
                    <a:pt x="605" y="63"/>
                  </a:cubicBezTo>
                  <a:cubicBezTo>
                    <a:pt x="624" y="63"/>
                    <a:pt x="638" y="48"/>
                    <a:pt x="638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5446352" y="4312900"/>
              <a:ext cx="64556" cy="15335"/>
            </a:xfrm>
            <a:custGeom>
              <a:rect b="b" l="l" r="r" t="t"/>
              <a:pathLst>
                <a:path extrusionOk="0" h="62" w="261">
                  <a:moveTo>
                    <a:pt x="32" y="62"/>
                  </a:moveTo>
                  <a:lnTo>
                    <a:pt x="32" y="62"/>
                  </a:lnTo>
                  <a:cubicBezTo>
                    <a:pt x="227" y="62"/>
                    <a:pt x="227" y="62"/>
                    <a:pt x="227" y="62"/>
                  </a:cubicBezTo>
                  <a:cubicBezTo>
                    <a:pt x="245" y="62"/>
                    <a:pt x="256" y="51"/>
                    <a:pt x="260" y="33"/>
                  </a:cubicBezTo>
                  <a:cubicBezTo>
                    <a:pt x="264" y="14"/>
                    <a:pt x="249" y="0"/>
                    <a:pt x="22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5"/>
                  </a:cubicBezTo>
                  <a:cubicBezTo>
                    <a:pt x="-4" y="44"/>
                    <a:pt x="14" y="62"/>
                    <a:pt x="32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5446352" y="4344559"/>
              <a:ext cx="48231" cy="16324"/>
            </a:xfrm>
            <a:custGeom>
              <a:rect b="b" l="l" r="r" t="t"/>
              <a:pathLst>
                <a:path extrusionOk="0" h="66" w="195">
                  <a:moveTo>
                    <a:pt x="32" y="66"/>
                  </a:moveTo>
                  <a:lnTo>
                    <a:pt x="32" y="66"/>
                  </a:lnTo>
                  <a:cubicBezTo>
                    <a:pt x="161" y="66"/>
                    <a:pt x="161" y="66"/>
                    <a:pt x="161" y="66"/>
                  </a:cubicBezTo>
                  <a:cubicBezTo>
                    <a:pt x="179" y="66"/>
                    <a:pt x="194" y="55"/>
                    <a:pt x="194" y="37"/>
                  </a:cubicBezTo>
                  <a:cubicBezTo>
                    <a:pt x="197" y="18"/>
                    <a:pt x="183" y="0"/>
                    <a:pt x="16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5"/>
                    <a:pt x="0" y="29"/>
                  </a:cubicBezTo>
                  <a:cubicBezTo>
                    <a:pt x="-4" y="48"/>
                    <a:pt x="14" y="66"/>
                    <a:pt x="32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5446352" y="4377208"/>
              <a:ext cx="69997" cy="15335"/>
            </a:xfrm>
            <a:custGeom>
              <a:rect b="b" l="l" r="r" t="t"/>
              <a:pathLst>
                <a:path extrusionOk="0" h="62" w="283">
                  <a:moveTo>
                    <a:pt x="32" y="62"/>
                  </a:moveTo>
                  <a:lnTo>
                    <a:pt x="32" y="62"/>
                  </a:lnTo>
                  <a:cubicBezTo>
                    <a:pt x="252" y="62"/>
                    <a:pt x="252" y="62"/>
                    <a:pt x="252" y="62"/>
                  </a:cubicBezTo>
                  <a:cubicBezTo>
                    <a:pt x="267" y="62"/>
                    <a:pt x="282" y="51"/>
                    <a:pt x="282" y="37"/>
                  </a:cubicBezTo>
                  <a:cubicBezTo>
                    <a:pt x="285" y="18"/>
                    <a:pt x="271" y="0"/>
                    <a:pt x="25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1"/>
                    <a:pt x="0" y="29"/>
                  </a:cubicBezTo>
                  <a:cubicBezTo>
                    <a:pt x="-4" y="48"/>
                    <a:pt x="14" y="62"/>
                    <a:pt x="32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4" name="Google Shape;1224;p52"/>
          <p:cNvGrpSpPr/>
          <p:nvPr/>
        </p:nvGrpSpPr>
        <p:grpSpPr>
          <a:xfrm>
            <a:off x="6322790" y="4068511"/>
            <a:ext cx="308433" cy="535244"/>
            <a:chOff x="6066436" y="4109586"/>
            <a:chExt cx="308433" cy="535244"/>
          </a:xfrm>
        </p:grpSpPr>
        <p:sp>
          <p:nvSpPr>
            <p:cNvPr id="1225" name="Google Shape;1225;p52"/>
            <p:cNvSpPr/>
            <p:nvPr/>
          </p:nvSpPr>
          <p:spPr>
            <a:xfrm>
              <a:off x="6066436" y="4109586"/>
              <a:ext cx="308433" cy="535244"/>
            </a:xfrm>
            <a:custGeom>
              <a:rect b="b" l="l" r="r" t="t"/>
              <a:pathLst>
                <a:path extrusionOk="0" h="2164" w="1247">
                  <a:moveTo>
                    <a:pt x="1214" y="455"/>
                  </a:moveTo>
                  <a:lnTo>
                    <a:pt x="1214" y="455"/>
                  </a:lnTo>
                  <a:cubicBezTo>
                    <a:pt x="1232" y="455"/>
                    <a:pt x="1247" y="440"/>
                    <a:pt x="1247" y="422"/>
                  </a:cubicBezTo>
                  <a:cubicBezTo>
                    <a:pt x="1247" y="59"/>
                    <a:pt x="1247" y="59"/>
                    <a:pt x="1247" y="59"/>
                  </a:cubicBezTo>
                  <a:cubicBezTo>
                    <a:pt x="1247" y="26"/>
                    <a:pt x="1221" y="0"/>
                    <a:pt x="1188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0" y="0"/>
                    <a:pt x="0" y="26"/>
                    <a:pt x="0" y="5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40"/>
                    <a:pt x="15" y="455"/>
                    <a:pt x="33" y="455"/>
                  </a:cubicBezTo>
                  <a:cubicBezTo>
                    <a:pt x="70" y="455"/>
                    <a:pt x="70" y="455"/>
                    <a:pt x="70" y="455"/>
                  </a:cubicBezTo>
                  <a:cubicBezTo>
                    <a:pt x="70" y="525"/>
                    <a:pt x="70" y="525"/>
                    <a:pt x="70" y="525"/>
                  </a:cubicBezTo>
                  <a:cubicBezTo>
                    <a:pt x="33" y="525"/>
                    <a:pt x="33" y="525"/>
                    <a:pt x="33" y="525"/>
                  </a:cubicBezTo>
                  <a:cubicBezTo>
                    <a:pt x="15" y="525"/>
                    <a:pt x="0" y="539"/>
                    <a:pt x="0" y="558"/>
                  </a:cubicBezTo>
                  <a:cubicBezTo>
                    <a:pt x="0" y="947"/>
                    <a:pt x="0" y="947"/>
                    <a:pt x="0" y="947"/>
                  </a:cubicBezTo>
                  <a:cubicBezTo>
                    <a:pt x="0" y="965"/>
                    <a:pt x="15" y="979"/>
                    <a:pt x="33" y="979"/>
                  </a:cubicBezTo>
                  <a:cubicBezTo>
                    <a:pt x="70" y="979"/>
                    <a:pt x="70" y="979"/>
                    <a:pt x="70" y="979"/>
                  </a:cubicBezTo>
                  <a:cubicBezTo>
                    <a:pt x="70" y="1049"/>
                    <a:pt x="70" y="1049"/>
                    <a:pt x="70" y="1049"/>
                  </a:cubicBezTo>
                  <a:cubicBezTo>
                    <a:pt x="33" y="1049"/>
                    <a:pt x="33" y="1049"/>
                    <a:pt x="33" y="1049"/>
                  </a:cubicBezTo>
                  <a:cubicBezTo>
                    <a:pt x="15" y="1049"/>
                    <a:pt x="0" y="1064"/>
                    <a:pt x="0" y="1082"/>
                  </a:cubicBezTo>
                  <a:cubicBezTo>
                    <a:pt x="0" y="1475"/>
                    <a:pt x="0" y="1475"/>
                    <a:pt x="0" y="1475"/>
                  </a:cubicBezTo>
                  <a:cubicBezTo>
                    <a:pt x="0" y="1493"/>
                    <a:pt x="15" y="1507"/>
                    <a:pt x="33" y="1507"/>
                  </a:cubicBezTo>
                  <a:cubicBezTo>
                    <a:pt x="70" y="1507"/>
                    <a:pt x="70" y="1507"/>
                    <a:pt x="70" y="1507"/>
                  </a:cubicBezTo>
                  <a:cubicBezTo>
                    <a:pt x="70" y="1577"/>
                    <a:pt x="70" y="1577"/>
                    <a:pt x="70" y="1577"/>
                  </a:cubicBezTo>
                  <a:cubicBezTo>
                    <a:pt x="33" y="1577"/>
                    <a:pt x="33" y="1577"/>
                    <a:pt x="33" y="1577"/>
                  </a:cubicBezTo>
                  <a:cubicBezTo>
                    <a:pt x="15" y="1577"/>
                    <a:pt x="0" y="1592"/>
                    <a:pt x="0" y="1610"/>
                  </a:cubicBezTo>
                  <a:cubicBezTo>
                    <a:pt x="0" y="1973"/>
                    <a:pt x="0" y="1973"/>
                    <a:pt x="0" y="1973"/>
                  </a:cubicBezTo>
                  <a:cubicBezTo>
                    <a:pt x="0" y="2006"/>
                    <a:pt x="30" y="2035"/>
                    <a:pt x="63" y="2035"/>
                  </a:cubicBezTo>
                  <a:cubicBezTo>
                    <a:pt x="70" y="2035"/>
                    <a:pt x="70" y="2035"/>
                    <a:pt x="70" y="2035"/>
                  </a:cubicBezTo>
                  <a:cubicBezTo>
                    <a:pt x="70" y="2134"/>
                    <a:pt x="70" y="2134"/>
                    <a:pt x="70" y="2134"/>
                  </a:cubicBezTo>
                  <a:cubicBezTo>
                    <a:pt x="70" y="2149"/>
                    <a:pt x="81" y="2164"/>
                    <a:pt x="99" y="2164"/>
                  </a:cubicBezTo>
                  <a:cubicBezTo>
                    <a:pt x="1163" y="2164"/>
                    <a:pt x="1163" y="2164"/>
                    <a:pt x="1163" y="2164"/>
                  </a:cubicBezTo>
                  <a:cubicBezTo>
                    <a:pt x="1174" y="2164"/>
                    <a:pt x="1181" y="2156"/>
                    <a:pt x="1181" y="2149"/>
                  </a:cubicBezTo>
                  <a:cubicBezTo>
                    <a:pt x="1181" y="2035"/>
                    <a:pt x="1181" y="2035"/>
                    <a:pt x="1181" y="2035"/>
                  </a:cubicBezTo>
                  <a:cubicBezTo>
                    <a:pt x="1214" y="2035"/>
                    <a:pt x="1214" y="2035"/>
                    <a:pt x="1214" y="2035"/>
                  </a:cubicBezTo>
                  <a:cubicBezTo>
                    <a:pt x="1232" y="2035"/>
                    <a:pt x="1247" y="2017"/>
                    <a:pt x="1247" y="1999"/>
                  </a:cubicBezTo>
                  <a:cubicBezTo>
                    <a:pt x="1247" y="1639"/>
                    <a:pt x="1247" y="1639"/>
                    <a:pt x="1247" y="1639"/>
                  </a:cubicBezTo>
                  <a:cubicBezTo>
                    <a:pt x="1247" y="1603"/>
                    <a:pt x="1221" y="1577"/>
                    <a:pt x="1188" y="1577"/>
                  </a:cubicBezTo>
                  <a:cubicBezTo>
                    <a:pt x="1181" y="1577"/>
                    <a:pt x="1181" y="1577"/>
                    <a:pt x="1181" y="1577"/>
                  </a:cubicBezTo>
                  <a:cubicBezTo>
                    <a:pt x="1181" y="1507"/>
                    <a:pt x="1181" y="1507"/>
                    <a:pt x="1181" y="1507"/>
                  </a:cubicBezTo>
                  <a:cubicBezTo>
                    <a:pt x="1214" y="1507"/>
                    <a:pt x="1214" y="1507"/>
                    <a:pt x="1214" y="1507"/>
                  </a:cubicBezTo>
                  <a:cubicBezTo>
                    <a:pt x="1232" y="1507"/>
                    <a:pt x="1247" y="1493"/>
                    <a:pt x="1247" y="1475"/>
                  </a:cubicBezTo>
                  <a:cubicBezTo>
                    <a:pt x="1247" y="1302"/>
                    <a:pt x="1247" y="1302"/>
                    <a:pt x="1247" y="1302"/>
                  </a:cubicBezTo>
                  <a:cubicBezTo>
                    <a:pt x="1247" y="1299"/>
                    <a:pt x="1247" y="1295"/>
                    <a:pt x="1243" y="1291"/>
                  </a:cubicBezTo>
                  <a:cubicBezTo>
                    <a:pt x="1214" y="1269"/>
                    <a:pt x="1185" y="1287"/>
                    <a:pt x="1185" y="1313"/>
                  </a:cubicBezTo>
                  <a:cubicBezTo>
                    <a:pt x="1185" y="1445"/>
                    <a:pt x="1185" y="1445"/>
                    <a:pt x="1185" y="1445"/>
                  </a:cubicBezTo>
                  <a:cubicBezTo>
                    <a:pt x="855" y="1445"/>
                    <a:pt x="855" y="1445"/>
                    <a:pt x="855" y="1445"/>
                  </a:cubicBezTo>
                  <a:cubicBezTo>
                    <a:pt x="855" y="1115"/>
                    <a:pt x="855" y="1115"/>
                    <a:pt x="855" y="1115"/>
                  </a:cubicBezTo>
                  <a:cubicBezTo>
                    <a:pt x="1185" y="1115"/>
                    <a:pt x="1185" y="1115"/>
                    <a:pt x="1185" y="1115"/>
                  </a:cubicBezTo>
                  <a:cubicBezTo>
                    <a:pt x="1185" y="1174"/>
                    <a:pt x="1185" y="1174"/>
                    <a:pt x="1185" y="1174"/>
                  </a:cubicBezTo>
                  <a:cubicBezTo>
                    <a:pt x="1185" y="1188"/>
                    <a:pt x="1196" y="1203"/>
                    <a:pt x="1214" y="1207"/>
                  </a:cubicBezTo>
                  <a:cubicBezTo>
                    <a:pt x="1232" y="1207"/>
                    <a:pt x="1247" y="1192"/>
                    <a:pt x="1247" y="1174"/>
                  </a:cubicBezTo>
                  <a:cubicBezTo>
                    <a:pt x="1247" y="1082"/>
                    <a:pt x="1247" y="1082"/>
                    <a:pt x="1247" y="1082"/>
                  </a:cubicBezTo>
                  <a:cubicBezTo>
                    <a:pt x="1247" y="1064"/>
                    <a:pt x="1232" y="1049"/>
                    <a:pt x="1214" y="1049"/>
                  </a:cubicBezTo>
                  <a:cubicBezTo>
                    <a:pt x="1181" y="1049"/>
                    <a:pt x="1181" y="1049"/>
                    <a:pt x="1181" y="1049"/>
                  </a:cubicBezTo>
                  <a:cubicBezTo>
                    <a:pt x="1181" y="979"/>
                    <a:pt x="1181" y="979"/>
                    <a:pt x="1181" y="979"/>
                  </a:cubicBezTo>
                  <a:cubicBezTo>
                    <a:pt x="1214" y="979"/>
                    <a:pt x="1214" y="979"/>
                    <a:pt x="1214" y="979"/>
                  </a:cubicBezTo>
                  <a:cubicBezTo>
                    <a:pt x="1232" y="979"/>
                    <a:pt x="1247" y="965"/>
                    <a:pt x="1247" y="947"/>
                  </a:cubicBezTo>
                  <a:cubicBezTo>
                    <a:pt x="1247" y="558"/>
                    <a:pt x="1247" y="558"/>
                    <a:pt x="1247" y="558"/>
                  </a:cubicBezTo>
                  <a:cubicBezTo>
                    <a:pt x="1247" y="539"/>
                    <a:pt x="1232" y="525"/>
                    <a:pt x="1214" y="525"/>
                  </a:cubicBezTo>
                  <a:cubicBezTo>
                    <a:pt x="1181" y="525"/>
                    <a:pt x="1181" y="525"/>
                    <a:pt x="1181" y="525"/>
                  </a:cubicBezTo>
                  <a:cubicBezTo>
                    <a:pt x="1181" y="455"/>
                    <a:pt x="1181" y="455"/>
                    <a:pt x="1181" y="455"/>
                  </a:cubicBezTo>
                  <a:lnTo>
                    <a:pt x="1214" y="455"/>
                  </a:lnTo>
                  <a:moveTo>
                    <a:pt x="1185" y="393"/>
                  </a:moveTo>
                  <a:lnTo>
                    <a:pt x="1185" y="393"/>
                  </a:lnTo>
                  <a:cubicBezTo>
                    <a:pt x="855" y="393"/>
                    <a:pt x="855" y="393"/>
                    <a:pt x="855" y="393"/>
                  </a:cubicBezTo>
                  <a:cubicBezTo>
                    <a:pt x="855" y="63"/>
                    <a:pt x="855" y="63"/>
                    <a:pt x="855" y="63"/>
                  </a:cubicBezTo>
                  <a:cubicBezTo>
                    <a:pt x="1185" y="63"/>
                    <a:pt x="1185" y="63"/>
                    <a:pt x="1185" y="63"/>
                  </a:cubicBezTo>
                  <a:lnTo>
                    <a:pt x="1185" y="393"/>
                  </a:lnTo>
                  <a:moveTo>
                    <a:pt x="63" y="63"/>
                  </a:moveTo>
                  <a:lnTo>
                    <a:pt x="63" y="63"/>
                  </a:lnTo>
                  <a:cubicBezTo>
                    <a:pt x="789" y="63"/>
                    <a:pt x="789" y="63"/>
                    <a:pt x="789" y="63"/>
                  </a:cubicBezTo>
                  <a:cubicBezTo>
                    <a:pt x="789" y="393"/>
                    <a:pt x="789" y="393"/>
                    <a:pt x="789" y="393"/>
                  </a:cubicBezTo>
                  <a:cubicBezTo>
                    <a:pt x="63" y="393"/>
                    <a:pt x="63" y="393"/>
                    <a:pt x="63" y="393"/>
                  </a:cubicBezTo>
                  <a:lnTo>
                    <a:pt x="63" y="63"/>
                  </a:lnTo>
                  <a:moveTo>
                    <a:pt x="63" y="587"/>
                  </a:moveTo>
                  <a:lnTo>
                    <a:pt x="63" y="587"/>
                  </a:lnTo>
                  <a:cubicBezTo>
                    <a:pt x="789" y="587"/>
                    <a:pt x="789" y="587"/>
                    <a:pt x="789" y="587"/>
                  </a:cubicBezTo>
                  <a:cubicBezTo>
                    <a:pt x="789" y="917"/>
                    <a:pt x="789" y="917"/>
                    <a:pt x="789" y="917"/>
                  </a:cubicBezTo>
                  <a:cubicBezTo>
                    <a:pt x="63" y="917"/>
                    <a:pt x="63" y="917"/>
                    <a:pt x="63" y="917"/>
                  </a:cubicBezTo>
                  <a:lnTo>
                    <a:pt x="63" y="587"/>
                  </a:lnTo>
                  <a:moveTo>
                    <a:pt x="1119" y="2101"/>
                  </a:moveTo>
                  <a:lnTo>
                    <a:pt x="1119" y="2101"/>
                  </a:lnTo>
                  <a:cubicBezTo>
                    <a:pt x="132" y="2101"/>
                    <a:pt x="132" y="2101"/>
                    <a:pt x="132" y="2101"/>
                  </a:cubicBezTo>
                  <a:cubicBezTo>
                    <a:pt x="132" y="2035"/>
                    <a:pt x="132" y="2035"/>
                    <a:pt x="132" y="2035"/>
                  </a:cubicBezTo>
                  <a:cubicBezTo>
                    <a:pt x="239" y="2035"/>
                    <a:pt x="239" y="2035"/>
                    <a:pt x="239" y="2035"/>
                  </a:cubicBezTo>
                  <a:cubicBezTo>
                    <a:pt x="253" y="2035"/>
                    <a:pt x="268" y="2021"/>
                    <a:pt x="272" y="2006"/>
                  </a:cubicBezTo>
                  <a:cubicBezTo>
                    <a:pt x="275" y="1988"/>
                    <a:pt x="261" y="1969"/>
                    <a:pt x="239" y="1969"/>
                  </a:cubicBezTo>
                  <a:cubicBezTo>
                    <a:pt x="63" y="1969"/>
                    <a:pt x="63" y="1969"/>
                    <a:pt x="63" y="1969"/>
                  </a:cubicBezTo>
                  <a:cubicBezTo>
                    <a:pt x="63" y="1639"/>
                    <a:pt x="63" y="1639"/>
                    <a:pt x="63" y="1639"/>
                  </a:cubicBezTo>
                  <a:cubicBezTo>
                    <a:pt x="789" y="1639"/>
                    <a:pt x="789" y="1639"/>
                    <a:pt x="789" y="1639"/>
                  </a:cubicBezTo>
                  <a:cubicBezTo>
                    <a:pt x="789" y="1969"/>
                    <a:pt x="789" y="1969"/>
                    <a:pt x="789" y="1969"/>
                  </a:cubicBezTo>
                  <a:cubicBezTo>
                    <a:pt x="374" y="1969"/>
                    <a:pt x="374" y="1969"/>
                    <a:pt x="374" y="1969"/>
                  </a:cubicBezTo>
                  <a:cubicBezTo>
                    <a:pt x="360" y="1969"/>
                    <a:pt x="345" y="1980"/>
                    <a:pt x="345" y="1999"/>
                  </a:cubicBezTo>
                  <a:cubicBezTo>
                    <a:pt x="341" y="2017"/>
                    <a:pt x="356" y="2035"/>
                    <a:pt x="374" y="2035"/>
                  </a:cubicBezTo>
                  <a:cubicBezTo>
                    <a:pt x="1119" y="2035"/>
                    <a:pt x="1119" y="2035"/>
                    <a:pt x="1119" y="2035"/>
                  </a:cubicBezTo>
                  <a:lnTo>
                    <a:pt x="1119" y="2101"/>
                  </a:lnTo>
                  <a:moveTo>
                    <a:pt x="1185" y="1969"/>
                  </a:moveTo>
                  <a:lnTo>
                    <a:pt x="1185" y="1969"/>
                  </a:lnTo>
                  <a:cubicBezTo>
                    <a:pt x="855" y="1969"/>
                    <a:pt x="855" y="1969"/>
                    <a:pt x="855" y="1969"/>
                  </a:cubicBezTo>
                  <a:cubicBezTo>
                    <a:pt x="855" y="1639"/>
                    <a:pt x="855" y="1639"/>
                    <a:pt x="855" y="1639"/>
                  </a:cubicBezTo>
                  <a:cubicBezTo>
                    <a:pt x="1185" y="1639"/>
                    <a:pt x="1185" y="1639"/>
                    <a:pt x="1185" y="1639"/>
                  </a:cubicBezTo>
                  <a:lnTo>
                    <a:pt x="1185" y="1969"/>
                  </a:lnTo>
                  <a:moveTo>
                    <a:pt x="1119" y="1577"/>
                  </a:moveTo>
                  <a:lnTo>
                    <a:pt x="1119" y="1577"/>
                  </a:lnTo>
                  <a:cubicBezTo>
                    <a:pt x="132" y="1577"/>
                    <a:pt x="132" y="1577"/>
                    <a:pt x="132" y="1577"/>
                  </a:cubicBezTo>
                  <a:cubicBezTo>
                    <a:pt x="132" y="1507"/>
                    <a:pt x="132" y="1507"/>
                    <a:pt x="132" y="1507"/>
                  </a:cubicBezTo>
                  <a:cubicBezTo>
                    <a:pt x="1119" y="1507"/>
                    <a:pt x="1119" y="1507"/>
                    <a:pt x="1119" y="1507"/>
                  </a:cubicBezTo>
                  <a:lnTo>
                    <a:pt x="1119" y="1577"/>
                  </a:lnTo>
                  <a:moveTo>
                    <a:pt x="789" y="1445"/>
                  </a:moveTo>
                  <a:lnTo>
                    <a:pt x="789" y="1445"/>
                  </a:lnTo>
                  <a:cubicBezTo>
                    <a:pt x="63" y="1445"/>
                    <a:pt x="63" y="1445"/>
                    <a:pt x="63" y="1445"/>
                  </a:cubicBezTo>
                  <a:cubicBezTo>
                    <a:pt x="63" y="1115"/>
                    <a:pt x="63" y="1115"/>
                    <a:pt x="63" y="1115"/>
                  </a:cubicBezTo>
                  <a:cubicBezTo>
                    <a:pt x="789" y="1115"/>
                    <a:pt x="789" y="1115"/>
                    <a:pt x="789" y="1115"/>
                  </a:cubicBezTo>
                  <a:lnTo>
                    <a:pt x="789" y="1445"/>
                  </a:lnTo>
                  <a:moveTo>
                    <a:pt x="1119" y="1049"/>
                  </a:moveTo>
                  <a:lnTo>
                    <a:pt x="1119" y="1049"/>
                  </a:lnTo>
                  <a:cubicBezTo>
                    <a:pt x="132" y="1049"/>
                    <a:pt x="132" y="1049"/>
                    <a:pt x="132" y="1049"/>
                  </a:cubicBezTo>
                  <a:cubicBezTo>
                    <a:pt x="132" y="979"/>
                    <a:pt x="132" y="979"/>
                    <a:pt x="132" y="979"/>
                  </a:cubicBezTo>
                  <a:cubicBezTo>
                    <a:pt x="1119" y="979"/>
                    <a:pt x="1119" y="979"/>
                    <a:pt x="1119" y="979"/>
                  </a:cubicBezTo>
                  <a:lnTo>
                    <a:pt x="1119" y="1049"/>
                  </a:lnTo>
                  <a:moveTo>
                    <a:pt x="1185" y="917"/>
                  </a:moveTo>
                  <a:lnTo>
                    <a:pt x="1185" y="917"/>
                  </a:lnTo>
                  <a:cubicBezTo>
                    <a:pt x="855" y="917"/>
                    <a:pt x="855" y="917"/>
                    <a:pt x="855" y="917"/>
                  </a:cubicBezTo>
                  <a:cubicBezTo>
                    <a:pt x="855" y="587"/>
                    <a:pt x="855" y="587"/>
                    <a:pt x="855" y="587"/>
                  </a:cubicBezTo>
                  <a:cubicBezTo>
                    <a:pt x="1185" y="587"/>
                    <a:pt x="1185" y="587"/>
                    <a:pt x="1185" y="587"/>
                  </a:cubicBezTo>
                  <a:lnTo>
                    <a:pt x="1185" y="917"/>
                  </a:lnTo>
                  <a:moveTo>
                    <a:pt x="1119" y="525"/>
                  </a:moveTo>
                  <a:lnTo>
                    <a:pt x="1119" y="525"/>
                  </a:lnTo>
                  <a:cubicBezTo>
                    <a:pt x="132" y="525"/>
                    <a:pt x="132" y="525"/>
                    <a:pt x="132" y="525"/>
                  </a:cubicBezTo>
                  <a:cubicBezTo>
                    <a:pt x="132" y="455"/>
                    <a:pt x="132" y="455"/>
                    <a:pt x="132" y="455"/>
                  </a:cubicBezTo>
                  <a:cubicBezTo>
                    <a:pt x="1119" y="455"/>
                    <a:pt x="1119" y="455"/>
                    <a:pt x="1119" y="455"/>
                  </a:cubicBezTo>
                  <a:lnTo>
                    <a:pt x="1119" y="5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6099085" y="4141493"/>
              <a:ext cx="145189" cy="47984"/>
            </a:xfrm>
            <a:custGeom>
              <a:rect b="b" l="l" r="r" t="t"/>
              <a:pathLst>
                <a:path extrusionOk="0" h="194" w="587">
                  <a:moveTo>
                    <a:pt x="63" y="194"/>
                  </a:moveTo>
                  <a:lnTo>
                    <a:pt x="63" y="194"/>
                  </a:lnTo>
                  <a:cubicBezTo>
                    <a:pt x="312" y="194"/>
                    <a:pt x="312" y="194"/>
                    <a:pt x="312" y="194"/>
                  </a:cubicBezTo>
                  <a:cubicBezTo>
                    <a:pt x="327" y="194"/>
                    <a:pt x="341" y="183"/>
                    <a:pt x="345" y="169"/>
                  </a:cubicBezTo>
                  <a:cubicBezTo>
                    <a:pt x="345" y="150"/>
                    <a:pt x="330" y="132"/>
                    <a:pt x="312" y="132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25" y="66"/>
                    <a:pt x="525" y="66"/>
                    <a:pt x="525" y="66"/>
                  </a:cubicBezTo>
                  <a:cubicBezTo>
                    <a:pt x="525" y="132"/>
                    <a:pt x="525" y="132"/>
                    <a:pt x="525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33" y="132"/>
                    <a:pt x="418" y="143"/>
                    <a:pt x="418" y="161"/>
                  </a:cubicBezTo>
                  <a:cubicBezTo>
                    <a:pt x="415" y="179"/>
                    <a:pt x="429" y="194"/>
                    <a:pt x="448" y="194"/>
                  </a:cubicBezTo>
                  <a:cubicBezTo>
                    <a:pt x="528" y="194"/>
                    <a:pt x="528" y="194"/>
                    <a:pt x="528" y="194"/>
                  </a:cubicBezTo>
                  <a:cubicBezTo>
                    <a:pt x="561" y="194"/>
                    <a:pt x="587" y="169"/>
                    <a:pt x="587" y="135"/>
                  </a:cubicBezTo>
                  <a:cubicBezTo>
                    <a:pt x="587" y="62"/>
                    <a:pt x="587" y="62"/>
                    <a:pt x="587" y="62"/>
                  </a:cubicBezTo>
                  <a:cubicBezTo>
                    <a:pt x="587" y="29"/>
                    <a:pt x="561" y="0"/>
                    <a:pt x="528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6" y="0"/>
                    <a:pt x="0" y="29"/>
                    <a:pt x="0" y="6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69"/>
                    <a:pt x="26" y="194"/>
                    <a:pt x="63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6294237" y="4141493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33" y="66"/>
                  </a:moveTo>
                  <a:lnTo>
                    <a:pt x="33" y="66"/>
                  </a:lnTo>
                  <a:cubicBezTo>
                    <a:pt x="51" y="66"/>
                    <a:pt x="66" y="51"/>
                    <a:pt x="66" y="33"/>
                  </a:cubicBezTo>
                  <a:cubicBezTo>
                    <a:pt x="66" y="14"/>
                    <a:pt x="51" y="0"/>
                    <a:pt x="33" y="0"/>
                  </a:cubicBezTo>
                  <a:cubicBezTo>
                    <a:pt x="14" y="0"/>
                    <a:pt x="0" y="14"/>
                    <a:pt x="0" y="33"/>
                  </a:cubicBezTo>
                  <a:cubicBezTo>
                    <a:pt x="0" y="51"/>
                    <a:pt x="14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6326886" y="4141493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66"/>
                  </a:moveTo>
                  <a:lnTo>
                    <a:pt x="33" y="66"/>
                  </a:lnTo>
                  <a:cubicBezTo>
                    <a:pt x="51" y="66"/>
                    <a:pt x="62" y="51"/>
                    <a:pt x="62" y="33"/>
                  </a:cubicBezTo>
                  <a:cubicBezTo>
                    <a:pt x="62" y="14"/>
                    <a:pt x="51" y="0"/>
                    <a:pt x="33" y="0"/>
                  </a:cubicBezTo>
                  <a:cubicBezTo>
                    <a:pt x="14" y="0"/>
                    <a:pt x="0" y="14"/>
                    <a:pt x="0" y="33"/>
                  </a:cubicBezTo>
                  <a:cubicBezTo>
                    <a:pt x="0" y="51"/>
                    <a:pt x="14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6294237" y="4174142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4"/>
                    <a:pt x="0" y="33"/>
                  </a:cubicBezTo>
                  <a:cubicBezTo>
                    <a:pt x="0" y="47"/>
                    <a:pt x="14" y="66"/>
                    <a:pt x="33" y="66"/>
                  </a:cubicBezTo>
                  <a:cubicBezTo>
                    <a:pt x="51" y="66"/>
                    <a:pt x="66" y="47"/>
                    <a:pt x="66" y="33"/>
                  </a:cubicBezTo>
                  <a:cubicBezTo>
                    <a:pt x="66" y="14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6326886" y="4174142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0"/>
                  </a:moveTo>
                  <a:lnTo>
                    <a:pt x="33" y="0"/>
                  </a:lnTo>
                  <a:cubicBezTo>
                    <a:pt x="51" y="0"/>
                    <a:pt x="62" y="14"/>
                    <a:pt x="62" y="33"/>
                  </a:cubicBezTo>
                  <a:cubicBezTo>
                    <a:pt x="62" y="51"/>
                    <a:pt x="51" y="66"/>
                    <a:pt x="33" y="66"/>
                  </a:cubicBezTo>
                  <a:cubicBezTo>
                    <a:pt x="14" y="66"/>
                    <a:pt x="0" y="51"/>
                    <a:pt x="0" y="33"/>
                  </a:cubicBezTo>
                  <a:cubicBezTo>
                    <a:pt x="0" y="14"/>
                    <a:pt x="14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6099085" y="4271099"/>
              <a:ext cx="145189" cy="47984"/>
            </a:xfrm>
            <a:custGeom>
              <a:rect b="b" l="l" r="r" t="t"/>
              <a:pathLst>
                <a:path extrusionOk="0" h="194" w="587">
                  <a:moveTo>
                    <a:pt x="63" y="194"/>
                  </a:moveTo>
                  <a:lnTo>
                    <a:pt x="63" y="194"/>
                  </a:lnTo>
                  <a:cubicBezTo>
                    <a:pt x="528" y="194"/>
                    <a:pt x="528" y="194"/>
                    <a:pt x="528" y="194"/>
                  </a:cubicBezTo>
                  <a:cubicBezTo>
                    <a:pt x="561" y="194"/>
                    <a:pt x="587" y="169"/>
                    <a:pt x="587" y="136"/>
                  </a:cubicBezTo>
                  <a:cubicBezTo>
                    <a:pt x="587" y="62"/>
                    <a:pt x="587" y="62"/>
                    <a:pt x="587" y="62"/>
                  </a:cubicBezTo>
                  <a:cubicBezTo>
                    <a:pt x="587" y="30"/>
                    <a:pt x="561" y="0"/>
                    <a:pt x="528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6" y="0"/>
                    <a:pt x="0" y="30"/>
                    <a:pt x="0" y="62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69"/>
                    <a:pt x="26" y="194"/>
                    <a:pt x="63" y="194"/>
                  </a:cubicBezTo>
                  <a:moveTo>
                    <a:pt x="63" y="66"/>
                  </a:moveTo>
                  <a:lnTo>
                    <a:pt x="63" y="66"/>
                  </a:lnTo>
                  <a:cubicBezTo>
                    <a:pt x="525" y="66"/>
                    <a:pt x="525" y="66"/>
                    <a:pt x="525" y="66"/>
                  </a:cubicBezTo>
                  <a:cubicBezTo>
                    <a:pt x="525" y="132"/>
                    <a:pt x="525" y="132"/>
                    <a:pt x="525" y="132"/>
                  </a:cubicBezTo>
                  <a:cubicBezTo>
                    <a:pt x="63" y="132"/>
                    <a:pt x="63" y="132"/>
                    <a:pt x="63" y="132"/>
                  </a:cubicBezTo>
                  <a:lnTo>
                    <a:pt x="63" y="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6294237" y="4272089"/>
              <a:ext cx="16324" cy="15335"/>
            </a:xfrm>
            <a:custGeom>
              <a:rect b="b" l="l" r="r" t="t"/>
              <a:pathLst>
                <a:path extrusionOk="0" h="62" w="66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4"/>
                    <a:pt x="0" y="29"/>
                  </a:cubicBezTo>
                  <a:cubicBezTo>
                    <a:pt x="0" y="47"/>
                    <a:pt x="14" y="62"/>
                    <a:pt x="33" y="62"/>
                  </a:cubicBezTo>
                  <a:cubicBezTo>
                    <a:pt x="51" y="62"/>
                    <a:pt x="66" y="47"/>
                    <a:pt x="66" y="29"/>
                  </a:cubicBezTo>
                  <a:cubicBezTo>
                    <a:pt x="66" y="14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6326886" y="4272089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4"/>
                    <a:pt x="0" y="29"/>
                  </a:cubicBezTo>
                  <a:cubicBezTo>
                    <a:pt x="0" y="47"/>
                    <a:pt x="14" y="62"/>
                    <a:pt x="33" y="62"/>
                  </a:cubicBezTo>
                  <a:cubicBezTo>
                    <a:pt x="51" y="62"/>
                    <a:pt x="62" y="47"/>
                    <a:pt x="62" y="29"/>
                  </a:cubicBezTo>
                  <a:cubicBezTo>
                    <a:pt x="62" y="14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6294237" y="4304738"/>
              <a:ext cx="16324" cy="15335"/>
            </a:xfrm>
            <a:custGeom>
              <a:rect b="b" l="l" r="r" t="t"/>
              <a:pathLst>
                <a:path extrusionOk="0" h="62" w="66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1"/>
                    <a:pt x="0" y="29"/>
                  </a:cubicBezTo>
                  <a:cubicBezTo>
                    <a:pt x="0" y="47"/>
                    <a:pt x="14" y="62"/>
                    <a:pt x="33" y="62"/>
                  </a:cubicBezTo>
                  <a:cubicBezTo>
                    <a:pt x="51" y="62"/>
                    <a:pt x="66" y="47"/>
                    <a:pt x="66" y="29"/>
                  </a:cubicBezTo>
                  <a:cubicBezTo>
                    <a:pt x="66" y="14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6326886" y="4304738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4"/>
                    <a:pt x="0" y="29"/>
                  </a:cubicBezTo>
                  <a:cubicBezTo>
                    <a:pt x="0" y="47"/>
                    <a:pt x="14" y="62"/>
                    <a:pt x="33" y="62"/>
                  </a:cubicBezTo>
                  <a:cubicBezTo>
                    <a:pt x="47" y="62"/>
                    <a:pt x="62" y="47"/>
                    <a:pt x="62" y="29"/>
                  </a:cubicBezTo>
                  <a:cubicBezTo>
                    <a:pt x="62" y="11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6099085" y="4402684"/>
              <a:ext cx="145189" cy="47984"/>
            </a:xfrm>
            <a:custGeom>
              <a:rect b="b" l="l" r="r" t="t"/>
              <a:pathLst>
                <a:path extrusionOk="0" h="194" w="587">
                  <a:moveTo>
                    <a:pt x="63" y="194"/>
                  </a:moveTo>
                  <a:lnTo>
                    <a:pt x="63" y="194"/>
                  </a:lnTo>
                  <a:cubicBezTo>
                    <a:pt x="528" y="194"/>
                    <a:pt x="528" y="194"/>
                    <a:pt x="528" y="194"/>
                  </a:cubicBezTo>
                  <a:cubicBezTo>
                    <a:pt x="561" y="194"/>
                    <a:pt x="587" y="165"/>
                    <a:pt x="587" y="132"/>
                  </a:cubicBezTo>
                  <a:cubicBezTo>
                    <a:pt x="587" y="58"/>
                    <a:pt x="587" y="58"/>
                    <a:pt x="587" y="58"/>
                  </a:cubicBezTo>
                  <a:cubicBezTo>
                    <a:pt x="587" y="26"/>
                    <a:pt x="561" y="0"/>
                    <a:pt x="528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65"/>
                    <a:pt x="26" y="194"/>
                    <a:pt x="63" y="194"/>
                  </a:cubicBezTo>
                  <a:moveTo>
                    <a:pt x="63" y="62"/>
                  </a:moveTo>
                  <a:lnTo>
                    <a:pt x="63" y="62"/>
                  </a:lnTo>
                  <a:cubicBezTo>
                    <a:pt x="525" y="62"/>
                    <a:pt x="525" y="62"/>
                    <a:pt x="525" y="62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63" y="128"/>
                    <a:pt x="63" y="128"/>
                    <a:pt x="63" y="128"/>
                  </a:cubicBezTo>
                  <a:lnTo>
                    <a:pt x="63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6294237" y="4401695"/>
              <a:ext cx="16324" cy="15335"/>
            </a:xfrm>
            <a:custGeom>
              <a:rect b="b" l="l" r="r" t="t"/>
              <a:pathLst>
                <a:path extrusionOk="0" h="62" w="66">
                  <a:moveTo>
                    <a:pt x="33" y="0"/>
                  </a:moveTo>
                  <a:lnTo>
                    <a:pt x="33" y="0"/>
                  </a:lnTo>
                  <a:cubicBezTo>
                    <a:pt x="11" y="0"/>
                    <a:pt x="-4" y="18"/>
                    <a:pt x="0" y="37"/>
                  </a:cubicBezTo>
                  <a:cubicBezTo>
                    <a:pt x="3" y="55"/>
                    <a:pt x="18" y="62"/>
                    <a:pt x="33" y="62"/>
                  </a:cubicBezTo>
                  <a:cubicBezTo>
                    <a:pt x="51" y="62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6326886" y="4401695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0"/>
                  </a:moveTo>
                  <a:lnTo>
                    <a:pt x="33" y="0"/>
                  </a:lnTo>
                  <a:cubicBezTo>
                    <a:pt x="51" y="0"/>
                    <a:pt x="62" y="15"/>
                    <a:pt x="62" y="33"/>
                  </a:cubicBezTo>
                  <a:cubicBezTo>
                    <a:pt x="62" y="51"/>
                    <a:pt x="51" y="62"/>
                    <a:pt x="33" y="62"/>
                  </a:cubicBezTo>
                  <a:cubicBezTo>
                    <a:pt x="14" y="62"/>
                    <a:pt x="0" y="51"/>
                    <a:pt x="0" y="33"/>
                  </a:cubicBezTo>
                  <a:cubicBezTo>
                    <a:pt x="0" y="15"/>
                    <a:pt x="14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6294237" y="4434344"/>
              <a:ext cx="16324" cy="15335"/>
            </a:xfrm>
            <a:custGeom>
              <a:rect b="b" l="l" r="r" t="t"/>
              <a:pathLst>
                <a:path extrusionOk="0" h="62" w="66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48"/>
                    <a:pt x="14" y="62"/>
                    <a:pt x="33" y="62"/>
                  </a:cubicBezTo>
                  <a:cubicBezTo>
                    <a:pt x="51" y="62"/>
                    <a:pt x="66" y="48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6326886" y="4434344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48"/>
                    <a:pt x="14" y="62"/>
                    <a:pt x="33" y="62"/>
                  </a:cubicBezTo>
                  <a:cubicBezTo>
                    <a:pt x="51" y="62"/>
                    <a:pt x="62" y="48"/>
                    <a:pt x="62" y="33"/>
                  </a:cubicBezTo>
                  <a:cubicBezTo>
                    <a:pt x="62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6099085" y="4532291"/>
              <a:ext cx="145189" cy="47984"/>
            </a:xfrm>
            <a:custGeom>
              <a:rect b="b" l="l" r="r" t="t"/>
              <a:pathLst>
                <a:path extrusionOk="0" h="194" w="587">
                  <a:moveTo>
                    <a:pt x="587" y="132"/>
                  </a:moveTo>
                  <a:lnTo>
                    <a:pt x="587" y="132"/>
                  </a:lnTo>
                  <a:cubicBezTo>
                    <a:pt x="587" y="59"/>
                    <a:pt x="587" y="59"/>
                    <a:pt x="587" y="59"/>
                  </a:cubicBezTo>
                  <a:cubicBezTo>
                    <a:pt x="587" y="26"/>
                    <a:pt x="561" y="0"/>
                    <a:pt x="528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6" y="0"/>
                    <a:pt x="0" y="26"/>
                    <a:pt x="0" y="59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65"/>
                    <a:pt x="26" y="194"/>
                    <a:pt x="63" y="194"/>
                  </a:cubicBezTo>
                  <a:cubicBezTo>
                    <a:pt x="528" y="194"/>
                    <a:pt x="528" y="194"/>
                    <a:pt x="528" y="194"/>
                  </a:cubicBezTo>
                  <a:cubicBezTo>
                    <a:pt x="561" y="194"/>
                    <a:pt x="587" y="165"/>
                    <a:pt x="587" y="132"/>
                  </a:cubicBezTo>
                  <a:moveTo>
                    <a:pt x="525" y="128"/>
                  </a:moveTo>
                  <a:lnTo>
                    <a:pt x="525" y="128"/>
                  </a:lnTo>
                  <a:cubicBezTo>
                    <a:pt x="63" y="128"/>
                    <a:pt x="63" y="128"/>
                    <a:pt x="63" y="128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525" y="62"/>
                    <a:pt x="525" y="62"/>
                    <a:pt x="525" y="62"/>
                  </a:cubicBezTo>
                  <a:lnTo>
                    <a:pt x="525" y="1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6294237" y="4531301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33" y="66"/>
                  </a:moveTo>
                  <a:lnTo>
                    <a:pt x="33" y="66"/>
                  </a:lnTo>
                  <a:cubicBezTo>
                    <a:pt x="47" y="66"/>
                    <a:pt x="62" y="55"/>
                    <a:pt x="62" y="41"/>
                  </a:cubicBezTo>
                  <a:cubicBezTo>
                    <a:pt x="66" y="37"/>
                    <a:pt x="66" y="37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4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6326886" y="4531301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4" y="66"/>
                    <a:pt x="33" y="66"/>
                  </a:cubicBezTo>
                  <a:cubicBezTo>
                    <a:pt x="51" y="66"/>
                    <a:pt x="62" y="52"/>
                    <a:pt x="62" y="33"/>
                  </a:cubicBezTo>
                  <a:cubicBezTo>
                    <a:pt x="62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6294237" y="4563950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4" y="66"/>
                    <a:pt x="33" y="66"/>
                  </a:cubicBezTo>
                  <a:cubicBezTo>
                    <a:pt x="51" y="66"/>
                    <a:pt x="66" y="52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6326886" y="4563950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4" y="66"/>
                    <a:pt x="33" y="66"/>
                  </a:cubicBezTo>
                  <a:cubicBezTo>
                    <a:pt x="51" y="66"/>
                    <a:pt x="62" y="52"/>
                    <a:pt x="62" y="33"/>
                  </a:cubicBezTo>
                  <a:cubicBezTo>
                    <a:pt x="62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52"/>
          <p:cNvGrpSpPr/>
          <p:nvPr/>
        </p:nvGrpSpPr>
        <p:grpSpPr>
          <a:xfrm>
            <a:off x="6971016" y="4121194"/>
            <a:ext cx="535987" cy="429878"/>
            <a:chOff x="6549987" y="4162269"/>
            <a:chExt cx="535987" cy="429878"/>
          </a:xfrm>
        </p:grpSpPr>
        <p:sp>
          <p:nvSpPr>
            <p:cNvPr id="1247" name="Google Shape;1247;p52"/>
            <p:cNvSpPr/>
            <p:nvPr/>
          </p:nvSpPr>
          <p:spPr>
            <a:xfrm>
              <a:off x="6767647" y="4313642"/>
              <a:ext cx="60104" cy="71729"/>
            </a:xfrm>
            <a:custGeom>
              <a:rect b="b" l="l" r="r" t="t"/>
              <a:pathLst>
                <a:path extrusionOk="0" h="290" w="243">
                  <a:moveTo>
                    <a:pt x="154" y="22"/>
                  </a:moveTo>
                  <a:lnTo>
                    <a:pt x="154" y="22"/>
                  </a:lnTo>
                  <a:cubicBezTo>
                    <a:pt x="146" y="-3"/>
                    <a:pt x="121" y="0"/>
                    <a:pt x="121" y="0"/>
                  </a:cubicBezTo>
                  <a:cubicBezTo>
                    <a:pt x="106" y="0"/>
                    <a:pt x="91" y="8"/>
                    <a:pt x="88" y="22"/>
                  </a:cubicBezTo>
                  <a:cubicBezTo>
                    <a:pt x="3" y="246"/>
                    <a:pt x="3" y="246"/>
                    <a:pt x="3" y="246"/>
                  </a:cubicBezTo>
                  <a:cubicBezTo>
                    <a:pt x="-8" y="268"/>
                    <a:pt x="11" y="290"/>
                    <a:pt x="33" y="290"/>
                  </a:cubicBezTo>
                  <a:cubicBezTo>
                    <a:pt x="44" y="290"/>
                    <a:pt x="55" y="283"/>
                    <a:pt x="62" y="268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79" y="268"/>
                    <a:pt x="179" y="268"/>
                    <a:pt x="179" y="268"/>
                  </a:cubicBezTo>
                  <a:cubicBezTo>
                    <a:pt x="187" y="286"/>
                    <a:pt x="205" y="294"/>
                    <a:pt x="223" y="286"/>
                  </a:cubicBezTo>
                  <a:cubicBezTo>
                    <a:pt x="238" y="283"/>
                    <a:pt x="245" y="264"/>
                    <a:pt x="242" y="246"/>
                  </a:cubicBezTo>
                  <a:cubicBezTo>
                    <a:pt x="157" y="22"/>
                    <a:pt x="157" y="22"/>
                    <a:pt x="157" y="22"/>
                  </a:cubicBezTo>
                  <a:lnTo>
                    <a:pt x="154" y="22"/>
                  </a:lnTo>
                  <a:moveTo>
                    <a:pt x="99" y="169"/>
                  </a:moveTo>
                  <a:lnTo>
                    <a:pt x="99" y="169"/>
                  </a:lnTo>
                  <a:cubicBezTo>
                    <a:pt x="121" y="110"/>
                    <a:pt x="121" y="110"/>
                    <a:pt x="121" y="110"/>
                  </a:cubicBezTo>
                  <a:cubicBezTo>
                    <a:pt x="143" y="169"/>
                    <a:pt x="143" y="169"/>
                    <a:pt x="143" y="169"/>
                  </a:cubicBezTo>
                  <a:lnTo>
                    <a:pt x="99" y="1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6846549" y="4312652"/>
              <a:ext cx="15335" cy="71729"/>
            </a:xfrm>
            <a:custGeom>
              <a:rect b="b" l="l" r="r" t="t"/>
              <a:pathLst>
                <a:path extrusionOk="0" h="290" w="62">
                  <a:moveTo>
                    <a:pt x="0" y="30"/>
                  </a:moveTo>
                  <a:lnTo>
                    <a:pt x="0" y="30"/>
                  </a:lnTo>
                  <a:cubicBezTo>
                    <a:pt x="0" y="258"/>
                    <a:pt x="0" y="258"/>
                    <a:pt x="0" y="258"/>
                  </a:cubicBezTo>
                  <a:cubicBezTo>
                    <a:pt x="0" y="272"/>
                    <a:pt x="11" y="287"/>
                    <a:pt x="25" y="290"/>
                  </a:cubicBezTo>
                  <a:cubicBezTo>
                    <a:pt x="47" y="290"/>
                    <a:pt x="62" y="276"/>
                    <a:pt x="62" y="25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15"/>
                    <a:pt x="51" y="1"/>
                    <a:pt x="33" y="1"/>
                  </a:cubicBezTo>
                  <a:cubicBezTo>
                    <a:pt x="14" y="-3"/>
                    <a:pt x="0" y="12"/>
                    <a:pt x="0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6907890" y="4226825"/>
              <a:ext cx="112787" cy="16077"/>
            </a:xfrm>
            <a:custGeom>
              <a:rect b="b" l="l" r="r" t="t"/>
              <a:pathLst>
                <a:path extrusionOk="0" h="65" w="456">
                  <a:moveTo>
                    <a:pt x="456" y="33"/>
                  </a:moveTo>
                  <a:lnTo>
                    <a:pt x="456" y="33"/>
                  </a:lnTo>
                  <a:cubicBezTo>
                    <a:pt x="456" y="14"/>
                    <a:pt x="441" y="0"/>
                    <a:pt x="42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6" y="0"/>
                    <a:pt x="1" y="14"/>
                    <a:pt x="1" y="29"/>
                  </a:cubicBezTo>
                  <a:cubicBezTo>
                    <a:pt x="-3" y="47"/>
                    <a:pt x="12" y="65"/>
                    <a:pt x="30" y="65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41" y="65"/>
                    <a:pt x="456" y="51"/>
                    <a:pt x="45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6907890" y="4259474"/>
              <a:ext cx="80385" cy="15335"/>
            </a:xfrm>
            <a:custGeom>
              <a:rect b="b" l="l" r="r" t="t"/>
              <a:pathLst>
                <a:path extrusionOk="0" h="62" w="325">
                  <a:moveTo>
                    <a:pt x="30" y="0"/>
                  </a:moveTo>
                  <a:lnTo>
                    <a:pt x="30" y="0"/>
                  </a:lnTo>
                  <a:cubicBezTo>
                    <a:pt x="12" y="0"/>
                    <a:pt x="-3" y="18"/>
                    <a:pt x="1" y="36"/>
                  </a:cubicBezTo>
                  <a:cubicBezTo>
                    <a:pt x="1" y="51"/>
                    <a:pt x="16" y="62"/>
                    <a:pt x="30" y="62"/>
                  </a:cubicBezTo>
                  <a:cubicBezTo>
                    <a:pt x="291" y="62"/>
                    <a:pt x="291" y="62"/>
                    <a:pt x="291" y="62"/>
                  </a:cubicBezTo>
                  <a:cubicBezTo>
                    <a:pt x="309" y="62"/>
                    <a:pt x="324" y="51"/>
                    <a:pt x="324" y="36"/>
                  </a:cubicBezTo>
                  <a:cubicBezTo>
                    <a:pt x="327" y="18"/>
                    <a:pt x="313" y="0"/>
                    <a:pt x="294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6549987" y="4162269"/>
              <a:ext cx="535986" cy="365569"/>
            </a:xfrm>
            <a:custGeom>
              <a:rect b="b" l="l" r="r" t="t"/>
              <a:pathLst>
                <a:path extrusionOk="0" h="1478" w="2167">
                  <a:moveTo>
                    <a:pt x="2134" y="854"/>
                  </a:moveTo>
                  <a:lnTo>
                    <a:pt x="2134" y="854"/>
                  </a:lnTo>
                  <a:cubicBezTo>
                    <a:pt x="1741" y="854"/>
                    <a:pt x="1741" y="854"/>
                    <a:pt x="1741" y="854"/>
                  </a:cubicBezTo>
                  <a:cubicBezTo>
                    <a:pt x="1723" y="854"/>
                    <a:pt x="1708" y="869"/>
                    <a:pt x="1708" y="887"/>
                  </a:cubicBezTo>
                  <a:cubicBezTo>
                    <a:pt x="1708" y="913"/>
                    <a:pt x="1708" y="913"/>
                    <a:pt x="1708" y="913"/>
                  </a:cubicBezTo>
                  <a:cubicBezTo>
                    <a:pt x="1624" y="913"/>
                    <a:pt x="1624" y="913"/>
                    <a:pt x="1624" y="913"/>
                  </a:cubicBezTo>
                  <a:cubicBezTo>
                    <a:pt x="1569" y="858"/>
                    <a:pt x="1569" y="858"/>
                    <a:pt x="1569" y="858"/>
                  </a:cubicBezTo>
                  <a:cubicBezTo>
                    <a:pt x="1554" y="843"/>
                    <a:pt x="1532" y="843"/>
                    <a:pt x="1521" y="858"/>
                  </a:cubicBezTo>
                  <a:cubicBezTo>
                    <a:pt x="1510" y="873"/>
                    <a:pt x="1514" y="891"/>
                    <a:pt x="1525" y="902"/>
                  </a:cubicBezTo>
                  <a:cubicBezTo>
                    <a:pt x="1536" y="913"/>
                    <a:pt x="1536" y="913"/>
                    <a:pt x="1536" y="913"/>
                  </a:cubicBezTo>
                  <a:cubicBezTo>
                    <a:pt x="1448" y="913"/>
                    <a:pt x="1448" y="913"/>
                    <a:pt x="1448" y="913"/>
                  </a:cubicBezTo>
                  <a:cubicBezTo>
                    <a:pt x="1448" y="862"/>
                    <a:pt x="1448" y="862"/>
                    <a:pt x="1448" y="862"/>
                  </a:cubicBezTo>
                  <a:cubicBezTo>
                    <a:pt x="1448" y="847"/>
                    <a:pt x="1437" y="832"/>
                    <a:pt x="1419" y="829"/>
                  </a:cubicBezTo>
                  <a:cubicBezTo>
                    <a:pt x="1400" y="829"/>
                    <a:pt x="1386" y="843"/>
                    <a:pt x="1386" y="862"/>
                  </a:cubicBezTo>
                  <a:cubicBezTo>
                    <a:pt x="1386" y="928"/>
                    <a:pt x="1386" y="928"/>
                    <a:pt x="1386" y="928"/>
                  </a:cubicBezTo>
                  <a:cubicBezTo>
                    <a:pt x="1085" y="1100"/>
                    <a:pt x="1085" y="1100"/>
                    <a:pt x="1085" y="1100"/>
                  </a:cubicBezTo>
                  <a:cubicBezTo>
                    <a:pt x="784" y="928"/>
                    <a:pt x="784" y="928"/>
                    <a:pt x="784" y="928"/>
                  </a:cubicBezTo>
                  <a:cubicBezTo>
                    <a:pt x="784" y="579"/>
                    <a:pt x="784" y="579"/>
                    <a:pt x="784" y="579"/>
                  </a:cubicBezTo>
                  <a:cubicBezTo>
                    <a:pt x="1085" y="407"/>
                    <a:pt x="1085" y="407"/>
                    <a:pt x="1085" y="407"/>
                  </a:cubicBezTo>
                  <a:cubicBezTo>
                    <a:pt x="1386" y="579"/>
                    <a:pt x="1386" y="579"/>
                    <a:pt x="1386" y="579"/>
                  </a:cubicBezTo>
                  <a:cubicBezTo>
                    <a:pt x="1386" y="722"/>
                    <a:pt x="1386" y="722"/>
                    <a:pt x="1386" y="722"/>
                  </a:cubicBezTo>
                  <a:cubicBezTo>
                    <a:pt x="1386" y="737"/>
                    <a:pt x="1397" y="752"/>
                    <a:pt x="1411" y="755"/>
                  </a:cubicBezTo>
                  <a:cubicBezTo>
                    <a:pt x="1430" y="755"/>
                    <a:pt x="1448" y="741"/>
                    <a:pt x="1448" y="722"/>
                  </a:cubicBezTo>
                  <a:cubicBezTo>
                    <a:pt x="1448" y="561"/>
                    <a:pt x="1448" y="561"/>
                    <a:pt x="1448" y="561"/>
                  </a:cubicBezTo>
                  <a:cubicBezTo>
                    <a:pt x="1448" y="550"/>
                    <a:pt x="1441" y="539"/>
                    <a:pt x="1433" y="532"/>
                  </a:cubicBezTo>
                  <a:cubicBezTo>
                    <a:pt x="1118" y="352"/>
                    <a:pt x="1118" y="352"/>
                    <a:pt x="1118" y="352"/>
                  </a:cubicBezTo>
                  <a:cubicBezTo>
                    <a:pt x="1118" y="125"/>
                    <a:pt x="1118" y="125"/>
                    <a:pt x="1118" y="125"/>
                  </a:cubicBezTo>
                  <a:cubicBezTo>
                    <a:pt x="1239" y="125"/>
                    <a:pt x="1239" y="125"/>
                    <a:pt x="1239" y="125"/>
                  </a:cubicBezTo>
                  <a:cubicBezTo>
                    <a:pt x="1228" y="139"/>
                    <a:pt x="1228" y="139"/>
                    <a:pt x="1228" y="139"/>
                  </a:cubicBezTo>
                  <a:cubicBezTo>
                    <a:pt x="1217" y="147"/>
                    <a:pt x="1213" y="162"/>
                    <a:pt x="1221" y="173"/>
                  </a:cubicBezTo>
                  <a:cubicBezTo>
                    <a:pt x="1228" y="198"/>
                    <a:pt x="1257" y="202"/>
                    <a:pt x="1272" y="183"/>
                  </a:cubicBezTo>
                  <a:cubicBezTo>
                    <a:pt x="1327" y="125"/>
                    <a:pt x="1327" y="125"/>
                    <a:pt x="1327" y="125"/>
                  </a:cubicBezTo>
                  <a:cubicBezTo>
                    <a:pt x="1448" y="125"/>
                    <a:pt x="1448" y="125"/>
                    <a:pt x="1448" y="125"/>
                  </a:cubicBezTo>
                  <a:cubicBezTo>
                    <a:pt x="1448" y="162"/>
                    <a:pt x="1448" y="162"/>
                    <a:pt x="1448" y="162"/>
                  </a:cubicBezTo>
                  <a:cubicBezTo>
                    <a:pt x="1448" y="180"/>
                    <a:pt x="1463" y="194"/>
                    <a:pt x="1477" y="194"/>
                  </a:cubicBezTo>
                  <a:cubicBezTo>
                    <a:pt x="1873" y="194"/>
                    <a:pt x="1873" y="194"/>
                    <a:pt x="1873" y="194"/>
                  </a:cubicBezTo>
                  <a:cubicBezTo>
                    <a:pt x="1892" y="194"/>
                    <a:pt x="1903" y="180"/>
                    <a:pt x="1903" y="162"/>
                  </a:cubicBezTo>
                  <a:cubicBezTo>
                    <a:pt x="1903" y="30"/>
                    <a:pt x="1903" y="30"/>
                    <a:pt x="1903" y="30"/>
                  </a:cubicBezTo>
                  <a:cubicBezTo>
                    <a:pt x="1903" y="15"/>
                    <a:pt x="1892" y="0"/>
                    <a:pt x="1873" y="0"/>
                  </a:cubicBezTo>
                  <a:cubicBezTo>
                    <a:pt x="1477" y="0"/>
                    <a:pt x="1477" y="0"/>
                    <a:pt x="1477" y="0"/>
                  </a:cubicBezTo>
                  <a:cubicBezTo>
                    <a:pt x="1463" y="0"/>
                    <a:pt x="1448" y="15"/>
                    <a:pt x="1448" y="30"/>
                  </a:cubicBezTo>
                  <a:cubicBezTo>
                    <a:pt x="1448" y="66"/>
                    <a:pt x="1448" y="66"/>
                    <a:pt x="1448" y="66"/>
                  </a:cubicBezTo>
                  <a:cubicBezTo>
                    <a:pt x="1323" y="66"/>
                    <a:pt x="1323" y="66"/>
                    <a:pt x="1323" y="66"/>
                  </a:cubicBezTo>
                  <a:cubicBezTo>
                    <a:pt x="1268" y="11"/>
                    <a:pt x="1268" y="11"/>
                    <a:pt x="1268" y="11"/>
                  </a:cubicBezTo>
                  <a:cubicBezTo>
                    <a:pt x="1257" y="0"/>
                    <a:pt x="1239" y="-3"/>
                    <a:pt x="1224" y="7"/>
                  </a:cubicBezTo>
                  <a:cubicBezTo>
                    <a:pt x="1210" y="18"/>
                    <a:pt x="1210" y="44"/>
                    <a:pt x="1224" y="55"/>
                  </a:cubicBezTo>
                  <a:cubicBezTo>
                    <a:pt x="1235" y="66"/>
                    <a:pt x="1235" y="66"/>
                    <a:pt x="1235" y="66"/>
                  </a:cubicBezTo>
                  <a:cubicBezTo>
                    <a:pt x="1081" y="66"/>
                    <a:pt x="1081" y="66"/>
                    <a:pt x="1081" y="66"/>
                  </a:cubicBezTo>
                  <a:cubicBezTo>
                    <a:pt x="1063" y="66"/>
                    <a:pt x="1048" y="81"/>
                    <a:pt x="1048" y="99"/>
                  </a:cubicBezTo>
                  <a:cubicBezTo>
                    <a:pt x="1048" y="356"/>
                    <a:pt x="1048" y="356"/>
                    <a:pt x="1048" y="356"/>
                  </a:cubicBezTo>
                  <a:cubicBezTo>
                    <a:pt x="740" y="532"/>
                    <a:pt x="740" y="532"/>
                    <a:pt x="740" y="532"/>
                  </a:cubicBezTo>
                  <a:cubicBezTo>
                    <a:pt x="630" y="532"/>
                    <a:pt x="630" y="532"/>
                    <a:pt x="630" y="532"/>
                  </a:cubicBezTo>
                  <a:cubicBezTo>
                    <a:pt x="641" y="521"/>
                    <a:pt x="641" y="521"/>
                    <a:pt x="641" y="521"/>
                  </a:cubicBezTo>
                  <a:cubicBezTo>
                    <a:pt x="652" y="510"/>
                    <a:pt x="656" y="495"/>
                    <a:pt x="649" y="481"/>
                  </a:cubicBezTo>
                  <a:cubicBezTo>
                    <a:pt x="638" y="466"/>
                    <a:pt x="612" y="462"/>
                    <a:pt x="597" y="477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458" y="532"/>
                    <a:pt x="458" y="532"/>
                    <a:pt x="458" y="532"/>
                  </a:cubicBezTo>
                  <a:cubicBezTo>
                    <a:pt x="458" y="491"/>
                    <a:pt x="458" y="491"/>
                    <a:pt x="458" y="491"/>
                  </a:cubicBezTo>
                  <a:cubicBezTo>
                    <a:pt x="458" y="473"/>
                    <a:pt x="443" y="462"/>
                    <a:pt x="425" y="462"/>
                  </a:cubicBezTo>
                  <a:cubicBezTo>
                    <a:pt x="275" y="462"/>
                    <a:pt x="275" y="462"/>
                    <a:pt x="275" y="462"/>
                  </a:cubicBezTo>
                  <a:cubicBezTo>
                    <a:pt x="260" y="462"/>
                    <a:pt x="245" y="473"/>
                    <a:pt x="242" y="488"/>
                  </a:cubicBezTo>
                  <a:cubicBezTo>
                    <a:pt x="242" y="506"/>
                    <a:pt x="256" y="524"/>
                    <a:pt x="275" y="524"/>
                  </a:cubicBezTo>
                  <a:cubicBezTo>
                    <a:pt x="396" y="524"/>
                    <a:pt x="396" y="524"/>
                    <a:pt x="396" y="524"/>
                  </a:cubicBezTo>
                  <a:cubicBezTo>
                    <a:pt x="396" y="590"/>
                    <a:pt x="396" y="590"/>
                    <a:pt x="396" y="590"/>
                  </a:cubicBezTo>
                  <a:cubicBezTo>
                    <a:pt x="66" y="590"/>
                    <a:pt x="66" y="590"/>
                    <a:pt x="66" y="590"/>
                  </a:cubicBezTo>
                  <a:cubicBezTo>
                    <a:pt x="66" y="524"/>
                    <a:pt x="66" y="524"/>
                    <a:pt x="66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50" y="524"/>
                    <a:pt x="165" y="514"/>
                    <a:pt x="168" y="495"/>
                  </a:cubicBezTo>
                  <a:cubicBezTo>
                    <a:pt x="172" y="477"/>
                    <a:pt x="154" y="462"/>
                    <a:pt x="135" y="462"/>
                  </a:cubicBezTo>
                  <a:cubicBezTo>
                    <a:pt x="33" y="462"/>
                    <a:pt x="33" y="462"/>
                    <a:pt x="33" y="462"/>
                  </a:cubicBezTo>
                  <a:cubicBezTo>
                    <a:pt x="14" y="462"/>
                    <a:pt x="0" y="473"/>
                    <a:pt x="0" y="491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0" y="642"/>
                    <a:pt x="14" y="656"/>
                    <a:pt x="33" y="656"/>
                  </a:cubicBezTo>
                  <a:cubicBezTo>
                    <a:pt x="425" y="656"/>
                    <a:pt x="425" y="656"/>
                    <a:pt x="425" y="656"/>
                  </a:cubicBezTo>
                  <a:cubicBezTo>
                    <a:pt x="443" y="656"/>
                    <a:pt x="458" y="642"/>
                    <a:pt x="458" y="623"/>
                  </a:cubicBezTo>
                  <a:cubicBezTo>
                    <a:pt x="458" y="590"/>
                    <a:pt x="458" y="590"/>
                    <a:pt x="458" y="590"/>
                  </a:cubicBezTo>
                  <a:cubicBezTo>
                    <a:pt x="542" y="590"/>
                    <a:pt x="542" y="590"/>
                    <a:pt x="542" y="59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612" y="664"/>
                    <a:pt x="638" y="660"/>
                    <a:pt x="649" y="642"/>
                  </a:cubicBezTo>
                  <a:cubicBezTo>
                    <a:pt x="656" y="631"/>
                    <a:pt x="652" y="612"/>
                    <a:pt x="645" y="602"/>
                  </a:cubicBezTo>
                  <a:cubicBezTo>
                    <a:pt x="634" y="590"/>
                    <a:pt x="634" y="590"/>
                    <a:pt x="634" y="590"/>
                  </a:cubicBezTo>
                  <a:cubicBezTo>
                    <a:pt x="718" y="590"/>
                    <a:pt x="718" y="590"/>
                    <a:pt x="718" y="590"/>
                  </a:cubicBezTo>
                  <a:cubicBezTo>
                    <a:pt x="718" y="1100"/>
                    <a:pt x="718" y="1100"/>
                    <a:pt x="718" y="1100"/>
                  </a:cubicBezTo>
                  <a:cubicBezTo>
                    <a:pt x="707" y="1093"/>
                    <a:pt x="707" y="1093"/>
                    <a:pt x="707" y="1093"/>
                  </a:cubicBezTo>
                  <a:cubicBezTo>
                    <a:pt x="700" y="1082"/>
                    <a:pt x="682" y="1078"/>
                    <a:pt x="667" y="1086"/>
                  </a:cubicBezTo>
                  <a:cubicBezTo>
                    <a:pt x="652" y="1096"/>
                    <a:pt x="649" y="1122"/>
                    <a:pt x="663" y="1137"/>
                  </a:cubicBezTo>
                  <a:cubicBezTo>
                    <a:pt x="718" y="1192"/>
                    <a:pt x="718" y="1192"/>
                    <a:pt x="718" y="1192"/>
                  </a:cubicBezTo>
                  <a:cubicBezTo>
                    <a:pt x="718" y="1280"/>
                    <a:pt x="718" y="1280"/>
                    <a:pt x="718" y="1280"/>
                  </a:cubicBezTo>
                  <a:cubicBezTo>
                    <a:pt x="557" y="1280"/>
                    <a:pt x="557" y="1280"/>
                    <a:pt x="557" y="1280"/>
                  </a:cubicBezTo>
                  <a:cubicBezTo>
                    <a:pt x="539" y="1280"/>
                    <a:pt x="524" y="1294"/>
                    <a:pt x="524" y="1313"/>
                  </a:cubicBezTo>
                  <a:cubicBezTo>
                    <a:pt x="524" y="1445"/>
                    <a:pt x="524" y="1445"/>
                    <a:pt x="524" y="1445"/>
                  </a:cubicBezTo>
                  <a:cubicBezTo>
                    <a:pt x="524" y="1463"/>
                    <a:pt x="539" y="1478"/>
                    <a:pt x="557" y="1478"/>
                  </a:cubicBezTo>
                  <a:cubicBezTo>
                    <a:pt x="949" y="1478"/>
                    <a:pt x="949" y="1478"/>
                    <a:pt x="949" y="1478"/>
                  </a:cubicBezTo>
                  <a:cubicBezTo>
                    <a:pt x="968" y="1478"/>
                    <a:pt x="982" y="1463"/>
                    <a:pt x="982" y="1445"/>
                  </a:cubicBezTo>
                  <a:cubicBezTo>
                    <a:pt x="982" y="1313"/>
                    <a:pt x="982" y="1313"/>
                    <a:pt x="982" y="1313"/>
                  </a:cubicBezTo>
                  <a:cubicBezTo>
                    <a:pt x="982" y="1294"/>
                    <a:pt x="968" y="1280"/>
                    <a:pt x="949" y="1280"/>
                  </a:cubicBezTo>
                  <a:cubicBezTo>
                    <a:pt x="784" y="1280"/>
                    <a:pt x="784" y="1280"/>
                    <a:pt x="784" y="1280"/>
                  </a:cubicBezTo>
                  <a:cubicBezTo>
                    <a:pt x="784" y="1192"/>
                    <a:pt x="784" y="1192"/>
                    <a:pt x="784" y="1192"/>
                  </a:cubicBezTo>
                  <a:cubicBezTo>
                    <a:pt x="839" y="1137"/>
                    <a:pt x="839" y="1137"/>
                    <a:pt x="839" y="1137"/>
                  </a:cubicBezTo>
                  <a:cubicBezTo>
                    <a:pt x="854" y="1122"/>
                    <a:pt x="850" y="1096"/>
                    <a:pt x="836" y="1086"/>
                  </a:cubicBezTo>
                  <a:cubicBezTo>
                    <a:pt x="821" y="1078"/>
                    <a:pt x="806" y="1082"/>
                    <a:pt x="795" y="1093"/>
                  </a:cubicBezTo>
                  <a:cubicBezTo>
                    <a:pt x="784" y="1104"/>
                    <a:pt x="784" y="1104"/>
                    <a:pt x="784" y="1104"/>
                  </a:cubicBezTo>
                  <a:cubicBezTo>
                    <a:pt x="784" y="1001"/>
                    <a:pt x="784" y="1001"/>
                    <a:pt x="784" y="1001"/>
                  </a:cubicBezTo>
                  <a:cubicBezTo>
                    <a:pt x="1067" y="1162"/>
                    <a:pt x="1067" y="1162"/>
                    <a:pt x="1067" y="1162"/>
                  </a:cubicBezTo>
                  <a:cubicBezTo>
                    <a:pt x="1078" y="1170"/>
                    <a:pt x="1089" y="1170"/>
                    <a:pt x="1100" y="1162"/>
                  </a:cubicBezTo>
                  <a:cubicBezTo>
                    <a:pt x="1426" y="975"/>
                    <a:pt x="1426" y="975"/>
                    <a:pt x="1426" y="975"/>
                  </a:cubicBezTo>
                  <a:cubicBezTo>
                    <a:pt x="1536" y="975"/>
                    <a:pt x="1536" y="975"/>
                    <a:pt x="1536" y="975"/>
                  </a:cubicBezTo>
                  <a:cubicBezTo>
                    <a:pt x="1525" y="986"/>
                    <a:pt x="1525" y="986"/>
                    <a:pt x="1525" y="986"/>
                  </a:cubicBezTo>
                  <a:cubicBezTo>
                    <a:pt x="1514" y="998"/>
                    <a:pt x="1510" y="1016"/>
                    <a:pt x="1521" y="1030"/>
                  </a:cubicBezTo>
                  <a:cubicBezTo>
                    <a:pt x="1532" y="1045"/>
                    <a:pt x="1554" y="1045"/>
                    <a:pt x="1569" y="1034"/>
                  </a:cubicBezTo>
                  <a:cubicBezTo>
                    <a:pt x="1624" y="975"/>
                    <a:pt x="1624" y="975"/>
                    <a:pt x="1624" y="975"/>
                  </a:cubicBezTo>
                  <a:cubicBezTo>
                    <a:pt x="1708" y="975"/>
                    <a:pt x="1708" y="975"/>
                    <a:pt x="1708" y="975"/>
                  </a:cubicBezTo>
                  <a:cubicBezTo>
                    <a:pt x="1708" y="1016"/>
                    <a:pt x="1708" y="1016"/>
                    <a:pt x="1708" y="1016"/>
                  </a:cubicBezTo>
                  <a:cubicBezTo>
                    <a:pt x="1708" y="1034"/>
                    <a:pt x="1723" y="1049"/>
                    <a:pt x="1741" y="1049"/>
                  </a:cubicBezTo>
                  <a:cubicBezTo>
                    <a:pt x="1837" y="1049"/>
                    <a:pt x="1837" y="1049"/>
                    <a:pt x="1837" y="1049"/>
                  </a:cubicBezTo>
                  <a:cubicBezTo>
                    <a:pt x="1851" y="1049"/>
                    <a:pt x="1866" y="1038"/>
                    <a:pt x="1870" y="1019"/>
                  </a:cubicBezTo>
                  <a:cubicBezTo>
                    <a:pt x="1870" y="1001"/>
                    <a:pt x="1855" y="986"/>
                    <a:pt x="1837" y="986"/>
                  </a:cubicBezTo>
                  <a:cubicBezTo>
                    <a:pt x="1774" y="986"/>
                    <a:pt x="1774" y="986"/>
                    <a:pt x="1774" y="986"/>
                  </a:cubicBezTo>
                  <a:cubicBezTo>
                    <a:pt x="1774" y="917"/>
                    <a:pt x="1774" y="917"/>
                    <a:pt x="1774" y="917"/>
                  </a:cubicBezTo>
                  <a:cubicBezTo>
                    <a:pt x="2104" y="917"/>
                    <a:pt x="2104" y="917"/>
                    <a:pt x="2104" y="917"/>
                  </a:cubicBezTo>
                  <a:cubicBezTo>
                    <a:pt x="2104" y="986"/>
                    <a:pt x="2104" y="986"/>
                    <a:pt x="2104" y="986"/>
                  </a:cubicBezTo>
                  <a:cubicBezTo>
                    <a:pt x="1976" y="986"/>
                    <a:pt x="1976" y="986"/>
                    <a:pt x="1976" y="986"/>
                  </a:cubicBezTo>
                  <a:cubicBezTo>
                    <a:pt x="1958" y="986"/>
                    <a:pt x="1943" y="998"/>
                    <a:pt x="1943" y="1012"/>
                  </a:cubicBezTo>
                  <a:cubicBezTo>
                    <a:pt x="1939" y="1034"/>
                    <a:pt x="1954" y="1049"/>
                    <a:pt x="1976" y="1049"/>
                  </a:cubicBezTo>
                  <a:cubicBezTo>
                    <a:pt x="2134" y="1049"/>
                    <a:pt x="2134" y="1049"/>
                    <a:pt x="2134" y="1049"/>
                  </a:cubicBezTo>
                  <a:cubicBezTo>
                    <a:pt x="2152" y="1049"/>
                    <a:pt x="2167" y="1034"/>
                    <a:pt x="2167" y="1016"/>
                  </a:cubicBezTo>
                  <a:cubicBezTo>
                    <a:pt x="2167" y="884"/>
                    <a:pt x="2167" y="884"/>
                    <a:pt x="2167" y="884"/>
                  </a:cubicBezTo>
                  <a:cubicBezTo>
                    <a:pt x="2167" y="869"/>
                    <a:pt x="2152" y="854"/>
                    <a:pt x="2134" y="854"/>
                  </a:cubicBezTo>
                  <a:moveTo>
                    <a:pt x="1510" y="62"/>
                  </a:moveTo>
                  <a:lnTo>
                    <a:pt x="1510" y="62"/>
                  </a:lnTo>
                  <a:cubicBezTo>
                    <a:pt x="1840" y="62"/>
                    <a:pt x="1840" y="62"/>
                    <a:pt x="1840" y="62"/>
                  </a:cubicBezTo>
                  <a:cubicBezTo>
                    <a:pt x="1840" y="132"/>
                    <a:pt x="1840" y="132"/>
                    <a:pt x="1840" y="132"/>
                  </a:cubicBezTo>
                  <a:cubicBezTo>
                    <a:pt x="1510" y="132"/>
                    <a:pt x="1510" y="132"/>
                    <a:pt x="1510" y="132"/>
                  </a:cubicBezTo>
                  <a:lnTo>
                    <a:pt x="1510" y="62"/>
                  </a:lnTo>
                  <a:moveTo>
                    <a:pt x="920" y="1412"/>
                  </a:moveTo>
                  <a:lnTo>
                    <a:pt x="920" y="1412"/>
                  </a:lnTo>
                  <a:cubicBezTo>
                    <a:pt x="590" y="1412"/>
                    <a:pt x="590" y="1412"/>
                    <a:pt x="590" y="1412"/>
                  </a:cubicBezTo>
                  <a:cubicBezTo>
                    <a:pt x="590" y="1346"/>
                    <a:pt x="590" y="1346"/>
                    <a:pt x="590" y="1346"/>
                  </a:cubicBezTo>
                  <a:cubicBezTo>
                    <a:pt x="920" y="1346"/>
                    <a:pt x="920" y="1346"/>
                    <a:pt x="920" y="1346"/>
                  </a:cubicBezTo>
                  <a:lnTo>
                    <a:pt x="920" y="14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6972446" y="4438054"/>
              <a:ext cx="108830" cy="16324"/>
            </a:xfrm>
            <a:custGeom>
              <a:rect b="b" l="l" r="r" t="t"/>
              <a:pathLst>
                <a:path extrusionOk="0" h="66" w="440">
                  <a:moveTo>
                    <a:pt x="33" y="66"/>
                  </a:moveTo>
                  <a:lnTo>
                    <a:pt x="33" y="66"/>
                  </a:lnTo>
                  <a:cubicBezTo>
                    <a:pt x="407" y="66"/>
                    <a:pt x="407" y="66"/>
                    <a:pt x="407" y="66"/>
                  </a:cubicBezTo>
                  <a:cubicBezTo>
                    <a:pt x="422" y="66"/>
                    <a:pt x="437" y="55"/>
                    <a:pt x="440" y="36"/>
                  </a:cubicBezTo>
                  <a:cubicBezTo>
                    <a:pt x="440" y="18"/>
                    <a:pt x="426" y="0"/>
                    <a:pt x="40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9" y="0"/>
                    <a:pt x="4" y="15"/>
                    <a:pt x="0" y="29"/>
                  </a:cubicBezTo>
                  <a:cubicBezTo>
                    <a:pt x="0" y="47"/>
                    <a:pt x="15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6972446" y="4470703"/>
              <a:ext cx="113529" cy="16324"/>
            </a:xfrm>
            <a:custGeom>
              <a:rect b="b" l="l" r="r" t="t"/>
              <a:pathLst>
                <a:path extrusionOk="0" h="66" w="459">
                  <a:moveTo>
                    <a:pt x="426" y="0"/>
                  </a:moveTo>
                  <a:lnTo>
                    <a:pt x="426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9" y="0"/>
                    <a:pt x="4" y="11"/>
                    <a:pt x="0" y="29"/>
                  </a:cubicBezTo>
                  <a:cubicBezTo>
                    <a:pt x="0" y="47"/>
                    <a:pt x="15" y="66"/>
                    <a:pt x="33" y="66"/>
                  </a:cubicBezTo>
                  <a:cubicBezTo>
                    <a:pt x="426" y="66"/>
                    <a:pt x="426" y="66"/>
                    <a:pt x="426" y="66"/>
                  </a:cubicBezTo>
                  <a:cubicBezTo>
                    <a:pt x="440" y="66"/>
                    <a:pt x="455" y="51"/>
                    <a:pt x="459" y="36"/>
                  </a:cubicBezTo>
                  <a:cubicBezTo>
                    <a:pt x="462" y="18"/>
                    <a:pt x="444" y="0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6972446" y="4503352"/>
              <a:ext cx="81128" cy="15335"/>
            </a:xfrm>
            <a:custGeom>
              <a:rect b="b" l="l" r="r" t="t"/>
              <a:pathLst>
                <a:path extrusionOk="0" h="62" w="328">
                  <a:moveTo>
                    <a:pt x="294" y="0"/>
                  </a:moveTo>
                  <a:lnTo>
                    <a:pt x="294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9" y="0"/>
                    <a:pt x="4" y="11"/>
                    <a:pt x="0" y="29"/>
                  </a:cubicBezTo>
                  <a:cubicBezTo>
                    <a:pt x="0" y="47"/>
                    <a:pt x="15" y="62"/>
                    <a:pt x="33" y="62"/>
                  </a:cubicBezTo>
                  <a:cubicBezTo>
                    <a:pt x="294" y="62"/>
                    <a:pt x="294" y="62"/>
                    <a:pt x="294" y="62"/>
                  </a:cubicBezTo>
                  <a:cubicBezTo>
                    <a:pt x="312" y="62"/>
                    <a:pt x="327" y="51"/>
                    <a:pt x="327" y="36"/>
                  </a:cubicBezTo>
                  <a:cubicBezTo>
                    <a:pt x="330" y="14"/>
                    <a:pt x="316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6549987" y="4340849"/>
              <a:ext cx="113529" cy="15582"/>
            </a:xfrm>
            <a:custGeom>
              <a:rect b="b" l="l" r="r" t="t"/>
              <a:pathLst>
                <a:path extrusionOk="0" h="63" w="459">
                  <a:moveTo>
                    <a:pt x="425" y="0"/>
                  </a:moveTo>
                  <a:lnTo>
                    <a:pt x="425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2"/>
                    <a:pt x="0" y="30"/>
                  </a:cubicBezTo>
                  <a:cubicBezTo>
                    <a:pt x="0" y="48"/>
                    <a:pt x="14" y="63"/>
                    <a:pt x="33" y="63"/>
                  </a:cubicBezTo>
                  <a:cubicBezTo>
                    <a:pt x="425" y="63"/>
                    <a:pt x="425" y="63"/>
                    <a:pt x="425" y="63"/>
                  </a:cubicBezTo>
                  <a:cubicBezTo>
                    <a:pt x="443" y="63"/>
                    <a:pt x="454" y="52"/>
                    <a:pt x="458" y="37"/>
                  </a:cubicBezTo>
                  <a:cubicBezTo>
                    <a:pt x="462" y="19"/>
                    <a:pt x="447" y="0"/>
                    <a:pt x="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6549987" y="4373498"/>
              <a:ext cx="113529" cy="15582"/>
            </a:xfrm>
            <a:custGeom>
              <a:rect b="b" l="l" r="r" t="t"/>
              <a:pathLst>
                <a:path extrusionOk="0" h="63" w="459">
                  <a:moveTo>
                    <a:pt x="425" y="0"/>
                  </a:moveTo>
                  <a:lnTo>
                    <a:pt x="425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2"/>
                    <a:pt x="0" y="26"/>
                  </a:cubicBezTo>
                  <a:cubicBezTo>
                    <a:pt x="0" y="48"/>
                    <a:pt x="14" y="63"/>
                    <a:pt x="33" y="63"/>
                  </a:cubicBezTo>
                  <a:cubicBezTo>
                    <a:pt x="425" y="63"/>
                    <a:pt x="425" y="63"/>
                    <a:pt x="425" y="63"/>
                  </a:cubicBezTo>
                  <a:cubicBezTo>
                    <a:pt x="443" y="63"/>
                    <a:pt x="454" y="52"/>
                    <a:pt x="458" y="37"/>
                  </a:cubicBezTo>
                  <a:cubicBezTo>
                    <a:pt x="462" y="15"/>
                    <a:pt x="447" y="0"/>
                    <a:pt x="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6549987" y="4406147"/>
              <a:ext cx="80880" cy="15582"/>
            </a:xfrm>
            <a:custGeom>
              <a:rect b="b" l="l" r="r" t="t"/>
              <a:pathLst>
                <a:path extrusionOk="0" h="63" w="327">
                  <a:moveTo>
                    <a:pt x="297" y="0"/>
                  </a:moveTo>
                  <a:lnTo>
                    <a:pt x="297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2"/>
                    <a:pt x="0" y="26"/>
                  </a:cubicBezTo>
                  <a:cubicBezTo>
                    <a:pt x="0" y="48"/>
                    <a:pt x="14" y="63"/>
                    <a:pt x="33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311" y="63"/>
                    <a:pt x="326" y="52"/>
                    <a:pt x="326" y="33"/>
                  </a:cubicBezTo>
                  <a:cubicBezTo>
                    <a:pt x="330" y="15"/>
                    <a:pt x="31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6680583" y="4544163"/>
              <a:ext cx="112540" cy="15335"/>
            </a:xfrm>
            <a:custGeom>
              <a:rect b="b" l="l" r="r" t="t"/>
              <a:pathLst>
                <a:path extrusionOk="0" h="62" w="455">
                  <a:moveTo>
                    <a:pt x="425" y="0"/>
                  </a:moveTo>
                  <a:lnTo>
                    <a:pt x="425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4" y="0"/>
                    <a:pt x="0" y="11"/>
                    <a:pt x="0" y="29"/>
                  </a:cubicBezTo>
                  <a:cubicBezTo>
                    <a:pt x="-4" y="47"/>
                    <a:pt x="11" y="62"/>
                    <a:pt x="29" y="62"/>
                  </a:cubicBezTo>
                  <a:cubicBezTo>
                    <a:pt x="421" y="62"/>
                    <a:pt x="421" y="62"/>
                    <a:pt x="421" y="62"/>
                  </a:cubicBezTo>
                  <a:cubicBezTo>
                    <a:pt x="440" y="62"/>
                    <a:pt x="454" y="51"/>
                    <a:pt x="454" y="36"/>
                  </a:cubicBezTo>
                  <a:cubicBezTo>
                    <a:pt x="458" y="14"/>
                    <a:pt x="443" y="0"/>
                    <a:pt x="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6680583" y="4576812"/>
              <a:ext cx="80633" cy="15335"/>
            </a:xfrm>
            <a:custGeom>
              <a:rect b="b" l="l" r="r" t="t"/>
              <a:pathLst>
                <a:path extrusionOk="0" h="62" w="326">
                  <a:moveTo>
                    <a:pt x="293" y="0"/>
                  </a:moveTo>
                  <a:lnTo>
                    <a:pt x="293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4" y="0"/>
                    <a:pt x="0" y="11"/>
                    <a:pt x="0" y="25"/>
                  </a:cubicBezTo>
                  <a:cubicBezTo>
                    <a:pt x="-4" y="47"/>
                    <a:pt x="11" y="62"/>
                    <a:pt x="29" y="62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308" y="62"/>
                    <a:pt x="322" y="51"/>
                    <a:pt x="326" y="33"/>
                  </a:cubicBezTo>
                  <a:cubicBezTo>
                    <a:pt x="326" y="14"/>
                    <a:pt x="311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0" name="Google Shape;1260;p52"/>
          <p:cNvGrpSpPr/>
          <p:nvPr/>
        </p:nvGrpSpPr>
        <p:grpSpPr>
          <a:xfrm>
            <a:off x="7735900" y="4116866"/>
            <a:ext cx="535987" cy="438534"/>
            <a:chOff x="7177491" y="4158065"/>
            <a:chExt cx="535987" cy="438534"/>
          </a:xfrm>
        </p:grpSpPr>
        <p:sp>
          <p:nvSpPr>
            <p:cNvPr id="1261" name="Google Shape;1261;p52"/>
            <p:cNvSpPr/>
            <p:nvPr/>
          </p:nvSpPr>
          <p:spPr>
            <a:xfrm>
              <a:off x="7464654" y="4382402"/>
              <a:ext cx="16819" cy="15830"/>
            </a:xfrm>
            <a:custGeom>
              <a:rect b="b" l="l" r="r" t="t"/>
              <a:pathLst>
                <a:path extrusionOk="0" h="64" w="68">
                  <a:moveTo>
                    <a:pt x="5" y="16"/>
                  </a:moveTo>
                  <a:lnTo>
                    <a:pt x="5" y="16"/>
                  </a:lnTo>
                  <a:cubicBezTo>
                    <a:pt x="-10" y="38"/>
                    <a:pt x="12" y="64"/>
                    <a:pt x="34" y="64"/>
                  </a:cubicBezTo>
                  <a:cubicBezTo>
                    <a:pt x="45" y="64"/>
                    <a:pt x="56" y="60"/>
                    <a:pt x="63" y="49"/>
                  </a:cubicBezTo>
                  <a:cubicBezTo>
                    <a:pt x="86" y="12"/>
                    <a:pt x="27" y="-21"/>
                    <a:pt x="5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7491862" y="4397738"/>
              <a:ext cx="17066" cy="16077"/>
            </a:xfrm>
            <a:custGeom>
              <a:rect b="b" l="l" r="r" t="t"/>
              <a:pathLst>
                <a:path extrusionOk="0" h="65" w="69">
                  <a:moveTo>
                    <a:pt x="5" y="16"/>
                  </a:moveTo>
                  <a:lnTo>
                    <a:pt x="5" y="16"/>
                  </a:lnTo>
                  <a:cubicBezTo>
                    <a:pt x="-17" y="53"/>
                    <a:pt x="41" y="86"/>
                    <a:pt x="64" y="49"/>
                  </a:cubicBezTo>
                  <a:cubicBezTo>
                    <a:pt x="85" y="12"/>
                    <a:pt x="27" y="-21"/>
                    <a:pt x="5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7410239" y="4382402"/>
              <a:ext cx="16077" cy="16077"/>
            </a:xfrm>
            <a:custGeom>
              <a:rect b="b" l="l" r="r" t="t"/>
              <a:pathLst>
                <a:path extrusionOk="0" h="65" w="65">
                  <a:moveTo>
                    <a:pt x="5" y="49"/>
                  </a:moveTo>
                  <a:lnTo>
                    <a:pt x="5" y="49"/>
                  </a:lnTo>
                  <a:cubicBezTo>
                    <a:pt x="23" y="85"/>
                    <a:pt x="82" y="52"/>
                    <a:pt x="60" y="16"/>
                  </a:cubicBezTo>
                  <a:cubicBezTo>
                    <a:pt x="42" y="-21"/>
                    <a:pt x="-17" y="12"/>
                    <a:pt x="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7383032" y="4397738"/>
              <a:ext cx="16077" cy="16077"/>
            </a:xfrm>
            <a:custGeom>
              <a:rect b="b" l="l" r="r" t="t"/>
              <a:pathLst>
                <a:path extrusionOk="0" h="65" w="65">
                  <a:moveTo>
                    <a:pt x="5" y="49"/>
                  </a:moveTo>
                  <a:lnTo>
                    <a:pt x="5" y="49"/>
                  </a:lnTo>
                  <a:cubicBezTo>
                    <a:pt x="23" y="86"/>
                    <a:pt x="82" y="53"/>
                    <a:pt x="60" y="16"/>
                  </a:cubicBezTo>
                  <a:cubicBezTo>
                    <a:pt x="41" y="-21"/>
                    <a:pt x="-17" y="12"/>
                    <a:pt x="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7355330" y="4274315"/>
              <a:ext cx="180311" cy="205787"/>
            </a:xfrm>
            <a:custGeom>
              <a:rect b="b" l="l" r="r" t="t"/>
              <a:pathLst>
                <a:path extrusionOk="0" h="832" w="729">
                  <a:moveTo>
                    <a:pt x="711" y="196"/>
                  </a:moveTo>
                  <a:lnTo>
                    <a:pt x="711" y="196"/>
                  </a:lnTo>
                  <a:cubicBezTo>
                    <a:pt x="381" y="5"/>
                    <a:pt x="381" y="5"/>
                    <a:pt x="381" y="5"/>
                  </a:cubicBezTo>
                  <a:cubicBezTo>
                    <a:pt x="370" y="-2"/>
                    <a:pt x="359" y="-2"/>
                    <a:pt x="348" y="5"/>
                  </a:cubicBezTo>
                  <a:cubicBezTo>
                    <a:pt x="18" y="196"/>
                    <a:pt x="18" y="196"/>
                    <a:pt x="18" y="196"/>
                  </a:cubicBezTo>
                  <a:cubicBezTo>
                    <a:pt x="7" y="203"/>
                    <a:pt x="0" y="214"/>
                    <a:pt x="0" y="225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0" y="618"/>
                    <a:pt x="7" y="629"/>
                    <a:pt x="18" y="636"/>
                  </a:cubicBezTo>
                  <a:cubicBezTo>
                    <a:pt x="348" y="827"/>
                    <a:pt x="348" y="827"/>
                    <a:pt x="348" y="827"/>
                  </a:cubicBezTo>
                  <a:cubicBezTo>
                    <a:pt x="359" y="834"/>
                    <a:pt x="370" y="834"/>
                    <a:pt x="381" y="827"/>
                  </a:cubicBezTo>
                  <a:cubicBezTo>
                    <a:pt x="715" y="636"/>
                    <a:pt x="715" y="636"/>
                    <a:pt x="715" y="636"/>
                  </a:cubicBezTo>
                  <a:cubicBezTo>
                    <a:pt x="722" y="629"/>
                    <a:pt x="729" y="618"/>
                    <a:pt x="729" y="607"/>
                  </a:cubicBezTo>
                  <a:cubicBezTo>
                    <a:pt x="729" y="225"/>
                    <a:pt x="729" y="225"/>
                    <a:pt x="729" y="225"/>
                  </a:cubicBezTo>
                  <a:cubicBezTo>
                    <a:pt x="729" y="214"/>
                    <a:pt x="722" y="203"/>
                    <a:pt x="711" y="196"/>
                  </a:cubicBezTo>
                  <a:moveTo>
                    <a:pt x="366" y="379"/>
                  </a:moveTo>
                  <a:lnTo>
                    <a:pt x="366" y="379"/>
                  </a:lnTo>
                  <a:cubicBezTo>
                    <a:pt x="99" y="225"/>
                    <a:pt x="99" y="225"/>
                    <a:pt x="99" y="225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634" y="225"/>
                    <a:pt x="634" y="225"/>
                    <a:pt x="634" y="225"/>
                  </a:cubicBezTo>
                  <a:lnTo>
                    <a:pt x="366" y="379"/>
                  </a:lnTo>
                  <a:moveTo>
                    <a:pt x="399" y="742"/>
                  </a:moveTo>
                  <a:lnTo>
                    <a:pt x="399" y="742"/>
                  </a:lnTo>
                  <a:cubicBezTo>
                    <a:pt x="399" y="647"/>
                    <a:pt x="399" y="647"/>
                    <a:pt x="399" y="647"/>
                  </a:cubicBezTo>
                  <a:cubicBezTo>
                    <a:pt x="399" y="633"/>
                    <a:pt x="392" y="621"/>
                    <a:pt x="377" y="614"/>
                  </a:cubicBezTo>
                  <a:cubicBezTo>
                    <a:pt x="355" y="607"/>
                    <a:pt x="329" y="625"/>
                    <a:pt x="329" y="647"/>
                  </a:cubicBezTo>
                  <a:cubicBezTo>
                    <a:pt x="329" y="742"/>
                    <a:pt x="329" y="742"/>
                    <a:pt x="329" y="742"/>
                  </a:cubicBezTo>
                  <a:cubicBezTo>
                    <a:pt x="66" y="589"/>
                    <a:pt x="66" y="589"/>
                    <a:pt x="66" y="589"/>
                  </a:cubicBezTo>
                  <a:cubicBezTo>
                    <a:pt x="66" y="281"/>
                    <a:pt x="66" y="281"/>
                    <a:pt x="66" y="281"/>
                  </a:cubicBezTo>
                  <a:cubicBezTo>
                    <a:pt x="329" y="434"/>
                    <a:pt x="329" y="434"/>
                    <a:pt x="329" y="434"/>
                  </a:cubicBezTo>
                  <a:cubicBezTo>
                    <a:pt x="329" y="508"/>
                    <a:pt x="329" y="508"/>
                    <a:pt x="329" y="508"/>
                  </a:cubicBezTo>
                  <a:cubicBezTo>
                    <a:pt x="329" y="519"/>
                    <a:pt x="337" y="533"/>
                    <a:pt x="352" y="537"/>
                  </a:cubicBezTo>
                  <a:cubicBezTo>
                    <a:pt x="373" y="548"/>
                    <a:pt x="399" y="530"/>
                    <a:pt x="399" y="508"/>
                  </a:cubicBezTo>
                  <a:cubicBezTo>
                    <a:pt x="399" y="434"/>
                    <a:pt x="399" y="434"/>
                    <a:pt x="399" y="434"/>
                  </a:cubicBezTo>
                  <a:cubicBezTo>
                    <a:pt x="667" y="281"/>
                    <a:pt x="667" y="281"/>
                    <a:pt x="667" y="281"/>
                  </a:cubicBezTo>
                  <a:cubicBezTo>
                    <a:pt x="667" y="589"/>
                    <a:pt x="667" y="589"/>
                    <a:pt x="667" y="589"/>
                  </a:cubicBezTo>
                  <a:lnTo>
                    <a:pt x="399" y="7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7437694" y="4305480"/>
              <a:ext cx="15830" cy="16572"/>
            </a:xfrm>
            <a:custGeom>
              <a:rect b="b" l="l" r="r" t="t"/>
              <a:pathLst>
                <a:path extrusionOk="0" h="67" w="64">
                  <a:moveTo>
                    <a:pt x="33" y="0"/>
                  </a:moveTo>
                  <a:lnTo>
                    <a:pt x="33" y="0"/>
                  </a:lnTo>
                  <a:cubicBezTo>
                    <a:pt x="-11" y="0"/>
                    <a:pt x="-11" y="67"/>
                    <a:pt x="33" y="67"/>
                  </a:cubicBezTo>
                  <a:cubicBezTo>
                    <a:pt x="74" y="67"/>
                    <a:pt x="74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7437694" y="4337386"/>
              <a:ext cx="15830" cy="16324"/>
            </a:xfrm>
            <a:custGeom>
              <a:rect b="b" l="l" r="r" t="t"/>
              <a:pathLst>
                <a:path extrusionOk="0" h="66" w="64">
                  <a:moveTo>
                    <a:pt x="33" y="0"/>
                  </a:moveTo>
                  <a:lnTo>
                    <a:pt x="33" y="0"/>
                  </a:lnTo>
                  <a:cubicBezTo>
                    <a:pt x="-11" y="0"/>
                    <a:pt x="-11" y="66"/>
                    <a:pt x="33" y="66"/>
                  </a:cubicBezTo>
                  <a:cubicBezTo>
                    <a:pt x="74" y="66"/>
                    <a:pt x="74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7177491" y="4158065"/>
              <a:ext cx="146178" cy="438534"/>
            </a:xfrm>
            <a:custGeom>
              <a:rect b="b" l="l" r="r" t="t"/>
              <a:pathLst>
                <a:path extrusionOk="0" h="1773" w="591">
                  <a:moveTo>
                    <a:pt x="55" y="10"/>
                  </a:moveTo>
                  <a:lnTo>
                    <a:pt x="55" y="10"/>
                  </a:lnTo>
                  <a:cubicBezTo>
                    <a:pt x="37" y="-12"/>
                    <a:pt x="0" y="3"/>
                    <a:pt x="0" y="32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37"/>
                    <a:pt x="11" y="252"/>
                    <a:pt x="29" y="255"/>
                  </a:cubicBezTo>
                  <a:cubicBezTo>
                    <a:pt x="48" y="255"/>
                    <a:pt x="66" y="241"/>
                    <a:pt x="66" y="223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198" y="267"/>
                    <a:pt x="198" y="267"/>
                    <a:pt x="198" y="267"/>
                  </a:cubicBezTo>
                  <a:cubicBezTo>
                    <a:pt x="198" y="552"/>
                    <a:pt x="198" y="552"/>
                    <a:pt x="198" y="552"/>
                  </a:cubicBezTo>
                  <a:cubicBezTo>
                    <a:pt x="66" y="487"/>
                    <a:pt x="66" y="487"/>
                    <a:pt x="66" y="487"/>
                  </a:cubicBezTo>
                  <a:cubicBezTo>
                    <a:pt x="66" y="362"/>
                    <a:pt x="66" y="362"/>
                    <a:pt x="66" y="362"/>
                  </a:cubicBezTo>
                  <a:cubicBezTo>
                    <a:pt x="66" y="347"/>
                    <a:pt x="51" y="332"/>
                    <a:pt x="37" y="329"/>
                  </a:cubicBezTo>
                  <a:cubicBezTo>
                    <a:pt x="18" y="329"/>
                    <a:pt x="0" y="343"/>
                    <a:pt x="0" y="362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0" y="1770"/>
                    <a:pt x="37" y="1784"/>
                    <a:pt x="55" y="1762"/>
                  </a:cubicBezTo>
                  <a:cubicBezTo>
                    <a:pt x="73" y="1740"/>
                    <a:pt x="572" y="1183"/>
                    <a:pt x="583" y="1168"/>
                  </a:cubicBezTo>
                  <a:cubicBezTo>
                    <a:pt x="587" y="1165"/>
                    <a:pt x="590" y="1157"/>
                    <a:pt x="590" y="1150"/>
                  </a:cubicBezTo>
                  <a:cubicBezTo>
                    <a:pt x="587" y="604"/>
                    <a:pt x="598" y="619"/>
                    <a:pt x="583" y="604"/>
                  </a:cubicBezTo>
                  <a:cubicBezTo>
                    <a:pt x="554" y="571"/>
                    <a:pt x="99" y="61"/>
                    <a:pt x="55" y="10"/>
                  </a:cubicBezTo>
                  <a:moveTo>
                    <a:pt x="264" y="1128"/>
                  </a:moveTo>
                  <a:lnTo>
                    <a:pt x="264" y="1128"/>
                  </a:lnTo>
                  <a:cubicBezTo>
                    <a:pt x="264" y="923"/>
                    <a:pt x="264" y="923"/>
                    <a:pt x="264" y="923"/>
                  </a:cubicBezTo>
                  <a:cubicBezTo>
                    <a:pt x="400" y="923"/>
                    <a:pt x="400" y="923"/>
                    <a:pt x="400" y="923"/>
                  </a:cubicBezTo>
                  <a:cubicBezTo>
                    <a:pt x="400" y="1062"/>
                    <a:pt x="400" y="1062"/>
                    <a:pt x="400" y="1062"/>
                  </a:cubicBezTo>
                  <a:lnTo>
                    <a:pt x="264" y="1128"/>
                  </a:lnTo>
                  <a:moveTo>
                    <a:pt x="396" y="1132"/>
                  </a:moveTo>
                  <a:lnTo>
                    <a:pt x="396" y="1132"/>
                  </a:lnTo>
                  <a:cubicBezTo>
                    <a:pt x="396" y="1289"/>
                    <a:pt x="396" y="1282"/>
                    <a:pt x="396" y="1286"/>
                  </a:cubicBezTo>
                  <a:cubicBezTo>
                    <a:pt x="264" y="1436"/>
                    <a:pt x="264" y="1436"/>
                    <a:pt x="264" y="1436"/>
                  </a:cubicBezTo>
                  <a:cubicBezTo>
                    <a:pt x="264" y="1198"/>
                    <a:pt x="264" y="1198"/>
                    <a:pt x="264" y="1198"/>
                  </a:cubicBezTo>
                  <a:lnTo>
                    <a:pt x="396" y="1132"/>
                  </a:lnTo>
                  <a:moveTo>
                    <a:pt x="66" y="923"/>
                  </a:moveTo>
                  <a:lnTo>
                    <a:pt x="66" y="923"/>
                  </a:lnTo>
                  <a:cubicBezTo>
                    <a:pt x="198" y="923"/>
                    <a:pt x="198" y="923"/>
                    <a:pt x="198" y="923"/>
                  </a:cubicBezTo>
                  <a:cubicBezTo>
                    <a:pt x="198" y="1161"/>
                    <a:pt x="198" y="1161"/>
                    <a:pt x="198" y="1161"/>
                  </a:cubicBezTo>
                  <a:cubicBezTo>
                    <a:pt x="66" y="1231"/>
                    <a:pt x="66" y="1231"/>
                    <a:pt x="66" y="1231"/>
                  </a:cubicBezTo>
                  <a:lnTo>
                    <a:pt x="66" y="923"/>
                  </a:lnTo>
                  <a:moveTo>
                    <a:pt x="524" y="860"/>
                  </a:moveTo>
                  <a:lnTo>
                    <a:pt x="524" y="860"/>
                  </a:lnTo>
                  <a:cubicBezTo>
                    <a:pt x="458" y="860"/>
                    <a:pt x="458" y="860"/>
                    <a:pt x="458" y="860"/>
                  </a:cubicBezTo>
                  <a:cubicBezTo>
                    <a:pt x="458" y="747"/>
                    <a:pt x="458" y="747"/>
                    <a:pt x="458" y="747"/>
                  </a:cubicBezTo>
                  <a:cubicBezTo>
                    <a:pt x="524" y="780"/>
                    <a:pt x="524" y="780"/>
                    <a:pt x="524" y="780"/>
                  </a:cubicBezTo>
                  <a:lnTo>
                    <a:pt x="524" y="860"/>
                  </a:lnTo>
                  <a:moveTo>
                    <a:pt x="400" y="860"/>
                  </a:moveTo>
                  <a:lnTo>
                    <a:pt x="400" y="860"/>
                  </a:lnTo>
                  <a:cubicBezTo>
                    <a:pt x="264" y="860"/>
                    <a:pt x="264" y="860"/>
                    <a:pt x="264" y="860"/>
                  </a:cubicBezTo>
                  <a:cubicBezTo>
                    <a:pt x="264" y="651"/>
                    <a:pt x="264" y="651"/>
                    <a:pt x="264" y="651"/>
                  </a:cubicBezTo>
                  <a:cubicBezTo>
                    <a:pt x="400" y="717"/>
                    <a:pt x="400" y="717"/>
                    <a:pt x="400" y="717"/>
                  </a:cubicBezTo>
                  <a:lnTo>
                    <a:pt x="400" y="860"/>
                  </a:lnTo>
                  <a:moveTo>
                    <a:pt x="458" y="923"/>
                  </a:moveTo>
                  <a:lnTo>
                    <a:pt x="458" y="923"/>
                  </a:lnTo>
                  <a:cubicBezTo>
                    <a:pt x="524" y="923"/>
                    <a:pt x="524" y="923"/>
                    <a:pt x="524" y="923"/>
                  </a:cubicBezTo>
                  <a:cubicBezTo>
                    <a:pt x="524" y="992"/>
                    <a:pt x="524" y="992"/>
                    <a:pt x="524" y="992"/>
                  </a:cubicBezTo>
                  <a:cubicBezTo>
                    <a:pt x="458" y="1029"/>
                    <a:pt x="458" y="1029"/>
                    <a:pt x="458" y="1029"/>
                  </a:cubicBezTo>
                  <a:lnTo>
                    <a:pt x="458" y="923"/>
                  </a:lnTo>
                  <a:moveTo>
                    <a:pt x="524" y="710"/>
                  </a:moveTo>
                  <a:lnTo>
                    <a:pt x="524" y="710"/>
                  </a:lnTo>
                  <a:cubicBezTo>
                    <a:pt x="458" y="677"/>
                    <a:pt x="458" y="677"/>
                    <a:pt x="458" y="677"/>
                  </a:cubicBezTo>
                  <a:cubicBezTo>
                    <a:pt x="458" y="560"/>
                    <a:pt x="458" y="560"/>
                    <a:pt x="458" y="560"/>
                  </a:cubicBezTo>
                  <a:cubicBezTo>
                    <a:pt x="524" y="637"/>
                    <a:pt x="524" y="637"/>
                    <a:pt x="524" y="637"/>
                  </a:cubicBezTo>
                  <a:lnTo>
                    <a:pt x="524" y="710"/>
                  </a:lnTo>
                  <a:moveTo>
                    <a:pt x="264" y="336"/>
                  </a:moveTo>
                  <a:lnTo>
                    <a:pt x="264" y="336"/>
                  </a:lnTo>
                  <a:cubicBezTo>
                    <a:pt x="400" y="487"/>
                    <a:pt x="400" y="487"/>
                    <a:pt x="400" y="487"/>
                  </a:cubicBezTo>
                  <a:cubicBezTo>
                    <a:pt x="400" y="648"/>
                    <a:pt x="400" y="648"/>
                    <a:pt x="400" y="648"/>
                  </a:cubicBezTo>
                  <a:cubicBezTo>
                    <a:pt x="264" y="582"/>
                    <a:pt x="264" y="582"/>
                    <a:pt x="264" y="582"/>
                  </a:cubicBezTo>
                  <a:lnTo>
                    <a:pt x="264" y="336"/>
                  </a:lnTo>
                  <a:moveTo>
                    <a:pt x="198" y="622"/>
                  </a:moveTo>
                  <a:lnTo>
                    <a:pt x="198" y="622"/>
                  </a:lnTo>
                  <a:cubicBezTo>
                    <a:pt x="198" y="860"/>
                    <a:pt x="198" y="860"/>
                    <a:pt x="198" y="860"/>
                  </a:cubicBezTo>
                  <a:cubicBezTo>
                    <a:pt x="66" y="860"/>
                    <a:pt x="66" y="860"/>
                    <a:pt x="66" y="860"/>
                  </a:cubicBezTo>
                  <a:cubicBezTo>
                    <a:pt x="66" y="556"/>
                    <a:pt x="66" y="556"/>
                    <a:pt x="66" y="556"/>
                  </a:cubicBezTo>
                  <a:lnTo>
                    <a:pt x="198" y="622"/>
                  </a:lnTo>
                  <a:moveTo>
                    <a:pt x="66" y="1297"/>
                  </a:moveTo>
                  <a:lnTo>
                    <a:pt x="66" y="1297"/>
                  </a:lnTo>
                  <a:cubicBezTo>
                    <a:pt x="198" y="1227"/>
                    <a:pt x="198" y="1227"/>
                    <a:pt x="198" y="1227"/>
                  </a:cubicBezTo>
                  <a:cubicBezTo>
                    <a:pt x="198" y="1506"/>
                    <a:pt x="198" y="1506"/>
                    <a:pt x="198" y="1506"/>
                  </a:cubicBezTo>
                  <a:cubicBezTo>
                    <a:pt x="66" y="1660"/>
                    <a:pt x="66" y="1660"/>
                    <a:pt x="66" y="1660"/>
                  </a:cubicBezTo>
                  <a:lnTo>
                    <a:pt x="66" y="1297"/>
                  </a:lnTo>
                  <a:moveTo>
                    <a:pt x="458" y="1212"/>
                  </a:moveTo>
                  <a:lnTo>
                    <a:pt x="458" y="1212"/>
                  </a:lnTo>
                  <a:cubicBezTo>
                    <a:pt x="458" y="1099"/>
                    <a:pt x="458" y="1099"/>
                    <a:pt x="458" y="1099"/>
                  </a:cubicBezTo>
                  <a:cubicBezTo>
                    <a:pt x="524" y="1066"/>
                    <a:pt x="524" y="1066"/>
                    <a:pt x="524" y="1066"/>
                  </a:cubicBezTo>
                  <a:cubicBezTo>
                    <a:pt x="524" y="1135"/>
                    <a:pt x="524" y="1135"/>
                    <a:pt x="524" y="1135"/>
                  </a:cubicBezTo>
                  <a:lnTo>
                    <a:pt x="458" y="12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7568290" y="4158807"/>
              <a:ext cx="145189" cy="437050"/>
            </a:xfrm>
            <a:custGeom>
              <a:rect b="b" l="l" r="r" t="t"/>
              <a:pathLst>
                <a:path extrusionOk="0" h="1767" w="587">
                  <a:moveTo>
                    <a:pt x="558" y="1426"/>
                  </a:moveTo>
                  <a:lnTo>
                    <a:pt x="558" y="1426"/>
                  </a:lnTo>
                  <a:cubicBezTo>
                    <a:pt x="576" y="1426"/>
                    <a:pt x="587" y="1411"/>
                    <a:pt x="587" y="1393"/>
                  </a:cubicBezTo>
                  <a:cubicBezTo>
                    <a:pt x="587" y="1393"/>
                    <a:pt x="587" y="102"/>
                    <a:pt x="587" y="29"/>
                  </a:cubicBezTo>
                  <a:cubicBezTo>
                    <a:pt x="587" y="3"/>
                    <a:pt x="550" y="-12"/>
                    <a:pt x="532" y="11"/>
                  </a:cubicBezTo>
                  <a:cubicBezTo>
                    <a:pt x="436" y="113"/>
                    <a:pt x="33" y="572"/>
                    <a:pt x="8" y="601"/>
                  </a:cubicBezTo>
                  <a:cubicBezTo>
                    <a:pt x="0" y="604"/>
                    <a:pt x="0" y="612"/>
                    <a:pt x="0" y="619"/>
                  </a:cubicBezTo>
                  <a:cubicBezTo>
                    <a:pt x="0" y="1144"/>
                    <a:pt x="0" y="1144"/>
                    <a:pt x="0" y="1144"/>
                  </a:cubicBezTo>
                  <a:cubicBezTo>
                    <a:pt x="0" y="1154"/>
                    <a:pt x="0" y="1162"/>
                    <a:pt x="8" y="1165"/>
                  </a:cubicBezTo>
                  <a:cubicBezTo>
                    <a:pt x="532" y="1756"/>
                    <a:pt x="532" y="1756"/>
                    <a:pt x="532" y="1756"/>
                  </a:cubicBezTo>
                  <a:cubicBezTo>
                    <a:pt x="550" y="1778"/>
                    <a:pt x="587" y="1763"/>
                    <a:pt x="587" y="1734"/>
                  </a:cubicBezTo>
                  <a:cubicBezTo>
                    <a:pt x="587" y="1536"/>
                    <a:pt x="587" y="1536"/>
                    <a:pt x="587" y="1536"/>
                  </a:cubicBezTo>
                  <a:cubicBezTo>
                    <a:pt x="587" y="1517"/>
                    <a:pt x="576" y="1503"/>
                    <a:pt x="558" y="1503"/>
                  </a:cubicBezTo>
                  <a:cubicBezTo>
                    <a:pt x="539" y="1499"/>
                    <a:pt x="524" y="1514"/>
                    <a:pt x="524" y="1532"/>
                  </a:cubicBezTo>
                  <a:cubicBezTo>
                    <a:pt x="524" y="1653"/>
                    <a:pt x="524" y="1653"/>
                    <a:pt x="524" y="1653"/>
                  </a:cubicBezTo>
                  <a:cubicBezTo>
                    <a:pt x="389" y="1503"/>
                    <a:pt x="389" y="1503"/>
                    <a:pt x="389" y="1503"/>
                  </a:cubicBezTo>
                  <a:cubicBezTo>
                    <a:pt x="392" y="1492"/>
                    <a:pt x="389" y="1503"/>
                    <a:pt x="389" y="1228"/>
                  </a:cubicBezTo>
                  <a:cubicBezTo>
                    <a:pt x="524" y="1297"/>
                    <a:pt x="524" y="1297"/>
                    <a:pt x="524" y="1297"/>
                  </a:cubicBezTo>
                  <a:cubicBezTo>
                    <a:pt x="524" y="1396"/>
                    <a:pt x="524" y="1396"/>
                    <a:pt x="524" y="1396"/>
                  </a:cubicBezTo>
                  <a:cubicBezTo>
                    <a:pt x="524" y="1415"/>
                    <a:pt x="539" y="1429"/>
                    <a:pt x="558" y="1426"/>
                  </a:cubicBezTo>
                  <a:moveTo>
                    <a:pt x="63" y="777"/>
                  </a:moveTo>
                  <a:lnTo>
                    <a:pt x="63" y="777"/>
                  </a:lnTo>
                  <a:cubicBezTo>
                    <a:pt x="128" y="744"/>
                    <a:pt x="128" y="744"/>
                    <a:pt x="128" y="744"/>
                  </a:cubicBezTo>
                  <a:cubicBezTo>
                    <a:pt x="128" y="857"/>
                    <a:pt x="128" y="857"/>
                    <a:pt x="128" y="857"/>
                  </a:cubicBezTo>
                  <a:cubicBezTo>
                    <a:pt x="63" y="857"/>
                    <a:pt x="63" y="857"/>
                    <a:pt x="63" y="857"/>
                  </a:cubicBezTo>
                  <a:lnTo>
                    <a:pt x="63" y="777"/>
                  </a:lnTo>
                  <a:moveTo>
                    <a:pt x="63" y="920"/>
                  </a:moveTo>
                  <a:lnTo>
                    <a:pt x="63" y="920"/>
                  </a:lnTo>
                  <a:cubicBezTo>
                    <a:pt x="128" y="920"/>
                    <a:pt x="128" y="920"/>
                    <a:pt x="128" y="920"/>
                  </a:cubicBezTo>
                  <a:cubicBezTo>
                    <a:pt x="128" y="1026"/>
                    <a:pt x="128" y="1026"/>
                    <a:pt x="128" y="1026"/>
                  </a:cubicBezTo>
                  <a:cubicBezTo>
                    <a:pt x="63" y="989"/>
                    <a:pt x="63" y="989"/>
                    <a:pt x="63" y="989"/>
                  </a:cubicBezTo>
                  <a:lnTo>
                    <a:pt x="63" y="920"/>
                  </a:lnTo>
                  <a:moveTo>
                    <a:pt x="195" y="920"/>
                  </a:moveTo>
                  <a:lnTo>
                    <a:pt x="195" y="920"/>
                  </a:lnTo>
                  <a:cubicBezTo>
                    <a:pt x="330" y="920"/>
                    <a:pt x="330" y="920"/>
                    <a:pt x="330" y="920"/>
                  </a:cubicBezTo>
                  <a:cubicBezTo>
                    <a:pt x="330" y="1125"/>
                    <a:pt x="330" y="1125"/>
                    <a:pt x="330" y="1125"/>
                  </a:cubicBezTo>
                  <a:cubicBezTo>
                    <a:pt x="195" y="1059"/>
                    <a:pt x="195" y="1059"/>
                    <a:pt x="195" y="1059"/>
                  </a:cubicBezTo>
                  <a:lnTo>
                    <a:pt x="195" y="920"/>
                  </a:lnTo>
                  <a:moveTo>
                    <a:pt x="195" y="857"/>
                  </a:moveTo>
                  <a:lnTo>
                    <a:pt x="195" y="857"/>
                  </a:lnTo>
                  <a:cubicBezTo>
                    <a:pt x="195" y="714"/>
                    <a:pt x="195" y="714"/>
                    <a:pt x="195" y="714"/>
                  </a:cubicBezTo>
                  <a:cubicBezTo>
                    <a:pt x="330" y="648"/>
                    <a:pt x="330" y="648"/>
                    <a:pt x="330" y="648"/>
                  </a:cubicBezTo>
                  <a:cubicBezTo>
                    <a:pt x="330" y="857"/>
                    <a:pt x="330" y="857"/>
                    <a:pt x="330" y="857"/>
                  </a:cubicBezTo>
                  <a:cubicBezTo>
                    <a:pt x="195" y="857"/>
                    <a:pt x="195" y="857"/>
                    <a:pt x="195" y="857"/>
                  </a:cubicBezTo>
                  <a:moveTo>
                    <a:pt x="195" y="645"/>
                  </a:moveTo>
                  <a:lnTo>
                    <a:pt x="195" y="645"/>
                  </a:lnTo>
                  <a:cubicBezTo>
                    <a:pt x="195" y="484"/>
                    <a:pt x="195" y="484"/>
                    <a:pt x="195" y="484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30" y="579"/>
                    <a:pt x="330" y="579"/>
                    <a:pt x="330" y="579"/>
                  </a:cubicBezTo>
                  <a:lnTo>
                    <a:pt x="195" y="645"/>
                  </a:lnTo>
                  <a:moveTo>
                    <a:pt x="389" y="619"/>
                  </a:moveTo>
                  <a:lnTo>
                    <a:pt x="389" y="619"/>
                  </a:lnTo>
                  <a:cubicBezTo>
                    <a:pt x="524" y="553"/>
                    <a:pt x="524" y="553"/>
                    <a:pt x="524" y="553"/>
                  </a:cubicBezTo>
                  <a:cubicBezTo>
                    <a:pt x="524" y="857"/>
                    <a:pt x="524" y="857"/>
                    <a:pt x="524" y="857"/>
                  </a:cubicBezTo>
                  <a:cubicBezTo>
                    <a:pt x="389" y="857"/>
                    <a:pt x="389" y="857"/>
                    <a:pt x="389" y="857"/>
                  </a:cubicBezTo>
                  <a:lnTo>
                    <a:pt x="389" y="619"/>
                  </a:lnTo>
                  <a:moveTo>
                    <a:pt x="524" y="484"/>
                  </a:moveTo>
                  <a:lnTo>
                    <a:pt x="524" y="484"/>
                  </a:lnTo>
                  <a:cubicBezTo>
                    <a:pt x="389" y="549"/>
                    <a:pt x="389" y="549"/>
                    <a:pt x="389" y="549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524" y="109"/>
                    <a:pt x="524" y="109"/>
                    <a:pt x="524" y="109"/>
                  </a:cubicBezTo>
                  <a:lnTo>
                    <a:pt x="524" y="484"/>
                  </a:lnTo>
                  <a:moveTo>
                    <a:pt x="128" y="557"/>
                  </a:moveTo>
                  <a:lnTo>
                    <a:pt x="128" y="557"/>
                  </a:lnTo>
                  <a:cubicBezTo>
                    <a:pt x="128" y="674"/>
                    <a:pt x="128" y="674"/>
                    <a:pt x="128" y="674"/>
                  </a:cubicBezTo>
                  <a:cubicBezTo>
                    <a:pt x="63" y="707"/>
                    <a:pt x="63" y="707"/>
                    <a:pt x="63" y="707"/>
                  </a:cubicBezTo>
                  <a:cubicBezTo>
                    <a:pt x="63" y="634"/>
                    <a:pt x="63" y="634"/>
                    <a:pt x="63" y="634"/>
                  </a:cubicBezTo>
                  <a:lnTo>
                    <a:pt x="128" y="557"/>
                  </a:lnTo>
                  <a:moveTo>
                    <a:pt x="63" y="1063"/>
                  </a:moveTo>
                  <a:lnTo>
                    <a:pt x="63" y="1063"/>
                  </a:lnTo>
                  <a:cubicBezTo>
                    <a:pt x="128" y="1096"/>
                    <a:pt x="128" y="1096"/>
                    <a:pt x="128" y="1096"/>
                  </a:cubicBezTo>
                  <a:cubicBezTo>
                    <a:pt x="128" y="1209"/>
                    <a:pt x="128" y="1209"/>
                    <a:pt x="128" y="1209"/>
                  </a:cubicBezTo>
                  <a:cubicBezTo>
                    <a:pt x="63" y="1132"/>
                    <a:pt x="63" y="1132"/>
                    <a:pt x="63" y="1132"/>
                  </a:cubicBezTo>
                  <a:lnTo>
                    <a:pt x="63" y="1063"/>
                  </a:lnTo>
                  <a:moveTo>
                    <a:pt x="330" y="1433"/>
                  </a:moveTo>
                  <a:lnTo>
                    <a:pt x="330" y="1433"/>
                  </a:lnTo>
                  <a:cubicBezTo>
                    <a:pt x="195" y="1283"/>
                    <a:pt x="195" y="1283"/>
                    <a:pt x="195" y="1283"/>
                  </a:cubicBezTo>
                  <a:cubicBezTo>
                    <a:pt x="195" y="1279"/>
                    <a:pt x="195" y="1286"/>
                    <a:pt x="195" y="1129"/>
                  </a:cubicBezTo>
                  <a:cubicBezTo>
                    <a:pt x="330" y="1195"/>
                    <a:pt x="330" y="1195"/>
                    <a:pt x="330" y="1195"/>
                  </a:cubicBezTo>
                  <a:lnTo>
                    <a:pt x="330" y="1433"/>
                  </a:lnTo>
                  <a:moveTo>
                    <a:pt x="389" y="1158"/>
                  </a:moveTo>
                  <a:lnTo>
                    <a:pt x="389" y="1158"/>
                  </a:lnTo>
                  <a:cubicBezTo>
                    <a:pt x="389" y="920"/>
                    <a:pt x="389" y="920"/>
                    <a:pt x="389" y="920"/>
                  </a:cubicBezTo>
                  <a:cubicBezTo>
                    <a:pt x="524" y="920"/>
                    <a:pt x="524" y="920"/>
                    <a:pt x="524" y="920"/>
                  </a:cubicBezTo>
                  <a:cubicBezTo>
                    <a:pt x="524" y="1228"/>
                    <a:pt x="524" y="1228"/>
                    <a:pt x="524" y="1228"/>
                  </a:cubicBezTo>
                  <a:lnTo>
                    <a:pt x="389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0" name="Google Shape;1270;p52"/>
          <p:cNvGrpSpPr/>
          <p:nvPr/>
        </p:nvGrpSpPr>
        <p:grpSpPr>
          <a:xfrm>
            <a:off x="5409902" y="2678012"/>
            <a:ext cx="610224" cy="539482"/>
            <a:chOff x="6207840" y="2520000"/>
            <a:chExt cx="632160" cy="555480"/>
          </a:xfrm>
        </p:grpSpPr>
        <p:sp>
          <p:nvSpPr>
            <p:cNvPr id="1271" name="Google Shape;1271;p52"/>
            <p:cNvSpPr/>
            <p:nvPr/>
          </p:nvSpPr>
          <p:spPr>
            <a:xfrm>
              <a:off x="6480360" y="2727000"/>
              <a:ext cx="86760" cy="140760"/>
            </a:xfrm>
            <a:custGeom>
              <a:rect b="b" l="l" r="r" t="t"/>
              <a:pathLst>
                <a:path extrusionOk="0" h="391" w="241">
                  <a:moveTo>
                    <a:pt x="113" y="1"/>
                  </a:moveTo>
                  <a:lnTo>
                    <a:pt x="113" y="1"/>
                  </a:lnTo>
                  <a:cubicBezTo>
                    <a:pt x="54" y="6"/>
                    <a:pt x="6" y="53"/>
                    <a:pt x="1" y="112"/>
                  </a:cubicBezTo>
                  <a:cubicBezTo>
                    <a:pt x="-2" y="151"/>
                    <a:pt x="14" y="188"/>
                    <a:pt x="42" y="212"/>
                  </a:cubicBezTo>
                  <a:cubicBezTo>
                    <a:pt x="42" y="313"/>
                    <a:pt x="42" y="313"/>
                    <a:pt x="42" y="313"/>
                  </a:cubicBezTo>
                  <a:cubicBezTo>
                    <a:pt x="42" y="356"/>
                    <a:pt x="78" y="391"/>
                    <a:pt x="121" y="391"/>
                  </a:cubicBezTo>
                  <a:cubicBezTo>
                    <a:pt x="164" y="391"/>
                    <a:pt x="199" y="356"/>
                    <a:pt x="199" y="313"/>
                  </a:cubicBezTo>
                  <a:cubicBezTo>
                    <a:pt x="199" y="212"/>
                    <a:pt x="199" y="212"/>
                    <a:pt x="199" y="212"/>
                  </a:cubicBezTo>
                  <a:cubicBezTo>
                    <a:pt x="226" y="190"/>
                    <a:pt x="241" y="157"/>
                    <a:pt x="241" y="123"/>
                  </a:cubicBezTo>
                  <a:cubicBezTo>
                    <a:pt x="241" y="54"/>
                    <a:pt x="183" y="-3"/>
                    <a:pt x="113" y="1"/>
                  </a:cubicBezTo>
                  <a:moveTo>
                    <a:pt x="159" y="179"/>
                  </a:moveTo>
                  <a:lnTo>
                    <a:pt x="159" y="179"/>
                  </a:lnTo>
                  <a:cubicBezTo>
                    <a:pt x="153" y="184"/>
                    <a:pt x="148" y="192"/>
                    <a:pt x="148" y="199"/>
                  </a:cubicBezTo>
                  <a:cubicBezTo>
                    <a:pt x="148" y="313"/>
                    <a:pt x="148" y="313"/>
                    <a:pt x="148" y="313"/>
                  </a:cubicBezTo>
                  <a:cubicBezTo>
                    <a:pt x="148" y="327"/>
                    <a:pt x="135" y="340"/>
                    <a:pt x="121" y="340"/>
                  </a:cubicBezTo>
                  <a:cubicBezTo>
                    <a:pt x="107" y="340"/>
                    <a:pt x="94" y="327"/>
                    <a:pt x="94" y="313"/>
                  </a:cubicBezTo>
                  <a:cubicBezTo>
                    <a:pt x="94" y="199"/>
                    <a:pt x="94" y="199"/>
                    <a:pt x="94" y="199"/>
                  </a:cubicBezTo>
                  <a:cubicBezTo>
                    <a:pt x="94" y="192"/>
                    <a:pt x="89" y="184"/>
                    <a:pt x="83" y="179"/>
                  </a:cubicBezTo>
                  <a:cubicBezTo>
                    <a:pt x="62" y="165"/>
                    <a:pt x="51" y="142"/>
                    <a:pt x="53" y="117"/>
                  </a:cubicBezTo>
                  <a:cubicBezTo>
                    <a:pt x="55" y="81"/>
                    <a:pt x="85" y="53"/>
                    <a:pt x="121" y="53"/>
                  </a:cubicBezTo>
                  <a:cubicBezTo>
                    <a:pt x="158" y="53"/>
                    <a:pt x="189" y="84"/>
                    <a:pt x="189" y="123"/>
                  </a:cubicBezTo>
                  <a:cubicBezTo>
                    <a:pt x="189" y="145"/>
                    <a:pt x="178" y="166"/>
                    <a:pt x="159" y="179"/>
                  </a:cubicBezTo>
                  <a:moveTo>
                    <a:pt x="159" y="179"/>
                  </a:moveTo>
                  <a:lnTo>
                    <a:pt x="159" y="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6207840" y="2520000"/>
              <a:ext cx="632160" cy="555480"/>
            </a:xfrm>
            <a:custGeom>
              <a:rect b="b" l="l" r="r" t="t"/>
              <a:pathLst>
                <a:path extrusionOk="0" h="1543" w="1756">
                  <a:moveTo>
                    <a:pt x="1702" y="1176"/>
                  </a:moveTo>
                  <a:lnTo>
                    <a:pt x="1702" y="1176"/>
                  </a:lnTo>
                  <a:cubicBezTo>
                    <a:pt x="1702" y="984"/>
                    <a:pt x="1702" y="984"/>
                    <a:pt x="1702" y="984"/>
                  </a:cubicBezTo>
                  <a:cubicBezTo>
                    <a:pt x="1702" y="970"/>
                    <a:pt x="1691" y="958"/>
                    <a:pt x="1677" y="958"/>
                  </a:cubicBezTo>
                  <a:cubicBezTo>
                    <a:pt x="1627" y="958"/>
                    <a:pt x="1627" y="958"/>
                    <a:pt x="1627" y="958"/>
                  </a:cubicBezTo>
                  <a:cubicBezTo>
                    <a:pt x="1652" y="856"/>
                    <a:pt x="1656" y="747"/>
                    <a:pt x="1638" y="643"/>
                  </a:cubicBezTo>
                  <a:cubicBezTo>
                    <a:pt x="1677" y="643"/>
                    <a:pt x="1677" y="643"/>
                    <a:pt x="1677" y="643"/>
                  </a:cubicBezTo>
                  <a:cubicBezTo>
                    <a:pt x="1691" y="643"/>
                    <a:pt x="1702" y="631"/>
                    <a:pt x="1702" y="616"/>
                  </a:cubicBezTo>
                  <a:cubicBezTo>
                    <a:pt x="1702" y="367"/>
                    <a:pt x="1702" y="367"/>
                    <a:pt x="1702" y="367"/>
                  </a:cubicBezTo>
                  <a:cubicBezTo>
                    <a:pt x="1733" y="357"/>
                    <a:pt x="1756" y="327"/>
                    <a:pt x="1756" y="293"/>
                  </a:cubicBezTo>
                  <a:cubicBezTo>
                    <a:pt x="1756" y="248"/>
                    <a:pt x="1720" y="213"/>
                    <a:pt x="1677" y="213"/>
                  </a:cubicBezTo>
                  <a:cubicBezTo>
                    <a:pt x="1633" y="213"/>
                    <a:pt x="1598" y="248"/>
                    <a:pt x="1598" y="293"/>
                  </a:cubicBezTo>
                  <a:cubicBezTo>
                    <a:pt x="1598" y="327"/>
                    <a:pt x="1620" y="357"/>
                    <a:pt x="1651" y="367"/>
                  </a:cubicBezTo>
                  <a:cubicBezTo>
                    <a:pt x="1651" y="591"/>
                    <a:pt x="1651" y="591"/>
                    <a:pt x="1651" y="591"/>
                  </a:cubicBezTo>
                  <a:cubicBezTo>
                    <a:pt x="1628" y="591"/>
                    <a:pt x="1628" y="591"/>
                    <a:pt x="1628" y="591"/>
                  </a:cubicBezTo>
                  <a:cubicBezTo>
                    <a:pt x="1549" y="258"/>
                    <a:pt x="1247" y="0"/>
                    <a:pt x="878" y="0"/>
                  </a:cubicBezTo>
                  <a:cubicBezTo>
                    <a:pt x="517" y="0"/>
                    <a:pt x="209" y="249"/>
                    <a:pt x="128" y="591"/>
                  </a:cubicBezTo>
                  <a:cubicBezTo>
                    <a:pt x="105" y="591"/>
                    <a:pt x="105" y="591"/>
                    <a:pt x="105" y="591"/>
                  </a:cubicBezTo>
                  <a:cubicBezTo>
                    <a:pt x="105" y="367"/>
                    <a:pt x="105" y="367"/>
                    <a:pt x="105" y="367"/>
                  </a:cubicBezTo>
                  <a:cubicBezTo>
                    <a:pt x="136" y="357"/>
                    <a:pt x="158" y="327"/>
                    <a:pt x="158" y="293"/>
                  </a:cubicBezTo>
                  <a:cubicBezTo>
                    <a:pt x="158" y="249"/>
                    <a:pt x="122" y="214"/>
                    <a:pt x="79" y="214"/>
                  </a:cubicBezTo>
                  <a:lnTo>
                    <a:pt x="79" y="214"/>
                  </a:lnTo>
                  <a:cubicBezTo>
                    <a:pt x="35" y="214"/>
                    <a:pt x="0" y="249"/>
                    <a:pt x="0" y="293"/>
                  </a:cubicBezTo>
                  <a:cubicBezTo>
                    <a:pt x="0" y="327"/>
                    <a:pt x="23" y="357"/>
                    <a:pt x="54" y="367"/>
                  </a:cubicBezTo>
                  <a:cubicBezTo>
                    <a:pt x="54" y="618"/>
                    <a:pt x="54" y="618"/>
                    <a:pt x="54" y="618"/>
                  </a:cubicBezTo>
                  <a:cubicBezTo>
                    <a:pt x="54" y="631"/>
                    <a:pt x="65" y="643"/>
                    <a:pt x="80" y="643"/>
                  </a:cubicBezTo>
                  <a:cubicBezTo>
                    <a:pt x="102" y="643"/>
                    <a:pt x="95" y="643"/>
                    <a:pt x="117" y="643"/>
                  </a:cubicBezTo>
                  <a:cubicBezTo>
                    <a:pt x="114" y="659"/>
                    <a:pt x="112" y="676"/>
                    <a:pt x="110" y="693"/>
                  </a:cubicBezTo>
                  <a:cubicBezTo>
                    <a:pt x="109" y="707"/>
                    <a:pt x="119" y="719"/>
                    <a:pt x="133" y="722"/>
                  </a:cubicBezTo>
                  <a:cubicBezTo>
                    <a:pt x="148" y="723"/>
                    <a:pt x="160" y="712"/>
                    <a:pt x="161" y="699"/>
                  </a:cubicBezTo>
                  <a:cubicBezTo>
                    <a:pt x="164" y="679"/>
                    <a:pt x="166" y="661"/>
                    <a:pt x="169" y="643"/>
                  </a:cubicBezTo>
                  <a:cubicBezTo>
                    <a:pt x="227" y="643"/>
                    <a:pt x="227" y="643"/>
                    <a:pt x="227" y="643"/>
                  </a:cubicBezTo>
                  <a:cubicBezTo>
                    <a:pt x="206" y="746"/>
                    <a:pt x="210" y="854"/>
                    <a:pt x="241" y="958"/>
                  </a:cubicBezTo>
                  <a:cubicBezTo>
                    <a:pt x="182" y="958"/>
                    <a:pt x="182" y="958"/>
                    <a:pt x="182" y="958"/>
                  </a:cubicBezTo>
                  <a:cubicBezTo>
                    <a:pt x="169" y="909"/>
                    <a:pt x="161" y="858"/>
                    <a:pt x="159" y="805"/>
                  </a:cubicBezTo>
                  <a:cubicBezTo>
                    <a:pt x="158" y="792"/>
                    <a:pt x="145" y="780"/>
                    <a:pt x="132" y="781"/>
                  </a:cubicBezTo>
                  <a:cubicBezTo>
                    <a:pt x="118" y="781"/>
                    <a:pt x="106" y="794"/>
                    <a:pt x="107" y="808"/>
                  </a:cubicBezTo>
                  <a:cubicBezTo>
                    <a:pt x="110" y="859"/>
                    <a:pt x="117" y="909"/>
                    <a:pt x="129" y="958"/>
                  </a:cubicBezTo>
                  <a:cubicBezTo>
                    <a:pt x="80" y="958"/>
                    <a:pt x="80" y="958"/>
                    <a:pt x="80" y="958"/>
                  </a:cubicBezTo>
                  <a:cubicBezTo>
                    <a:pt x="66" y="958"/>
                    <a:pt x="55" y="971"/>
                    <a:pt x="55" y="985"/>
                  </a:cubicBezTo>
                  <a:cubicBezTo>
                    <a:pt x="55" y="1177"/>
                    <a:pt x="55" y="1177"/>
                    <a:pt x="55" y="1177"/>
                  </a:cubicBezTo>
                  <a:cubicBezTo>
                    <a:pt x="24" y="1187"/>
                    <a:pt x="2" y="1217"/>
                    <a:pt x="2" y="1251"/>
                  </a:cubicBezTo>
                  <a:cubicBezTo>
                    <a:pt x="2" y="1295"/>
                    <a:pt x="37" y="1330"/>
                    <a:pt x="81" y="1330"/>
                  </a:cubicBezTo>
                  <a:lnTo>
                    <a:pt x="81" y="1330"/>
                  </a:lnTo>
                  <a:cubicBezTo>
                    <a:pt x="125" y="1330"/>
                    <a:pt x="160" y="1295"/>
                    <a:pt x="160" y="1251"/>
                  </a:cubicBezTo>
                  <a:cubicBezTo>
                    <a:pt x="160" y="1216"/>
                    <a:pt x="137" y="1187"/>
                    <a:pt x="106" y="1177"/>
                  </a:cubicBezTo>
                  <a:cubicBezTo>
                    <a:pt x="106" y="1010"/>
                    <a:pt x="106" y="1010"/>
                    <a:pt x="106" y="1010"/>
                  </a:cubicBezTo>
                  <a:cubicBezTo>
                    <a:pt x="144" y="1010"/>
                    <a:pt x="144" y="1010"/>
                    <a:pt x="144" y="1010"/>
                  </a:cubicBezTo>
                  <a:cubicBezTo>
                    <a:pt x="321" y="1557"/>
                    <a:pt x="1016" y="1724"/>
                    <a:pt x="1423" y="1316"/>
                  </a:cubicBezTo>
                  <a:cubicBezTo>
                    <a:pt x="1511" y="1230"/>
                    <a:pt x="1575" y="1124"/>
                    <a:pt x="1612" y="1010"/>
                  </a:cubicBezTo>
                  <a:cubicBezTo>
                    <a:pt x="1651" y="1010"/>
                    <a:pt x="1651" y="1010"/>
                    <a:pt x="1651" y="1010"/>
                  </a:cubicBezTo>
                  <a:cubicBezTo>
                    <a:pt x="1651" y="1176"/>
                    <a:pt x="1651" y="1176"/>
                    <a:pt x="1651" y="1176"/>
                  </a:cubicBezTo>
                  <a:cubicBezTo>
                    <a:pt x="1620" y="1186"/>
                    <a:pt x="1598" y="1216"/>
                    <a:pt x="1598" y="1250"/>
                  </a:cubicBezTo>
                  <a:cubicBezTo>
                    <a:pt x="1598" y="1295"/>
                    <a:pt x="1633" y="1330"/>
                    <a:pt x="1677" y="1330"/>
                  </a:cubicBezTo>
                  <a:cubicBezTo>
                    <a:pt x="1720" y="1330"/>
                    <a:pt x="1756" y="1295"/>
                    <a:pt x="1756" y="1250"/>
                  </a:cubicBezTo>
                  <a:cubicBezTo>
                    <a:pt x="1756" y="1216"/>
                    <a:pt x="1733" y="1186"/>
                    <a:pt x="1702" y="1176"/>
                  </a:cubicBezTo>
                  <a:moveTo>
                    <a:pt x="1677" y="264"/>
                  </a:moveTo>
                  <a:lnTo>
                    <a:pt x="1677" y="264"/>
                  </a:lnTo>
                  <a:cubicBezTo>
                    <a:pt x="1692" y="264"/>
                    <a:pt x="1704" y="277"/>
                    <a:pt x="1704" y="293"/>
                  </a:cubicBezTo>
                  <a:cubicBezTo>
                    <a:pt x="1704" y="308"/>
                    <a:pt x="1692" y="320"/>
                    <a:pt x="1677" y="320"/>
                  </a:cubicBezTo>
                  <a:cubicBezTo>
                    <a:pt x="1662" y="320"/>
                    <a:pt x="1649" y="308"/>
                    <a:pt x="1649" y="293"/>
                  </a:cubicBezTo>
                  <a:cubicBezTo>
                    <a:pt x="1649" y="277"/>
                    <a:pt x="1662" y="264"/>
                    <a:pt x="1677" y="264"/>
                  </a:cubicBezTo>
                  <a:moveTo>
                    <a:pt x="79" y="265"/>
                  </a:moveTo>
                  <a:lnTo>
                    <a:pt x="79" y="265"/>
                  </a:lnTo>
                  <a:lnTo>
                    <a:pt x="79" y="265"/>
                  </a:lnTo>
                  <a:cubicBezTo>
                    <a:pt x="94" y="265"/>
                    <a:pt x="106" y="278"/>
                    <a:pt x="106" y="293"/>
                  </a:cubicBezTo>
                  <a:cubicBezTo>
                    <a:pt x="106" y="308"/>
                    <a:pt x="94" y="320"/>
                    <a:pt x="79" y="320"/>
                  </a:cubicBezTo>
                  <a:lnTo>
                    <a:pt x="79" y="320"/>
                  </a:lnTo>
                  <a:cubicBezTo>
                    <a:pt x="64" y="320"/>
                    <a:pt x="51" y="308"/>
                    <a:pt x="51" y="293"/>
                  </a:cubicBezTo>
                  <a:cubicBezTo>
                    <a:pt x="51" y="278"/>
                    <a:pt x="64" y="265"/>
                    <a:pt x="79" y="265"/>
                  </a:cubicBezTo>
                  <a:moveTo>
                    <a:pt x="81" y="1279"/>
                  </a:moveTo>
                  <a:lnTo>
                    <a:pt x="81" y="1279"/>
                  </a:lnTo>
                  <a:lnTo>
                    <a:pt x="81" y="1279"/>
                  </a:lnTo>
                  <a:cubicBezTo>
                    <a:pt x="65" y="1279"/>
                    <a:pt x="54" y="1266"/>
                    <a:pt x="54" y="1251"/>
                  </a:cubicBezTo>
                  <a:cubicBezTo>
                    <a:pt x="54" y="1236"/>
                    <a:pt x="65" y="1224"/>
                    <a:pt x="81" y="1224"/>
                  </a:cubicBezTo>
                  <a:cubicBezTo>
                    <a:pt x="96" y="1224"/>
                    <a:pt x="109" y="1235"/>
                    <a:pt x="109" y="1251"/>
                  </a:cubicBezTo>
                  <a:cubicBezTo>
                    <a:pt x="109" y="1266"/>
                    <a:pt x="96" y="1279"/>
                    <a:pt x="81" y="1279"/>
                  </a:cubicBezTo>
                  <a:moveTo>
                    <a:pt x="1573" y="958"/>
                  </a:moveTo>
                  <a:lnTo>
                    <a:pt x="1573" y="958"/>
                  </a:lnTo>
                  <a:cubicBezTo>
                    <a:pt x="1515" y="958"/>
                    <a:pt x="1515" y="958"/>
                    <a:pt x="1515" y="958"/>
                  </a:cubicBezTo>
                  <a:cubicBezTo>
                    <a:pt x="1545" y="853"/>
                    <a:pt x="1549" y="744"/>
                    <a:pt x="1529" y="643"/>
                  </a:cubicBezTo>
                  <a:cubicBezTo>
                    <a:pt x="1587" y="643"/>
                    <a:pt x="1587" y="643"/>
                    <a:pt x="1587" y="643"/>
                  </a:cubicBezTo>
                  <a:cubicBezTo>
                    <a:pt x="1605" y="747"/>
                    <a:pt x="1602" y="854"/>
                    <a:pt x="1573" y="958"/>
                  </a:cubicBezTo>
                  <a:moveTo>
                    <a:pt x="878" y="1217"/>
                  </a:moveTo>
                  <a:lnTo>
                    <a:pt x="878" y="1217"/>
                  </a:lnTo>
                  <a:cubicBezTo>
                    <a:pt x="791" y="1143"/>
                    <a:pt x="804" y="1153"/>
                    <a:pt x="768" y="1120"/>
                  </a:cubicBezTo>
                  <a:cubicBezTo>
                    <a:pt x="490" y="845"/>
                    <a:pt x="535" y="515"/>
                    <a:pt x="531" y="477"/>
                  </a:cubicBezTo>
                  <a:cubicBezTo>
                    <a:pt x="606" y="473"/>
                    <a:pt x="752" y="449"/>
                    <a:pt x="878" y="328"/>
                  </a:cubicBezTo>
                  <a:cubicBezTo>
                    <a:pt x="897" y="347"/>
                    <a:pt x="930" y="376"/>
                    <a:pt x="977" y="404"/>
                  </a:cubicBezTo>
                  <a:cubicBezTo>
                    <a:pt x="990" y="412"/>
                    <a:pt x="1006" y="407"/>
                    <a:pt x="1012" y="395"/>
                  </a:cubicBezTo>
                  <a:cubicBezTo>
                    <a:pt x="1020" y="383"/>
                    <a:pt x="1016" y="367"/>
                    <a:pt x="1003" y="359"/>
                  </a:cubicBezTo>
                  <a:cubicBezTo>
                    <a:pt x="932" y="318"/>
                    <a:pt x="901" y="277"/>
                    <a:pt x="891" y="271"/>
                  </a:cubicBezTo>
                  <a:cubicBezTo>
                    <a:pt x="882" y="264"/>
                    <a:pt x="869" y="265"/>
                    <a:pt x="860" y="274"/>
                  </a:cubicBezTo>
                  <a:cubicBezTo>
                    <a:pt x="856" y="276"/>
                    <a:pt x="731" y="425"/>
                    <a:pt x="509" y="427"/>
                  </a:cubicBezTo>
                  <a:cubicBezTo>
                    <a:pt x="504" y="427"/>
                    <a:pt x="503" y="427"/>
                    <a:pt x="500" y="427"/>
                  </a:cubicBezTo>
                  <a:cubicBezTo>
                    <a:pt x="488" y="429"/>
                    <a:pt x="479" y="440"/>
                    <a:pt x="479" y="452"/>
                  </a:cubicBezTo>
                  <a:cubicBezTo>
                    <a:pt x="479" y="547"/>
                    <a:pt x="479" y="560"/>
                    <a:pt x="480" y="590"/>
                  </a:cubicBezTo>
                  <a:cubicBezTo>
                    <a:pt x="293" y="591"/>
                    <a:pt x="293" y="591"/>
                    <a:pt x="293" y="591"/>
                  </a:cubicBezTo>
                  <a:cubicBezTo>
                    <a:pt x="371" y="341"/>
                    <a:pt x="604" y="159"/>
                    <a:pt x="878" y="159"/>
                  </a:cubicBezTo>
                  <a:cubicBezTo>
                    <a:pt x="1152" y="159"/>
                    <a:pt x="1385" y="341"/>
                    <a:pt x="1463" y="591"/>
                  </a:cubicBezTo>
                  <a:cubicBezTo>
                    <a:pt x="1275" y="591"/>
                    <a:pt x="1275" y="591"/>
                    <a:pt x="1275" y="591"/>
                  </a:cubicBezTo>
                  <a:cubicBezTo>
                    <a:pt x="1277" y="560"/>
                    <a:pt x="1275" y="548"/>
                    <a:pt x="1277" y="452"/>
                  </a:cubicBezTo>
                  <a:cubicBezTo>
                    <a:pt x="1277" y="438"/>
                    <a:pt x="1265" y="427"/>
                    <a:pt x="1250" y="427"/>
                  </a:cubicBezTo>
                  <a:cubicBezTo>
                    <a:pt x="1199" y="427"/>
                    <a:pt x="1149" y="419"/>
                    <a:pt x="1100" y="404"/>
                  </a:cubicBezTo>
                  <a:cubicBezTo>
                    <a:pt x="1087" y="399"/>
                    <a:pt x="1073" y="406"/>
                    <a:pt x="1069" y="420"/>
                  </a:cubicBezTo>
                  <a:cubicBezTo>
                    <a:pt x="1064" y="433"/>
                    <a:pt x="1072" y="448"/>
                    <a:pt x="1086" y="452"/>
                  </a:cubicBezTo>
                  <a:cubicBezTo>
                    <a:pt x="1130" y="467"/>
                    <a:pt x="1177" y="475"/>
                    <a:pt x="1225" y="477"/>
                  </a:cubicBezTo>
                  <a:cubicBezTo>
                    <a:pt x="1221" y="516"/>
                    <a:pt x="1253" y="733"/>
                    <a:pt x="1107" y="969"/>
                  </a:cubicBezTo>
                  <a:cubicBezTo>
                    <a:pt x="1105" y="972"/>
                    <a:pt x="1105" y="972"/>
                    <a:pt x="1105" y="972"/>
                  </a:cubicBezTo>
                  <a:cubicBezTo>
                    <a:pt x="1030" y="1095"/>
                    <a:pt x="955" y="1150"/>
                    <a:pt x="878" y="1217"/>
                  </a:cubicBezTo>
                  <a:moveTo>
                    <a:pt x="1230" y="829"/>
                  </a:moveTo>
                  <a:lnTo>
                    <a:pt x="1230" y="829"/>
                  </a:lnTo>
                  <a:cubicBezTo>
                    <a:pt x="1282" y="829"/>
                    <a:pt x="1282" y="829"/>
                    <a:pt x="1282" y="829"/>
                  </a:cubicBezTo>
                  <a:cubicBezTo>
                    <a:pt x="1293" y="860"/>
                    <a:pt x="1322" y="883"/>
                    <a:pt x="1357" y="883"/>
                  </a:cubicBezTo>
                  <a:cubicBezTo>
                    <a:pt x="1400" y="883"/>
                    <a:pt x="1436" y="848"/>
                    <a:pt x="1436" y="804"/>
                  </a:cubicBezTo>
                  <a:cubicBezTo>
                    <a:pt x="1436" y="761"/>
                    <a:pt x="1400" y="725"/>
                    <a:pt x="1357" y="725"/>
                  </a:cubicBezTo>
                  <a:cubicBezTo>
                    <a:pt x="1322" y="725"/>
                    <a:pt x="1293" y="748"/>
                    <a:pt x="1282" y="778"/>
                  </a:cubicBezTo>
                  <a:cubicBezTo>
                    <a:pt x="1246" y="778"/>
                    <a:pt x="1246" y="778"/>
                    <a:pt x="1246" y="778"/>
                  </a:cubicBezTo>
                  <a:cubicBezTo>
                    <a:pt x="1258" y="734"/>
                    <a:pt x="1266" y="689"/>
                    <a:pt x="1272" y="643"/>
                  </a:cubicBezTo>
                  <a:cubicBezTo>
                    <a:pt x="1477" y="643"/>
                    <a:pt x="1477" y="643"/>
                    <a:pt x="1477" y="643"/>
                  </a:cubicBezTo>
                  <a:cubicBezTo>
                    <a:pt x="1499" y="744"/>
                    <a:pt x="1494" y="853"/>
                    <a:pt x="1461" y="958"/>
                  </a:cubicBezTo>
                  <a:cubicBezTo>
                    <a:pt x="1173" y="958"/>
                    <a:pt x="1173" y="958"/>
                    <a:pt x="1173" y="958"/>
                  </a:cubicBezTo>
                  <a:cubicBezTo>
                    <a:pt x="1195" y="917"/>
                    <a:pt x="1215" y="874"/>
                    <a:pt x="1230" y="829"/>
                  </a:cubicBezTo>
                  <a:moveTo>
                    <a:pt x="1329" y="804"/>
                  </a:moveTo>
                  <a:lnTo>
                    <a:pt x="1329" y="804"/>
                  </a:lnTo>
                  <a:cubicBezTo>
                    <a:pt x="1329" y="788"/>
                    <a:pt x="1342" y="776"/>
                    <a:pt x="1357" y="776"/>
                  </a:cubicBezTo>
                  <a:cubicBezTo>
                    <a:pt x="1373" y="776"/>
                    <a:pt x="1384" y="788"/>
                    <a:pt x="1384" y="804"/>
                  </a:cubicBezTo>
                  <a:cubicBezTo>
                    <a:pt x="1384" y="819"/>
                    <a:pt x="1373" y="832"/>
                    <a:pt x="1357" y="832"/>
                  </a:cubicBezTo>
                  <a:cubicBezTo>
                    <a:pt x="1342" y="832"/>
                    <a:pt x="1329" y="819"/>
                    <a:pt x="1329" y="804"/>
                  </a:cubicBezTo>
                  <a:moveTo>
                    <a:pt x="181" y="591"/>
                  </a:moveTo>
                  <a:lnTo>
                    <a:pt x="181" y="591"/>
                  </a:lnTo>
                  <a:cubicBezTo>
                    <a:pt x="262" y="277"/>
                    <a:pt x="548" y="51"/>
                    <a:pt x="878" y="51"/>
                  </a:cubicBezTo>
                  <a:cubicBezTo>
                    <a:pt x="1213" y="51"/>
                    <a:pt x="1494" y="281"/>
                    <a:pt x="1575" y="591"/>
                  </a:cubicBezTo>
                  <a:cubicBezTo>
                    <a:pt x="1517" y="591"/>
                    <a:pt x="1517" y="591"/>
                    <a:pt x="1517" y="591"/>
                  </a:cubicBezTo>
                  <a:cubicBezTo>
                    <a:pt x="1438" y="312"/>
                    <a:pt x="1181" y="107"/>
                    <a:pt x="878" y="107"/>
                  </a:cubicBezTo>
                  <a:cubicBezTo>
                    <a:pt x="574" y="107"/>
                    <a:pt x="318" y="312"/>
                    <a:pt x="239" y="591"/>
                  </a:cubicBezTo>
                  <a:lnTo>
                    <a:pt x="181" y="591"/>
                  </a:lnTo>
                  <a:moveTo>
                    <a:pt x="279" y="643"/>
                  </a:moveTo>
                  <a:lnTo>
                    <a:pt x="279" y="643"/>
                  </a:lnTo>
                  <a:cubicBezTo>
                    <a:pt x="484" y="642"/>
                    <a:pt x="484" y="642"/>
                    <a:pt x="484" y="642"/>
                  </a:cubicBezTo>
                  <a:cubicBezTo>
                    <a:pt x="488" y="689"/>
                    <a:pt x="498" y="734"/>
                    <a:pt x="510" y="778"/>
                  </a:cubicBezTo>
                  <a:cubicBezTo>
                    <a:pt x="475" y="778"/>
                    <a:pt x="475" y="778"/>
                    <a:pt x="475" y="778"/>
                  </a:cubicBezTo>
                  <a:cubicBezTo>
                    <a:pt x="464" y="748"/>
                    <a:pt x="435" y="725"/>
                    <a:pt x="400" y="725"/>
                  </a:cubicBezTo>
                  <a:cubicBezTo>
                    <a:pt x="399" y="725"/>
                    <a:pt x="399" y="725"/>
                    <a:pt x="399" y="725"/>
                  </a:cubicBezTo>
                  <a:cubicBezTo>
                    <a:pt x="356" y="726"/>
                    <a:pt x="320" y="762"/>
                    <a:pt x="321" y="804"/>
                  </a:cubicBezTo>
                  <a:cubicBezTo>
                    <a:pt x="321" y="848"/>
                    <a:pt x="357" y="883"/>
                    <a:pt x="400" y="883"/>
                  </a:cubicBezTo>
                  <a:cubicBezTo>
                    <a:pt x="400" y="883"/>
                    <a:pt x="456" y="884"/>
                    <a:pt x="475" y="829"/>
                  </a:cubicBezTo>
                  <a:cubicBezTo>
                    <a:pt x="526" y="829"/>
                    <a:pt x="526" y="829"/>
                    <a:pt x="526" y="829"/>
                  </a:cubicBezTo>
                  <a:cubicBezTo>
                    <a:pt x="541" y="874"/>
                    <a:pt x="560" y="916"/>
                    <a:pt x="582" y="958"/>
                  </a:cubicBezTo>
                  <a:cubicBezTo>
                    <a:pt x="295" y="958"/>
                    <a:pt x="295" y="958"/>
                    <a:pt x="295" y="958"/>
                  </a:cubicBezTo>
                  <a:cubicBezTo>
                    <a:pt x="261" y="854"/>
                    <a:pt x="257" y="746"/>
                    <a:pt x="279" y="643"/>
                  </a:cubicBezTo>
                  <a:moveTo>
                    <a:pt x="400" y="832"/>
                  </a:moveTo>
                  <a:lnTo>
                    <a:pt x="400" y="832"/>
                  </a:lnTo>
                  <a:lnTo>
                    <a:pt x="400" y="832"/>
                  </a:lnTo>
                  <a:cubicBezTo>
                    <a:pt x="384" y="832"/>
                    <a:pt x="373" y="819"/>
                    <a:pt x="373" y="804"/>
                  </a:cubicBezTo>
                  <a:cubicBezTo>
                    <a:pt x="372" y="788"/>
                    <a:pt x="384" y="777"/>
                    <a:pt x="400" y="776"/>
                  </a:cubicBezTo>
                  <a:lnTo>
                    <a:pt x="400" y="776"/>
                  </a:lnTo>
                  <a:cubicBezTo>
                    <a:pt x="415" y="776"/>
                    <a:pt x="428" y="788"/>
                    <a:pt x="428" y="804"/>
                  </a:cubicBezTo>
                  <a:cubicBezTo>
                    <a:pt x="428" y="819"/>
                    <a:pt x="415" y="832"/>
                    <a:pt x="400" y="832"/>
                  </a:cubicBezTo>
                  <a:moveTo>
                    <a:pt x="878" y="1492"/>
                  </a:moveTo>
                  <a:lnTo>
                    <a:pt x="878" y="1492"/>
                  </a:lnTo>
                  <a:cubicBezTo>
                    <a:pt x="559" y="1492"/>
                    <a:pt x="295" y="1286"/>
                    <a:pt x="198" y="1010"/>
                  </a:cubicBezTo>
                  <a:cubicBezTo>
                    <a:pt x="258" y="1010"/>
                    <a:pt x="258" y="1010"/>
                    <a:pt x="258" y="1010"/>
                  </a:cubicBezTo>
                  <a:cubicBezTo>
                    <a:pt x="379" y="1321"/>
                    <a:pt x="714" y="1498"/>
                    <a:pt x="1042" y="1415"/>
                  </a:cubicBezTo>
                  <a:cubicBezTo>
                    <a:pt x="1057" y="1411"/>
                    <a:pt x="1065" y="1397"/>
                    <a:pt x="1062" y="1383"/>
                  </a:cubicBezTo>
                  <a:cubicBezTo>
                    <a:pt x="1058" y="1369"/>
                    <a:pt x="1043" y="1361"/>
                    <a:pt x="1030" y="1364"/>
                  </a:cubicBezTo>
                  <a:cubicBezTo>
                    <a:pt x="735" y="1440"/>
                    <a:pt x="431" y="1287"/>
                    <a:pt x="315" y="1010"/>
                  </a:cubicBezTo>
                  <a:cubicBezTo>
                    <a:pt x="613" y="1010"/>
                    <a:pt x="613" y="1010"/>
                    <a:pt x="613" y="1010"/>
                  </a:cubicBezTo>
                  <a:cubicBezTo>
                    <a:pt x="637" y="1048"/>
                    <a:pt x="665" y="1083"/>
                    <a:pt x="695" y="1117"/>
                  </a:cubicBezTo>
                  <a:cubicBezTo>
                    <a:pt x="635" y="1117"/>
                    <a:pt x="635" y="1117"/>
                    <a:pt x="635" y="1117"/>
                  </a:cubicBezTo>
                  <a:cubicBezTo>
                    <a:pt x="625" y="1087"/>
                    <a:pt x="595" y="1065"/>
                    <a:pt x="560" y="1065"/>
                  </a:cubicBezTo>
                  <a:lnTo>
                    <a:pt x="560" y="1065"/>
                  </a:lnTo>
                  <a:cubicBezTo>
                    <a:pt x="517" y="1065"/>
                    <a:pt x="481" y="1100"/>
                    <a:pt x="481" y="1144"/>
                  </a:cubicBezTo>
                  <a:cubicBezTo>
                    <a:pt x="481" y="1187"/>
                    <a:pt x="517" y="1223"/>
                    <a:pt x="560" y="1223"/>
                  </a:cubicBezTo>
                  <a:lnTo>
                    <a:pt x="560" y="1223"/>
                  </a:lnTo>
                  <a:cubicBezTo>
                    <a:pt x="595" y="1223"/>
                    <a:pt x="625" y="1200"/>
                    <a:pt x="635" y="1169"/>
                  </a:cubicBezTo>
                  <a:cubicBezTo>
                    <a:pt x="745" y="1169"/>
                    <a:pt x="745" y="1169"/>
                    <a:pt x="745" y="1169"/>
                  </a:cubicBezTo>
                  <a:cubicBezTo>
                    <a:pt x="770" y="1192"/>
                    <a:pt x="782" y="1202"/>
                    <a:pt x="861" y="1271"/>
                  </a:cubicBezTo>
                  <a:cubicBezTo>
                    <a:pt x="872" y="1279"/>
                    <a:pt x="884" y="1279"/>
                    <a:pt x="893" y="1271"/>
                  </a:cubicBezTo>
                  <a:cubicBezTo>
                    <a:pt x="974" y="1201"/>
                    <a:pt x="986" y="1192"/>
                    <a:pt x="1010" y="1170"/>
                  </a:cubicBezTo>
                  <a:cubicBezTo>
                    <a:pt x="1122" y="1170"/>
                    <a:pt x="1122" y="1170"/>
                    <a:pt x="1122" y="1170"/>
                  </a:cubicBezTo>
                  <a:cubicBezTo>
                    <a:pt x="1133" y="1201"/>
                    <a:pt x="1162" y="1223"/>
                    <a:pt x="1197" y="1223"/>
                  </a:cubicBezTo>
                  <a:cubicBezTo>
                    <a:pt x="1241" y="1223"/>
                    <a:pt x="1277" y="1187"/>
                    <a:pt x="1277" y="1144"/>
                  </a:cubicBezTo>
                  <a:cubicBezTo>
                    <a:pt x="1277" y="1100"/>
                    <a:pt x="1241" y="1065"/>
                    <a:pt x="1197" y="1065"/>
                  </a:cubicBezTo>
                  <a:cubicBezTo>
                    <a:pt x="1162" y="1065"/>
                    <a:pt x="1133" y="1088"/>
                    <a:pt x="1122" y="1119"/>
                  </a:cubicBezTo>
                  <a:cubicBezTo>
                    <a:pt x="1060" y="1119"/>
                    <a:pt x="1060" y="1119"/>
                    <a:pt x="1060" y="1119"/>
                  </a:cubicBezTo>
                  <a:cubicBezTo>
                    <a:pt x="1090" y="1084"/>
                    <a:pt x="1118" y="1048"/>
                    <a:pt x="1143" y="1010"/>
                  </a:cubicBezTo>
                  <a:cubicBezTo>
                    <a:pt x="1441" y="1010"/>
                    <a:pt x="1441" y="1010"/>
                    <a:pt x="1441" y="1010"/>
                  </a:cubicBezTo>
                  <a:cubicBezTo>
                    <a:pt x="1384" y="1146"/>
                    <a:pt x="1275" y="1263"/>
                    <a:pt x="1131" y="1329"/>
                  </a:cubicBezTo>
                  <a:cubicBezTo>
                    <a:pt x="1119" y="1335"/>
                    <a:pt x="1113" y="1350"/>
                    <a:pt x="1119" y="1362"/>
                  </a:cubicBezTo>
                  <a:cubicBezTo>
                    <a:pt x="1125" y="1376"/>
                    <a:pt x="1141" y="1382"/>
                    <a:pt x="1153" y="1376"/>
                  </a:cubicBezTo>
                  <a:cubicBezTo>
                    <a:pt x="1313" y="1303"/>
                    <a:pt x="1436" y="1170"/>
                    <a:pt x="1497" y="1010"/>
                  </a:cubicBezTo>
                  <a:cubicBezTo>
                    <a:pt x="1557" y="1010"/>
                    <a:pt x="1557" y="1010"/>
                    <a:pt x="1557" y="1010"/>
                  </a:cubicBezTo>
                  <a:cubicBezTo>
                    <a:pt x="1459" y="1290"/>
                    <a:pt x="1191" y="1492"/>
                    <a:pt x="878" y="1492"/>
                  </a:cubicBezTo>
                  <a:moveTo>
                    <a:pt x="560" y="1171"/>
                  </a:moveTo>
                  <a:lnTo>
                    <a:pt x="560" y="1171"/>
                  </a:lnTo>
                  <a:lnTo>
                    <a:pt x="560" y="1171"/>
                  </a:lnTo>
                  <a:cubicBezTo>
                    <a:pt x="546" y="1171"/>
                    <a:pt x="533" y="1159"/>
                    <a:pt x="533" y="1144"/>
                  </a:cubicBezTo>
                  <a:cubicBezTo>
                    <a:pt x="533" y="1129"/>
                    <a:pt x="546" y="1116"/>
                    <a:pt x="560" y="1116"/>
                  </a:cubicBezTo>
                  <a:lnTo>
                    <a:pt x="560" y="1116"/>
                  </a:lnTo>
                  <a:cubicBezTo>
                    <a:pt x="575" y="1116"/>
                    <a:pt x="588" y="1129"/>
                    <a:pt x="588" y="1144"/>
                  </a:cubicBezTo>
                  <a:cubicBezTo>
                    <a:pt x="588" y="1159"/>
                    <a:pt x="575" y="1171"/>
                    <a:pt x="560" y="1171"/>
                  </a:cubicBezTo>
                  <a:moveTo>
                    <a:pt x="1169" y="1144"/>
                  </a:moveTo>
                  <a:lnTo>
                    <a:pt x="1169" y="1144"/>
                  </a:lnTo>
                  <a:cubicBezTo>
                    <a:pt x="1169" y="1129"/>
                    <a:pt x="1182" y="1116"/>
                    <a:pt x="1197" y="1116"/>
                  </a:cubicBezTo>
                  <a:cubicBezTo>
                    <a:pt x="1213" y="1116"/>
                    <a:pt x="1225" y="1129"/>
                    <a:pt x="1225" y="1144"/>
                  </a:cubicBezTo>
                  <a:cubicBezTo>
                    <a:pt x="1225" y="1159"/>
                    <a:pt x="1213" y="1171"/>
                    <a:pt x="1197" y="1171"/>
                  </a:cubicBezTo>
                  <a:cubicBezTo>
                    <a:pt x="1182" y="1171"/>
                    <a:pt x="1169" y="1160"/>
                    <a:pt x="1169" y="1144"/>
                  </a:cubicBezTo>
                  <a:moveTo>
                    <a:pt x="1677" y="1279"/>
                  </a:moveTo>
                  <a:lnTo>
                    <a:pt x="1677" y="1279"/>
                  </a:lnTo>
                  <a:cubicBezTo>
                    <a:pt x="1662" y="1279"/>
                    <a:pt x="1649" y="1266"/>
                    <a:pt x="1649" y="1250"/>
                  </a:cubicBezTo>
                  <a:cubicBezTo>
                    <a:pt x="1649" y="1235"/>
                    <a:pt x="1662" y="1223"/>
                    <a:pt x="1677" y="1223"/>
                  </a:cubicBezTo>
                  <a:cubicBezTo>
                    <a:pt x="1692" y="1223"/>
                    <a:pt x="1704" y="1235"/>
                    <a:pt x="1704" y="1250"/>
                  </a:cubicBezTo>
                  <a:cubicBezTo>
                    <a:pt x="1704" y="1266"/>
                    <a:pt x="1692" y="1279"/>
                    <a:pt x="1677" y="1279"/>
                  </a:cubicBezTo>
                  <a:moveTo>
                    <a:pt x="1677" y="1279"/>
                  </a:moveTo>
                  <a:lnTo>
                    <a:pt x="1677" y="12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type="title"/>
          </p:nvPr>
        </p:nvSpPr>
        <p:spPr>
          <a:xfrm>
            <a:off x="4135975" y="943150"/>
            <a:ext cx="42948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0" name="Google Shape;330;p27"/>
          <p:cNvSpPr txBox="1"/>
          <p:nvPr>
            <p:ph idx="1" type="subTitle"/>
          </p:nvPr>
        </p:nvSpPr>
        <p:spPr>
          <a:xfrm>
            <a:off x="4135975" y="2108425"/>
            <a:ext cx="4294800" cy="22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Facial recognition technology is revolutionizing identity verification across digital platforms.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Web-based facial authentication systems are increasingly popular for applications ranging from securing mobile devices to ensuring the integrity of online exams.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project explores the core principles, components, and workflows of these systems, as well as privacy considerations and bias mitigation to ensure responsible deployment and use of facial authentication technology.</a:t>
            </a:r>
            <a:endParaRPr sz="1300"/>
          </a:p>
        </p:txBody>
      </p:sp>
      <p:pic>
        <p:nvPicPr>
          <p:cNvPr id="331" name="Google Shape;331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537" r="6528" t="0"/>
          <a:stretch/>
        </p:blipFill>
        <p:spPr>
          <a:xfrm>
            <a:off x="713225" y="539500"/>
            <a:ext cx="2780100" cy="4093502"/>
          </a:xfrm>
          <a:prstGeom prst="rect">
            <a:avLst/>
          </a:prstGeom>
        </p:spPr>
      </p:pic>
      <p:pic>
        <p:nvPicPr>
          <p:cNvPr id="332" name="Google Shape;332;p2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6537" r="6528" t="0"/>
          <a:stretch/>
        </p:blipFill>
        <p:spPr>
          <a:xfrm>
            <a:off x="713225" y="539500"/>
            <a:ext cx="2780100" cy="40935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/>
          <p:nvPr>
            <p:ph type="title"/>
          </p:nvPr>
        </p:nvSpPr>
        <p:spPr>
          <a:xfrm>
            <a:off x="713225" y="2692275"/>
            <a:ext cx="4661100" cy="13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SYSTEM’S MAIN COMPONENTS </a:t>
            </a:r>
            <a:endParaRPr/>
          </a:p>
        </p:txBody>
      </p:sp>
      <p:sp>
        <p:nvSpPr>
          <p:cNvPr id="338" name="Google Shape;338;p28"/>
          <p:cNvSpPr txBox="1"/>
          <p:nvPr>
            <p:ph idx="2" type="title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39" name="Google Shape;339;p2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6528" r="6537" t="0"/>
          <a:stretch/>
        </p:blipFill>
        <p:spPr>
          <a:xfrm>
            <a:off x="5650550" y="539500"/>
            <a:ext cx="2780227" cy="4093411"/>
          </a:xfrm>
          <a:prstGeom prst="rect">
            <a:avLst/>
          </a:prstGeom>
        </p:spPr>
      </p:pic>
      <p:cxnSp>
        <p:nvCxnSpPr>
          <p:cNvPr id="340" name="Google Shape;340;p28"/>
          <p:cNvCxnSpPr>
            <a:endCxn id="338" idx="1"/>
          </p:cNvCxnSpPr>
          <p:nvPr/>
        </p:nvCxnSpPr>
        <p:spPr>
          <a:xfrm>
            <a:off x="-7075" y="1634175"/>
            <a:ext cx="350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 </a:t>
            </a:r>
            <a:endParaRPr/>
          </a:p>
        </p:txBody>
      </p:sp>
      <p:sp>
        <p:nvSpPr>
          <p:cNvPr id="346" name="Google Shape;346;p29"/>
          <p:cNvSpPr txBox="1"/>
          <p:nvPr>
            <p:ph idx="4" type="subTitle"/>
          </p:nvPr>
        </p:nvSpPr>
        <p:spPr>
          <a:xfrm>
            <a:off x="789263" y="2005825"/>
            <a:ext cx="2264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CAPTURE MODULE</a:t>
            </a:r>
            <a:endParaRPr/>
          </a:p>
        </p:txBody>
      </p:sp>
      <p:sp>
        <p:nvSpPr>
          <p:cNvPr id="347" name="Google Shape;347;p29"/>
          <p:cNvSpPr txBox="1"/>
          <p:nvPr>
            <p:ph idx="5" type="subTitle"/>
          </p:nvPr>
        </p:nvSpPr>
        <p:spPr>
          <a:xfrm>
            <a:off x="3439950" y="2005825"/>
            <a:ext cx="26508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DETECTION ALGORITHM</a:t>
            </a:r>
            <a:endParaRPr/>
          </a:p>
        </p:txBody>
      </p:sp>
      <p:sp>
        <p:nvSpPr>
          <p:cNvPr id="348" name="Google Shape;348;p29"/>
          <p:cNvSpPr txBox="1"/>
          <p:nvPr>
            <p:ph idx="1" type="subTitle"/>
          </p:nvPr>
        </p:nvSpPr>
        <p:spPr>
          <a:xfrm>
            <a:off x="789275" y="2714125"/>
            <a:ext cx="2264100" cy="16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nterfaces with the user's device to obtain clear and high-quality facial images. It leverages browser-based technologies to access the device's camera or allows users to upload images from their local storage.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 txBox="1"/>
          <p:nvPr>
            <p:ph idx="2" type="subTitle"/>
          </p:nvPr>
        </p:nvSpPr>
        <p:spPr>
          <a:xfrm>
            <a:off x="3439963" y="2714125"/>
            <a:ext cx="2264100" cy="16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nalyze images to locate and identify human faces.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employ various techniques to detect facial features such as eyes, nose, and mouth, enabling accurate identification of faces within images.</a:t>
            </a:r>
            <a:endParaRPr/>
          </a:p>
        </p:txBody>
      </p:sp>
      <p:sp>
        <p:nvSpPr>
          <p:cNvPr id="350" name="Google Shape;350;p29"/>
          <p:cNvSpPr txBox="1"/>
          <p:nvPr>
            <p:ph idx="3" type="subTitle"/>
          </p:nvPr>
        </p:nvSpPr>
        <p:spPr>
          <a:xfrm>
            <a:off x="6090651" y="2714125"/>
            <a:ext cx="2264100" cy="16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xtracts distinctive facial features from detected faces and converts them into unique numerical representations.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analyzes the detected facial landmarks and features to create a digital template that represents the unique characteristics of the user's face.</a:t>
            </a:r>
            <a:endParaRPr/>
          </a:p>
        </p:txBody>
      </p:sp>
      <p:sp>
        <p:nvSpPr>
          <p:cNvPr id="351" name="Google Shape;351;p29"/>
          <p:cNvSpPr txBox="1"/>
          <p:nvPr>
            <p:ph idx="6" type="subTitle"/>
          </p:nvPr>
        </p:nvSpPr>
        <p:spPr>
          <a:xfrm>
            <a:off x="6090652" y="2005825"/>
            <a:ext cx="28275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FACEPRINT GENERATION MODULE</a:t>
            </a:r>
            <a:endParaRPr/>
          </a:p>
        </p:txBody>
      </p:sp>
      <p:grpSp>
        <p:nvGrpSpPr>
          <p:cNvPr id="352" name="Google Shape;352;p29"/>
          <p:cNvGrpSpPr/>
          <p:nvPr/>
        </p:nvGrpSpPr>
        <p:grpSpPr>
          <a:xfrm>
            <a:off x="3545572" y="1597397"/>
            <a:ext cx="454726" cy="373579"/>
            <a:chOff x="5348405" y="1379688"/>
            <a:chExt cx="536233" cy="438782"/>
          </a:xfrm>
        </p:grpSpPr>
        <p:sp>
          <p:nvSpPr>
            <p:cNvPr id="353" name="Google Shape;353;p29"/>
            <p:cNvSpPr/>
            <p:nvPr/>
          </p:nvSpPr>
          <p:spPr>
            <a:xfrm>
              <a:off x="5673906" y="1607242"/>
              <a:ext cx="15335" cy="16324"/>
            </a:xfrm>
            <a:custGeom>
              <a:rect b="b" l="l" r="r" t="t"/>
              <a:pathLst>
                <a:path extrusionOk="0" h="66" w="62">
                  <a:moveTo>
                    <a:pt x="33" y="66"/>
                  </a:moveTo>
                  <a:lnTo>
                    <a:pt x="33" y="66"/>
                  </a:lnTo>
                  <a:cubicBezTo>
                    <a:pt x="33" y="66"/>
                    <a:pt x="62" y="66"/>
                    <a:pt x="62" y="29"/>
                  </a:cubicBezTo>
                  <a:cubicBezTo>
                    <a:pt x="62" y="14"/>
                    <a:pt x="48" y="0"/>
                    <a:pt x="33" y="0"/>
                  </a:cubicBezTo>
                  <a:cubicBezTo>
                    <a:pt x="-11" y="0"/>
                    <a:pt x="-11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5633836" y="1666109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37" y="0"/>
                  </a:moveTo>
                  <a:lnTo>
                    <a:pt x="37" y="0"/>
                  </a:lnTo>
                  <a:cubicBezTo>
                    <a:pt x="34" y="0"/>
                    <a:pt x="0" y="4"/>
                    <a:pt x="0" y="36"/>
                  </a:cubicBezTo>
                  <a:cubicBezTo>
                    <a:pt x="0" y="55"/>
                    <a:pt x="19" y="66"/>
                    <a:pt x="34" y="66"/>
                  </a:cubicBezTo>
                  <a:cubicBezTo>
                    <a:pt x="44" y="66"/>
                    <a:pt x="66" y="59"/>
                    <a:pt x="66" y="33"/>
                  </a:cubicBezTo>
                  <a:cubicBezTo>
                    <a:pt x="66" y="7"/>
                    <a:pt x="44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5666485" y="1576324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4" y="66"/>
                  </a:moveTo>
                  <a:lnTo>
                    <a:pt x="34" y="66"/>
                  </a:lnTo>
                  <a:cubicBezTo>
                    <a:pt x="52" y="66"/>
                    <a:pt x="63" y="51"/>
                    <a:pt x="63" y="37"/>
                  </a:cubicBezTo>
                  <a:cubicBezTo>
                    <a:pt x="63" y="29"/>
                    <a:pt x="59" y="0"/>
                    <a:pt x="30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4"/>
                    <a:pt x="8" y="66"/>
                    <a:pt x="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5568538" y="1554558"/>
              <a:ext cx="17314" cy="16324"/>
            </a:xfrm>
            <a:custGeom>
              <a:rect b="b" l="l" r="r" t="t"/>
              <a:pathLst>
                <a:path extrusionOk="0" h="66" w="70">
                  <a:moveTo>
                    <a:pt x="34" y="66"/>
                  </a:moveTo>
                  <a:lnTo>
                    <a:pt x="34" y="66"/>
                  </a:lnTo>
                  <a:cubicBezTo>
                    <a:pt x="44" y="66"/>
                    <a:pt x="70" y="59"/>
                    <a:pt x="70" y="33"/>
                  </a:cubicBezTo>
                  <a:cubicBezTo>
                    <a:pt x="70" y="15"/>
                    <a:pt x="55" y="0"/>
                    <a:pt x="37" y="0"/>
                  </a:cubicBezTo>
                  <a:cubicBezTo>
                    <a:pt x="22" y="0"/>
                    <a:pt x="0" y="15"/>
                    <a:pt x="0" y="37"/>
                  </a:cubicBezTo>
                  <a:cubicBezTo>
                    <a:pt x="0" y="51"/>
                    <a:pt x="15" y="66"/>
                    <a:pt x="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5547762" y="1584486"/>
              <a:ext cx="15335" cy="17314"/>
            </a:xfrm>
            <a:custGeom>
              <a:rect b="b" l="l" r="r" t="t"/>
              <a:pathLst>
                <a:path extrusionOk="0" h="70" w="62">
                  <a:moveTo>
                    <a:pt x="62" y="33"/>
                  </a:moveTo>
                  <a:lnTo>
                    <a:pt x="62" y="33"/>
                  </a:lnTo>
                  <a:cubicBezTo>
                    <a:pt x="62" y="14"/>
                    <a:pt x="48" y="0"/>
                    <a:pt x="33" y="0"/>
                  </a:cubicBezTo>
                  <a:cubicBezTo>
                    <a:pt x="4" y="0"/>
                    <a:pt x="0" y="29"/>
                    <a:pt x="0" y="37"/>
                  </a:cubicBezTo>
                  <a:cubicBezTo>
                    <a:pt x="0" y="55"/>
                    <a:pt x="11" y="70"/>
                    <a:pt x="30" y="70"/>
                  </a:cubicBezTo>
                  <a:cubicBezTo>
                    <a:pt x="55" y="70"/>
                    <a:pt x="62" y="40"/>
                    <a:pt x="6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5564086" y="1654236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66" y="33"/>
                  </a:moveTo>
                  <a:lnTo>
                    <a:pt x="66" y="33"/>
                  </a:lnTo>
                  <a:cubicBezTo>
                    <a:pt x="66" y="15"/>
                    <a:pt x="48" y="0"/>
                    <a:pt x="29" y="0"/>
                  </a:cubicBezTo>
                  <a:cubicBezTo>
                    <a:pt x="15" y="0"/>
                    <a:pt x="0" y="11"/>
                    <a:pt x="0" y="30"/>
                  </a:cubicBezTo>
                  <a:cubicBezTo>
                    <a:pt x="0" y="55"/>
                    <a:pt x="22" y="66"/>
                    <a:pt x="33" y="66"/>
                  </a:cubicBezTo>
                  <a:cubicBezTo>
                    <a:pt x="52" y="66"/>
                    <a:pt x="66" y="52"/>
                    <a:pt x="6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5663023" y="1642364"/>
              <a:ext cx="16324" cy="16572"/>
            </a:xfrm>
            <a:custGeom>
              <a:rect b="b" l="l" r="r" t="t"/>
              <a:pathLst>
                <a:path extrusionOk="0" h="67" w="66">
                  <a:moveTo>
                    <a:pt x="0" y="37"/>
                  </a:moveTo>
                  <a:lnTo>
                    <a:pt x="0" y="37"/>
                  </a:lnTo>
                  <a:cubicBezTo>
                    <a:pt x="0" y="52"/>
                    <a:pt x="14" y="67"/>
                    <a:pt x="29" y="67"/>
                  </a:cubicBezTo>
                  <a:cubicBezTo>
                    <a:pt x="51" y="67"/>
                    <a:pt x="66" y="48"/>
                    <a:pt x="66" y="34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1" y="0"/>
                    <a:pt x="0" y="23"/>
                    <a:pt x="0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5596735" y="1670561"/>
              <a:ext cx="17314" cy="16324"/>
            </a:xfrm>
            <a:custGeom>
              <a:rect b="b" l="l" r="r" t="t"/>
              <a:pathLst>
                <a:path extrusionOk="0" h="66" w="70">
                  <a:moveTo>
                    <a:pt x="70" y="33"/>
                  </a:moveTo>
                  <a:lnTo>
                    <a:pt x="70" y="33"/>
                  </a:lnTo>
                  <a:cubicBezTo>
                    <a:pt x="70" y="8"/>
                    <a:pt x="44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9"/>
                    <a:pt x="26" y="66"/>
                    <a:pt x="37" y="66"/>
                  </a:cubicBezTo>
                  <a:cubicBezTo>
                    <a:pt x="40" y="66"/>
                    <a:pt x="70" y="62"/>
                    <a:pt x="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5640267" y="1550106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0" y="33"/>
                  </a:moveTo>
                  <a:lnTo>
                    <a:pt x="0" y="33"/>
                  </a:lnTo>
                  <a:cubicBezTo>
                    <a:pt x="0" y="58"/>
                    <a:pt x="26" y="66"/>
                    <a:pt x="33" y="66"/>
                  </a:cubicBezTo>
                  <a:cubicBezTo>
                    <a:pt x="48" y="66"/>
                    <a:pt x="66" y="55"/>
                    <a:pt x="66" y="33"/>
                  </a:cubicBezTo>
                  <a:cubicBezTo>
                    <a:pt x="66" y="7"/>
                    <a:pt x="40" y="0"/>
                    <a:pt x="29" y="0"/>
                  </a:cubicBezTo>
                  <a:cubicBezTo>
                    <a:pt x="11" y="0"/>
                    <a:pt x="0" y="14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5545041" y="1621587"/>
              <a:ext cx="16324" cy="17314"/>
            </a:xfrm>
            <a:custGeom>
              <a:rect b="b" l="l" r="r" t="t"/>
              <a:pathLst>
                <a:path extrusionOk="0" h="70" w="66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33"/>
                  </a:cubicBezTo>
                  <a:cubicBezTo>
                    <a:pt x="0" y="44"/>
                    <a:pt x="7" y="70"/>
                    <a:pt x="33" y="70"/>
                  </a:cubicBezTo>
                  <a:cubicBezTo>
                    <a:pt x="51" y="70"/>
                    <a:pt x="66" y="52"/>
                    <a:pt x="66" y="37"/>
                  </a:cubicBezTo>
                  <a:cubicBezTo>
                    <a:pt x="66" y="3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5603908" y="1541944"/>
              <a:ext cx="16572" cy="16324"/>
            </a:xfrm>
            <a:custGeom>
              <a:rect b="b" l="l" r="r" t="t"/>
              <a:pathLst>
                <a:path extrusionOk="0" h="66" w="67">
                  <a:moveTo>
                    <a:pt x="30" y="66"/>
                  </a:moveTo>
                  <a:lnTo>
                    <a:pt x="30" y="66"/>
                  </a:lnTo>
                  <a:cubicBezTo>
                    <a:pt x="48" y="66"/>
                    <a:pt x="67" y="55"/>
                    <a:pt x="67" y="33"/>
                  </a:cubicBezTo>
                  <a:cubicBezTo>
                    <a:pt x="67" y="14"/>
                    <a:pt x="52" y="0"/>
                    <a:pt x="37" y="0"/>
                  </a:cubicBezTo>
                  <a:cubicBezTo>
                    <a:pt x="19" y="0"/>
                    <a:pt x="0" y="7"/>
                    <a:pt x="0" y="33"/>
                  </a:cubicBezTo>
                  <a:cubicBezTo>
                    <a:pt x="0" y="51"/>
                    <a:pt x="15" y="66"/>
                    <a:pt x="30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5511650" y="1509295"/>
              <a:ext cx="210239" cy="211228"/>
            </a:xfrm>
            <a:custGeom>
              <a:rect b="b" l="l" r="r" t="t"/>
              <a:pathLst>
                <a:path extrusionOk="0" h="854" w="850">
                  <a:moveTo>
                    <a:pt x="425" y="0"/>
                  </a:moveTo>
                  <a:lnTo>
                    <a:pt x="425" y="0"/>
                  </a:lnTo>
                  <a:cubicBezTo>
                    <a:pt x="190" y="0"/>
                    <a:pt x="0" y="190"/>
                    <a:pt x="0" y="425"/>
                  </a:cubicBezTo>
                  <a:cubicBezTo>
                    <a:pt x="0" y="663"/>
                    <a:pt x="190" y="854"/>
                    <a:pt x="425" y="854"/>
                  </a:cubicBezTo>
                  <a:cubicBezTo>
                    <a:pt x="660" y="854"/>
                    <a:pt x="850" y="663"/>
                    <a:pt x="850" y="425"/>
                  </a:cubicBezTo>
                  <a:cubicBezTo>
                    <a:pt x="850" y="190"/>
                    <a:pt x="660" y="0"/>
                    <a:pt x="425" y="0"/>
                  </a:cubicBezTo>
                  <a:moveTo>
                    <a:pt x="425" y="788"/>
                  </a:moveTo>
                  <a:lnTo>
                    <a:pt x="425" y="788"/>
                  </a:lnTo>
                  <a:cubicBezTo>
                    <a:pt x="223" y="788"/>
                    <a:pt x="62" y="626"/>
                    <a:pt x="62" y="425"/>
                  </a:cubicBezTo>
                  <a:cubicBezTo>
                    <a:pt x="62" y="227"/>
                    <a:pt x="223" y="66"/>
                    <a:pt x="425" y="66"/>
                  </a:cubicBezTo>
                  <a:cubicBezTo>
                    <a:pt x="623" y="66"/>
                    <a:pt x="788" y="227"/>
                    <a:pt x="788" y="425"/>
                  </a:cubicBezTo>
                  <a:cubicBezTo>
                    <a:pt x="788" y="626"/>
                    <a:pt x="623" y="788"/>
                    <a:pt x="425" y="7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5576453" y="1574593"/>
              <a:ext cx="80386" cy="80633"/>
            </a:xfrm>
            <a:custGeom>
              <a:rect b="b" l="l" r="r" t="t"/>
              <a:pathLst>
                <a:path extrusionOk="0" h="326" w="325">
                  <a:moveTo>
                    <a:pt x="298" y="146"/>
                  </a:moveTo>
                  <a:lnTo>
                    <a:pt x="298" y="146"/>
                  </a:lnTo>
                  <a:cubicBezTo>
                    <a:pt x="280" y="142"/>
                    <a:pt x="266" y="157"/>
                    <a:pt x="262" y="172"/>
                  </a:cubicBezTo>
                  <a:cubicBezTo>
                    <a:pt x="258" y="209"/>
                    <a:pt x="236" y="238"/>
                    <a:pt x="207" y="253"/>
                  </a:cubicBezTo>
                  <a:cubicBezTo>
                    <a:pt x="155" y="274"/>
                    <a:pt x="97" y="256"/>
                    <a:pt x="71" y="205"/>
                  </a:cubicBezTo>
                  <a:cubicBezTo>
                    <a:pt x="49" y="154"/>
                    <a:pt x="71" y="95"/>
                    <a:pt x="119" y="73"/>
                  </a:cubicBezTo>
                  <a:cubicBezTo>
                    <a:pt x="152" y="58"/>
                    <a:pt x="188" y="58"/>
                    <a:pt x="218" y="80"/>
                  </a:cubicBezTo>
                  <a:cubicBezTo>
                    <a:pt x="232" y="88"/>
                    <a:pt x="251" y="84"/>
                    <a:pt x="262" y="69"/>
                  </a:cubicBezTo>
                  <a:cubicBezTo>
                    <a:pt x="269" y="54"/>
                    <a:pt x="266" y="36"/>
                    <a:pt x="251" y="25"/>
                  </a:cubicBezTo>
                  <a:cubicBezTo>
                    <a:pt x="203" y="-4"/>
                    <a:pt x="144" y="-8"/>
                    <a:pt x="93" y="14"/>
                  </a:cubicBezTo>
                  <a:cubicBezTo>
                    <a:pt x="12" y="54"/>
                    <a:pt x="-24" y="150"/>
                    <a:pt x="16" y="230"/>
                  </a:cubicBezTo>
                  <a:cubicBezTo>
                    <a:pt x="53" y="315"/>
                    <a:pt x="152" y="348"/>
                    <a:pt x="232" y="311"/>
                  </a:cubicBezTo>
                  <a:cubicBezTo>
                    <a:pt x="284" y="286"/>
                    <a:pt x="317" y="238"/>
                    <a:pt x="324" y="179"/>
                  </a:cubicBezTo>
                  <a:cubicBezTo>
                    <a:pt x="328" y="165"/>
                    <a:pt x="313" y="146"/>
                    <a:pt x="29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5381054" y="1769497"/>
              <a:ext cx="64556" cy="16324"/>
            </a:xfrm>
            <a:custGeom>
              <a:rect b="b" l="l" r="r" t="t"/>
              <a:pathLst>
                <a:path extrusionOk="0" h="66" w="261">
                  <a:moveTo>
                    <a:pt x="230" y="0"/>
                  </a:moveTo>
                  <a:lnTo>
                    <a:pt x="230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4"/>
                    <a:pt x="0" y="29"/>
                  </a:cubicBezTo>
                  <a:cubicBezTo>
                    <a:pt x="0" y="47"/>
                    <a:pt x="14" y="66"/>
                    <a:pt x="32" y="66"/>
                  </a:cubicBezTo>
                  <a:cubicBezTo>
                    <a:pt x="230" y="66"/>
                    <a:pt x="230" y="66"/>
                    <a:pt x="230" y="66"/>
                  </a:cubicBezTo>
                  <a:cubicBezTo>
                    <a:pt x="245" y="66"/>
                    <a:pt x="260" y="55"/>
                    <a:pt x="260" y="37"/>
                  </a:cubicBezTo>
                  <a:cubicBezTo>
                    <a:pt x="264" y="18"/>
                    <a:pt x="249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5403562" y="1802146"/>
              <a:ext cx="42048" cy="16324"/>
            </a:xfrm>
            <a:custGeom>
              <a:rect b="b" l="l" r="r" t="t"/>
              <a:pathLst>
                <a:path extrusionOk="0" h="66" w="170">
                  <a:moveTo>
                    <a:pt x="139" y="0"/>
                  </a:moveTo>
                  <a:lnTo>
                    <a:pt x="139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9"/>
                  </a:cubicBezTo>
                  <a:cubicBezTo>
                    <a:pt x="0" y="47"/>
                    <a:pt x="15" y="66"/>
                    <a:pt x="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54" y="66"/>
                    <a:pt x="169" y="51"/>
                    <a:pt x="169" y="37"/>
                  </a:cubicBezTo>
                  <a:cubicBezTo>
                    <a:pt x="173" y="18"/>
                    <a:pt x="158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5348405" y="1395765"/>
              <a:ext cx="48231" cy="48479"/>
            </a:xfrm>
            <a:custGeom>
              <a:rect b="b" l="l" r="r" t="t"/>
              <a:pathLst>
                <a:path extrusionOk="0" h="196" w="195">
                  <a:moveTo>
                    <a:pt x="32" y="129"/>
                  </a:moveTo>
                  <a:lnTo>
                    <a:pt x="32" y="129"/>
                  </a:lnTo>
                  <a:cubicBezTo>
                    <a:pt x="65" y="129"/>
                    <a:pt x="65" y="129"/>
                    <a:pt x="65" y="129"/>
                  </a:cubicBezTo>
                  <a:cubicBezTo>
                    <a:pt x="65" y="162"/>
                    <a:pt x="65" y="162"/>
                    <a:pt x="65" y="162"/>
                  </a:cubicBezTo>
                  <a:cubicBezTo>
                    <a:pt x="65" y="180"/>
                    <a:pt x="76" y="191"/>
                    <a:pt x="95" y="195"/>
                  </a:cubicBezTo>
                  <a:cubicBezTo>
                    <a:pt x="113" y="199"/>
                    <a:pt x="128" y="184"/>
                    <a:pt x="128" y="162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79" y="129"/>
                    <a:pt x="194" y="118"/>
                    <a:pt x="194" y="103"/>
                  </a:cubicBezTo>
                  <a:cubicBezTo>
                    <a:pt x="197" y="81"/>
                    <a:pt x="183" y="67"/>
                    <a:pt x="164" y="67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8" y="15"/>
                    <a:pt x="117" y="4"/>
                    <a:pt x="102" y="0"/>
                  </a:cubicBezTo>
                  <a:cubicBezTo>
                    <a:pt x="84" y="-3"/>
                    <a:pt x="65" y="11"/>
                    <a:pt x="65" y="33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14" y="67"/>
                    <a:pt x="0" y="81"/>
                    <a:pt x="0" y="103"/>
                  </a:cubicBezTo>
                  <a:cubicBezTo>
                    <a:pt x="3" y="118"/>
                    <a:pt x="18" y="129"/>
                    <a:pt x="32" y="1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5550" lIns="90000" spcFirstLastPara="1" rIns="90000" wrap="square" tIns="25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5349147" y="1412337"/>
              <a:ext cx="535491" cy="389808"/>
            </a:xfrm>
            <a:custGeom>
              <a:rect b="b" l="l" r="r" t="t"/>
              <a:pathLst>
                <a:path extrusionOk="0" h="1576" w="2165">
                  <a:moveTo>
                    <a:pt x="2068" y="1382"/>
                  </a:moveTo>
                  <a:lnTo>
                    <a:pt x="2068" y="1382"/>
                  </a:lnTo>
                  <a:cubicBezTo>
                    <a:pt x="2024" y="1382"/>
                    <a:pt x="1987" y="1407"/>
                    <a:pt x="1977" y="1444"/>
                  </a:cubicBezTo>
                  <a:cubicBezTo>
                    <a:pt x="1866" y="1444"/>
                    <a:pt x="1866" y="1444"/>
                    <a:pt x="1866" y="1444"/>
                  </a:cubicBezTo>
                  <a:cubicBezTo>
                    <a:pt x="1797" y="1140"/>
                    <a:pt x="1797" y="1140"/>
                    <a:pt x="1797" y="1140"/>
                  </a:cubicBezTo>
                  <a:cubicBezTo>
                    <a:pt x="1848" y="1106"/>
                    <a:pt x="1892" y="1074"/>
                    <a:pt x="1933" y="1044"/>
                  </a:cubicBezTo>
                  <a:cubicBezTo>
                    <a:pt x="1947" y="1033"/>
                    <a:pt x="1951" y="1018"/>
                    <a:pt x="1943" y="1004"/>
                  </a:cubicBezTo>
                  <a:cubicBezTo>
                    <a:pt x="1936" y="986"/>
                    <a:pt x="1910" y="978"/>
                    <a:pt x="1896" y="993"/>
                  </a:cubicBezTo>
                  <a:cubicBezTo>
                    <a:pt x="1863" y="1018"/>
                    <a:pt x="1822" y="1044"/>
                    <a:pt x="1782" y="1074"/>
                  </a:cubicBezTo>
                  <a:cubicBezTo>
                    <a:pt x="1771" y="1011"/>
                    <a:pt x="1771" y="1011"/>
                    <a:pt x="1771" y="1011"/>
                  </a:cubicBezTo>
                  <a:cubicBezTo>
                    <a:pt x="1767" y="993"/>
                    <a:pt x="1749" y="982"/>
                    <a:pt x="1731" y="986"/>
                  </a:cubicBezTo>
                  <a:cubicBezTo>
                    <a:pt x="1716" y="989"/>
                    <a:pt x="1705" y="1008"/>
                    <a:pt x="1709" y="1022"/>
                  </a:cubicBezTo>
                  <a:cubicBezTo>
                    <a:pt x="1727" y="1110"/>
                    <a:pt x="1727" y="1110"/>
                    <a:pt x="1727" y="1110"/>
                  </a:cubicBezTo>
                  <a:cubicBezTo>
                    <a:pt x="1639" y="1162"/>
                    <a:pt x="1540" y="1213"/>
                    <a:pt x="1434" y="1250"/>
                  </a:cubicBezTo>
                  <a:cubicBezTo>
                    <a:pt x="1705" y="1026"/>
                    <a:pt x="1705" y="615"/>
                    <a:pt x="1437" y="392"/>
                  </a:cubicBezTo>
                  <a:cubicBezTo>
                    <a:pt x="1547" y="428"/>
                    <a:pt x="1650" y="483"/>
                    <a:pt x="1734" y="538"/>
                  </a:cubicBezTo>
                  <a:cubicBezTo>
                    <a:pt x="1709" y="681"/>
                    <a:pt x="1709" y="681"/>
                    <a:pt x="1709" y="681"/>
                  </a:cubicBezTo>
                  <a:cubicBezTo>
                    <a:pt x="1705" y="696"/>
                    <a:pt x="1713" y="710"/>
                    <a:pt x="1727" y="718"/>
                  </a:cubicBezTo>
                  <a:cubicBezTo>
                    <a:pt x="1745" y="725"/>
                    <a:pt x="1767" y="714"/>
                    <a:pt x="1771" y="696"/>
                  </a:cubicBezTo>
                  <a:cubicBezTo>
                    <a:pt x="1793" y="575"/>
                    <a:pt x="1793" y="575"/>
                    <a:pt x="1793" y="575"/>
                  </a:cubicBezTo>
                  <a:cubicBezTo>
                    <a:pt x="1903" y="648"/>
                    <a:pt x="2009" y="740"/>
                    <a:pt x="2090" y="821"/>
                  </a:cubicBezTo>
                  <a:cubicBezTo>
                    <a:pt x="2072" y="839"/>
                    <a:pt x="2042" y="868"/>
                    <a:pt x="2002" y="905"/>
                  </a:cubicBezTo>
                  <a:cubicBezTo>
                    <a:pt x="1987" y="916"/>
                    <a:pt x="1987" y="934"/>
                    <a:pt x="1995" y="945"/>
                  </a:cubicBezTo>
                  <a:cubicBezTo>
                    <a:pt x="2006" y="964"/>
                    <a:pt x="2028" y="964"/>
                    <a:pt x="2042" y="953"/>
                  </a:cubicBezTo>
                  <a:cubicBezTo>
                    <a:pt x="2116" y="886"/>
                    <a:pt x="2156" y="842"/>
                    <a:pt x="2156" y="842"/>
                  </a:cubicBezTo>
                  <a:cubicBezTo>
                    <a:pt x="2167" y="828"/>
                    <a:pt x="2167" y="810"/>
                    <a:pt x="2156" y="798"/>
                  </a:cubicBezTo>
                  <a:cubicBezTo>
                    <a:pt x="2086" y="722"/>
                    <a:pt x="1947" y="601"/>
                    <a:pt x="1808" y="505"/>
                  </a:cubicBezTo>
                  <a:cubicBezTo>
                    <a:pt x="1870" y="194"/>
                    <a:pt x="1870" y="194"/>
                    <a:pt x="1870" y="194"/>
                  </a:cubicBezTo>
                  <a:cubicBezTo>
                    <a:pt x="2064" y="194"/>
                    <a:pt x="2064" y="194"/>
                    <a:pt x="2064" y="194"/>
                  </a:cubicBezTo>
                  <a:cubicBezTo>
                    <a:pt x="2083" y="194"/>
                    <a:pt x="2097" y="183"/>
                    <a:pt x="2097" y="164"/>
                  </a:cubicBezTo>
                  <a:cubicBezTo>
                    <a:pt x="2101" y="146"/>
                    <a:pt x="2086" y="132"/>
                    <a:pt x="2068" y="132"/>
                  </a:cubicBezTo>
                  <a:cubicBezTo>
                    <a:pt x="1848" y="132"/>
                    <a:pt x="1848" y="132"/>
                    <a:pt x="1848" y="132"/>
                  </a:cubicBezTo>
                  <a:cubicBezTo>
                    <a:pt x="1830" y="132"/>
                    <a:pt x="1819" y="142"/>
                    <a:pt x="1815" y="157"/>
                  </a:cubicBezTo>
                  <a:cubicBezTo>
                    <a:pt x="1753" y="472"/>
                    <a:pt x="1753" y="472"/>
                    <a:pt x="1753" y="472"/>
                  </a:cubicBezTo>
                  <a:cubicBezTo>
                    <a:pt x="1305" y="201"/>
                    <a:pt x="884" y="194"/>
                    <a:pt x="433" y="458"/>
                  </a:cubicBezTo>
                  <a:cubicBezTo>
                    <a:pt x="393" y="29"/>
                    <a:pt x="393" y="29"/>
                    <a:pt x="393" y="29"/>
                  </a:cubicBezTo>
                  <a:cubicBezTo>
                    <a:pt x="393" y="10"/>
                    <a:pt x="378" y="0"/>
                    <a:pt x="363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64" y="0"/>
                    <a:pt x="249" y="10"/>
                    <a:pt x="246" y="25"/>
                  </a:cubicBezTo>
                  <a:cubicBezTo>
                    <a:pt x="246" y="47"/>
                    <a:pt x="261" y="62"/>
                    <a:pt x="279" y="62"/>
                  </a:cubicBezTo>
                  <a:cubicBezTo>
                    <a:pt x="337" y="62"/>
                    <a:pt x="337" y="62"/>
                    <a:pt x="337" y="62"/>
                  </a:cubicBezTo>
                  <a:cubicBezTo>
                    <a:pt x="374" y="494"/>
                    <a:pt x="374" y="494"/>
                    <a:pt x="374" y="494"/>
                  </a:cubicBezTo>
                  <a:cubicBezTo>
                    <a:pt x="319" y="527"/>
                    <a:pt x="264" y="571"/>
                    <a:pt x="205" y="615"/>
                  </a:cubicBezTo>
                  <a:cubicBezTo>
                    <a:pt x="194" y="626"/>
                    <a:pt x="191" y="641"/>
                    <a:pt x="194" y="656"/>
                  </a:cubicBezTo>
                  <a:cubicBezTo>
                    <a:pt x="205" y="674"/>
                    <a:pt x="227" y="678"/>
                    <a:pt x="246" y="667"/>
                  </a:cubicBezTo>
                  <a:cubicBezTo>
                    <a:pt x="290" y="630"/>
                    <a:pt x="337" y="597"/>
                    <a:pt x="381" y="564"/>
                  </a:cubicBezTo>
                  <a:cubicBezTo>
                    <a:pt x="393" y="692"/>
                    <a:pt x="393" y="692"/>
                    <a:pt x="393" y="692"/>
                  </a:cubicBezTo>
                  <a:cubicBezTo>
                    <a:pt x="396" y="707"/>
                    <a:pt x="407" y="722"/>
                    <a:pt x="425" y="722"/>
                  </a:cubicBezTo>
                  <a:lnTo>
                    <a:pt x="429" y="722"/>
                  </a:lnTo>
                  <a:cubicBezTo>
                    <a:pt x="444" y="718"/>
                    <a:pt x="458" y="703"/>
                    <a:pt x="455" y="685"/>
                  </a:cubicBezTo>
                  <a:cubicBezTo>
                    <a:pt x="440" y="527"/>
                    <a:pt x="440" y="527"/>
                    <a:pt x="440" y="527"/>
                  </a:cubicBezTo>
                  <a:cubicBezTo>
                    <a:pt x="543" y="465"/>
                    <a:pt x="642" y="421"/>
                    <a:pt x="730" y="388"/>
                  </a:cubicBezTo>
                  <a:cubicBezTo>
                    <a:pt x="458" y="612"/>
                    <a:pt x="458" y="1026"/>
                    <a:pt x="726" y="1250"/>
                  </a:cubicBezTo>
                  <a:cubicBezTo>
                    <a:pt x="620" y="1213"/>
                    <a:pt x="521" y="1162"/>
                    <a:pt x="437" y="1110"/>
                  </a:cubicBezTo>
                  <a:cubicBezTo>
                    <a:pt x="455" y="1026"/>
                    <a:pt x="455" y="1026"/>
                    <a:pt x="455" y="1026"/>
                  </a:cubicBezTo>
                  <a:cubicBezTo>
                    <a:pt x="458" y="1011"/>
                    <a:pt x="451" y="993"/>
                    <a:pt x="437" y="989"/>
                  </a:cubicBezTo>
                  <a:cubicBezTo>
                    <a:pt x="418" y="978"/>
                    <a:pt x="396" y="989"/>
                    <a:pt x="393" y="1011"/>
                  </a:cubicBezTo>
                  <a:cubicBezTo>
                    <a:pt x="381" y="1074"/>
                    <a:pt x="381" y="1074"/>
                    <a:pt x="381" y="1074"/>
                  </a:cubicBezTo>
                  <a:cubicBezTo>
                    <a:pt x="268" y="997"/>
                    <a:pt x="158" y="905"/>
                    <a:pt x="73" y="821"/>
                  </a:cubicBezTo>
                  <a:cubicBezTo>
                    <a:pt x="88" y="806"/>
                    <a:pt x="110" y="784"/>
                    <a:pt x="139" y="754"/>
                  </a:cubicBezTo>
                  <a:cubicBezTo>
                    <a:pt x="150" y="744"/>
                    <a:pt x="154" y="729"/>
                    <a:pt x="147" y="714"/>
                  </a:cubicBezTo>
                  <a:cubicBezTo>
                    <a:pt x="136" y="696"/>
                    <a:pt x="114" y="696"/>
                    <a:pt x="99" y="707"/>
                  </a:cubicBezTo>
                  <a:cubicBezTo>
                    <a:pt x="41" y="762"/>
                    <a:pt x="7" y="798"/>
                    <a:pt x="7" y="798"/>
                  </a:cubicBezTo>
                  <a:cubicBezTo>
                    <a:pt x="-3" y="810"/>
                    <a:pt x="-3" y="828"/>
                    <a:pt x="7" y="842"/>
                  </a:cubicBezTo>
                  <a:cubicBezTo>
                    <a:pt x="11" y="846"/>
                    <a:pt x="129" y="978"/>
                    <a:pt x="319" y="1110"/>
                  </a:cubicBezTo>
                  <a:cubicBezTo>
                    <a:pt x="334" y="1118"/>
                    <a:pt x="349" y="1129"/>
                    <a:pt x="367" y="1140"/>
                  </a:cubicBezTo>
                  <a:cubicBezTo>
                    <a:pt x="326" y="1316"/>
                    <a:pt x="326" y="1316"/>
                    <a:pt x="326" y="1316"/>
                  </a:cubicBezTo>
                  <a:cubicBezTo>
                    <a:pt x="161" y="1316"/>
                    <a:pt x="161" y="1316"/>
                    <a:pt x="161" y="1316"/>
                  </a:cubicBezTo>
                  <a:cubicBezTo>
                    <a:pt x="147" y="1316"/>
                    <a:pt x="132" y="1326"/>
                    <a:pt x="129" y="1341"/>
                  </a:cubicBezTo>
                  <a:cubicBezTo>
                    <a:pt x="129" y="1360"/>
                    <a:pt x="143" y="1378"/>
                    <a:pt x="161" y="1378"/>
                  </a:cubicBezTo>
                  <a:cubicBezTo>
                    <a:pt x="352" y="1378"/>
                    <a:pt x="352" y="1378"/>
                    <a:pt x="352" y="1378"/>
                  </a:cubicBezTo>
                  <a:cubicBezTo>
                    <a:pt x="370" y="1378"/>
                    <a:pt x="381" y="1367"/>
                    <a:pt x="385" y="1352"/>
                  </a:cubicBezTo>
                  <a:cubicBezTo>
                    <a:pt x="425" y="1176"/>
                    <a:pt x="425" y="1176"/>
                    <a:pt x="425" y="1176"/>
                  </a:cubicBezTo>
                  <a:cubicBezTo>
                    <a:pt x="865" y="1440"/>
                    <a:pt x="1283" y="1451"/>
                    <a:pt x="1742" y="1176"/>
                  </a:cubicBezTo>
                  <a:cubicBezTo>
                    <a:pt x="1811" y="1484"/>
                    <a:pt x="1811" y="1484"/>
                    <a:pt x="1811" y="1484"/>
                  </a:cubicBezTo>
                  <a:cubicBezTo>
                    <a:pt x="1815" y="1499"/>
                    <a:pt x="1826" y="1510"/>
                    <a:pt x="1841" y="1510"/>
                  </a:cubicBezTo>
                  <a:cubicBezTo>
                    <a:pt x="1977" y="1510"/>
                    <a:pt x="1977" y="1510"/>
                    <a:pt x="1977" y="1510"/>
                  </a:cubicBezTo>
                  <a:cubicBezTo>
                    <a:pt x="1987" y="1550"/>
                    <a:pt x="2031" y="1579"/>
                    <a:pt x="2075" y="1576"/>
                  </a:cubicBezTo>
                  <a:cubicBezTo>
                    <a:pt x="2123" y="1569"/>
                    <a:pt x="2160" y="1532"/>
                    <a:pt x="2163" y="1488"/>
                  </a:cubicBezTo>
                  <a:cubicBezTo>
                    <a:pt x="2171" y="1429"/>
                    <a:pt x="2123" y="1382"/>
                    <a:pt x="2068" y="1382"/>
                  </a:cubicBezTo>
                  <a:moveTo>
                    <a:pt x="587" y="817"/>
                  </a:moveTo>
                  <a:lnTo>
                    <a:pt x="587" y="817"/>
                  </a:lnTo>
                  <a:cubicBezTo>
                    <a:pt x="587" y="546"/>
                    <a:pt x="810" y="326"/>
                    <a:pt x="1082" y="326"/>
                  </a:cubicBezTo>
                  <a:cubicBezTo>
                    <a:pt x="1353" y="326"/>
                    <a:pt x="1577" y="546"/>
                    <a:pt x="1577" y="817"/>
                  </a:cubicBezTo>
                  <a:cubicBezTo>
                    <a:pt x="1577" y="1092"/>
                    <a:pt x="1353" y="1312"/>
                    <a:pt x="1082" y="1312"/>
                  </a:cubicBezTo>
                  <a:cubicBezTo>
                    <a:pt x="810" y="1312"/>
                    <a:pt x="587" y="1092"/>
                    <a:pt x="587" y="817"/>
                  </a:cubicBezTo>
                  <a:moveTo>
                    <a:pt x="2068" y="1510"/>
                  </a:moveTo>
                  <a:lnTo>
                    <a:pt x="2068" y="1510"/>
                  </a:lnTo>
                  <a:cubicBezTo>
                    <a:pt x="2050" y="1510"/>
                    <a:pt x="2031" y="1495"/>
                    <a:pt x="2031" y="1477"/>
                  </a:cubicBezTo>
                  <a:cubicBezTo>
                    <a:pt x="2031" y="1458"/>
                    <a:pt x="2050" y="1444"/>
                    <a:pt x="2068" y="1444"/>
                  </a:cubicBezTo>
                  <a:cubicBezTo>
                    <a:pt x="2086" y="1444"/>
                    <a:pt x="2101" y="1458"/>
                    <a:pt x="2101" y="1477"/>
                  </a:cubicBezTo>
                  <a:cubicBezTo>
                    <a:pt x="2101" y="1495"/>
                    <a:pt x="2086" y="1510"/>
                    <a:pt x="2068" y="15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5797081" y="1412337"/>
              <a:ext cx="54662" cy="15335"/>
            </a:xfrm>
            <a:custGeom>
              <a:rect b="b" l="l" r="r" t="t"/>
              <a:pathLst>
                <a:path extrusionOk="0" h="62" w="221">
                  <a:moveTo>
                    <a:pt x="30" y="62"/>
                  </a:moveTo>
                  <a:lnTo>
                    <a:pt x="30" y="62"/>
                  </a:lnTo>
                  <a:cubicBezTo>
                    <a:pt x="187" y="62"/>
                    <a:pt x="187" y="62"/>
                    <a:pt x="187" y="62"/>
                  </a:cubicBezTo>
                  <a:cubicBezTo>
                    <a:pt x="206" y="62"/>
                    <a:pt x="220" y="51"/>
                    <a:pt x="220" y="36"/>
                  </a:cubicBezTo>
                  <a:cubicBezTo>
                    <a:pt x="224" y="14"/>
                    <a:pt x="210" y="0"/>
                    <a:pt x="19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0"/>
                    <a:pt x="0" y="25"/>
                  </a:cubicBezTo>
                  <a:cubicBezTo>
                    <a:pt x="-3" y="47"/>
                    <a:pt x="11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5797081" y="1379688"/>
              <a:ext cx="35370" cy="15335"/>
            </a:xfrm>
            <a:custGeom>
              <a:rect b="b" l="l" r="r" t="t"/>
              <a:pathLst>
                <a:path extrusionOk="0" h="62" w="143">
                  <a:moveTo>
                    <a:pt x="30" y="62"/>
                  </a:moveTo>
                  <a:lnTo>
                    <a:pt x="30" y="62"/>
                  </a:lnTo>
                  <a:cubicBezTo>
                    <a:pt x="110" y="62"/>
                    <a:pt x="110" y="62"/>
                    <a:pt x="110" y="62"/>
                  </a:cubicBezTo>
                  <a:cubicBezTo>
                    <a:pt x="129" y="62"/>
                    <a:pt x="143" y="51"/>
                    <a:pt x="143" y="32"/>
                  </a:cubicBezTo>
                  <a:cubicBezTo>
                    <a:pt x="143" y="14"/>
                    <a:pt x="129" y="0"/>
                    <a:pt x="1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1"/>
                    <a:pt x="15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29"/>
          <p:cNvGrpSpPr/>
          <p:nvPr/>
        </p:nvGrpSpPr>
        <p:grpSpPr>
          <a:xfrm>
            <a:off x="847296" y="1469838"/>
            <a:ext cx="503338" cy="535986"/>
            <a:chOff x="2138908" y="1330467"/>
            <a:chExt cx="503338" cy="535986"/>
          </a:xfrm>
        </p:grpSpPr>
        <p:sp>
          <p:nvSpPr>
            <p:cNvPr id="373" name="Google Shape;373;p29"/>
            <p:cNvSpPr/>
            <p:nvPr/>
          </p:nvSpPr>
          <p:spPr>
            <a:xfrm>
              <a:off x="2205196" y="1330467"/>
              <a:ext cx="371010" cy="535986"/>
            </a:xfrm>
            <a:custGeom>
              <a:rect b="b" l="l" r="r" t="t"/>
              <a:pathLst>
                <a:path extrusionOk="0" h="2167" w="1500">
                  <a:moveTo>
                    <a:pt x="1353" y="1452"/>
                  </a:moveTo>
                  <a:lnTo>
                    <a:pt x="1353" y="1452"/>
                  </a:lnTo>
                  <a:cubicBezTo>
                    <a:pt x="1104" y="1368"/>
                    <a:pt x="1104" y="1368"/>
                    <a:pt x="1104" y="1368"/>
                  </a:cubicBezTo>
                  <a:cubicBezTo>
                    <a:pt x="1071" y="1335"/>
                    <a:pt x="1023" y="1317"/>
                    <a:pt x="975" y="1317"/>
                  </a:cubicBezTo>
                  <a:cubicBezTo>
                    <a:pt x="975" y="1185"/>
                    <a:pt x="975" y="1185"/>
                    <a:pt x="975" y="1185"/>
                  </a:cubicBezTo>
                  <a:cubicBezTo>
                    <a:pt x="1140" y="1064"/>
                    <a:pt x="1115" y="884"/>
                    <a:pt x="1115" y="873"/>
                  </a:cubicBezTo>
                  <a:cubicBezTo>
                    <a:pt x="1151" y="873"/>
                    <a:pt x="1151" y="873"/>
                    <a:pt x="1151" y="873"/>
                  </a:cubicBezTo>
                  <a:cubicBezTo>
                    <a:pt x="1221" y="873"/>
                    <a:pt x="1276" y="818"/>
                    <a:pt x="1276" y="748"/>
                  </a:cubicBezTo>
                  <a:cubicBezTo>
                    <a:pt x="1276" y="708"/>
                    <a:pt x="1276" y="708"/>
                    <a:pt x="1276" y="708"/>
                  </a:cubicBezTo>
                  <a:cubicBezTo>
                    <a:pt x="1276" y="708"/>
                    <a:pt x="1287" y="653"/>
                    <a:pt x="1254" y="609"/>
                  </a:cubicBezTo>
                  <a:cubicBezTo>
                    <a:pt x="1254" y="378"/>
                    <a:pt x="1254" y="378"/>
                    <a:pt x="1254" y="378"/>
                  </a:cubicBezTo>
                  <a:cubicBezTo>
                    <a:pt x="1258" y="323"/>
                    <a:pt x="1247" y="268"/>
                    <a:pt x="1221" y="220"/>
                  </a:cubicBezTo>
                  <a:cubicBezTo>
                    <a:pt x="1195" y="162"/>
                    <a:pt x="1137" y="121"/>
                    <a:pt x="1071" y="125"/>
                  </a:cubicBezTo>
                  <a:cubicBezTo>
                    <a:pt x="1049" y="125"/>
                    <a:pt x="1049" y="125"/>
                    <a:pt x="1049" y="125"/>
                  </a:cubicBezTo>
                  <a:cubicBezTo>
                    <a:pt x="1034" y="55"/>
                    <a:pt x="902" y="0"/>
                    <a:pt x="902" y="0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407" y="0"/>
                    <a:pt x="238" y="169"/>
                    <a:pt x="238" y="375"/>
                  </a:cubicBezTo>
                  <a:cubicBezTo>
                    <a:pt x="238" y="624"/>
                    <a:pt x="238" y="609"/>
                    <a:pt x="238" y="613"/>
                  </a:cubicBezTo>
                  <a:cubicBezTo>
                    <a:pt x="213" y="653"/>
                    <a:pt x="220" y="690"/>
                    <a:pt x="220" y="708"/>
                  </a:cubicBezTo>
                  <a:cubicBezTo>
                    <a:pt x="220" y="712"/>
                    <a:pt x="220" y="748"/>
                    <a:pt x="220" y="748"/>
                  </a:cubicBezTo>
                  <a:cubicBezTo>
                    <a:pt x="220" y="818"/>
                    <a:pt x="275" y="873"/>
                    <a:pt x="345" y="873"/>
                  </a:cubicBezTo>
                  <a:cubicBezTo>
                    <a:pt x="381" y="873"/>
                    <a:pt x="381" y="873"/>
                    <a:pt x="381" y="873"/>
                  </a:cubicBezTo>
                  <a:cubicBezTo>
                    <a:pt x="385" y="884"/>
                    <a:pt x="359" y="1064"/>
                    <a:pt x="524" y="1185"/>
                  </a:cubicBezTo>
                  <a:cubicBezTo>
                    <a:pt x="524" y="1313"/>
                    <a:pt x="524" y="1313"/>
                    <a:pt x="524" y="1313"/>
                  </a:cubicBezTo>
                  <a:cubicBezTo>
                    <a:pt x="477" y="1317"/>
                    <a:pt x="429" y="1335"/>
                    <a:pt x="392" y="1368"/>
                  </a:cubicBezTo>
                  <a:cubicBezTo>
                    <a:pt x="147" y="1452"/>
                    <a:pt x="147" y="1452"/>
                    <a:pt x="147" y="1452"/>
                  </a:cubicBezTo>
                  <a:cubicBezTo>
                    <a:pt x="59" y="1481"/>
                    <a:pt x="0" y="1562"/>
                    <a:pt x="0" y="1654"/>
                  </a:cubicBezTo>
                  <a:cubicBezTo>
                    <a:pt x="0" y="2134"/>
                    <a:pt x="0" y="2134"/>
                    <a:pt x="0" y="2134"/>
                  </a:cubicBezTo>
                  <a:cubicBezTo>
                    <a:pt x="0" y="2153"/>
                    <a:pt x="15" y="2167"/>
                    <a:pt x="29" y="2167"/>
                  </a:cubicBezTo>
                  <a:cubicBezTo>
                    <a:pt x="1470" y="2167"/>
                    <a:pt x="1470" y="2167"/>
                    <a:pt x="1470" y="2167"/>
                  </a:cubicBezTo>
                  <a:cubicBezTo>
                    <a:pt x="1485" y="2167"/>
                    <a:pt x="1500" y="2153"/>
                    <a:pt x="1500" y="2134"/>
                  </a:cubicBezTo>
                  <a:cubicBezTo>
                    <a:pt x="1500" y="2032"/>
                    <a:pt x="1500" y="2032"/>
                    <a:pt x="1500" y="2032"/>
                  </a:cubicBezTo>
                  <a:cubicBezTo>
                    <a:pt x="1500" y="2013"/>
                    <a:pt x="1485" y="1998"/>
                    <a:pt x="1467" y="1998"/>
                  </a:cubicBezTo>
                  <a:cubicBezTo>
                    <a:pt x="1452" y="2002"/>
                    <a:pt x="1437" y="2013"/>
                    <a:pt x="1437" y="2028"/>
                  </a:cubicBezTo>
                  <a:cubicBezTo>
                    <a:pt x="1437" y="2109"/>
                    <a:pt x="1437" y="2109"/>
                    <a:pt x="1437" y="2109"/>
                  </a:cubicBezTo>
                  <a:cubicBezTo>
                    <a:pt x="1243" y="2109"/>
                    <a:pt x="1243" y="2109"/>
                    <a:pt x="1243" y="2109"/>
                  </a:cubicBezTo>
                  <a:cubicBezTo>
                    <a:pt x="1243" y="1745"/>
                    <a:pt x="1243" y="1745"/>
                    <a:pt x="1243" y="1745"/>
                  </a:cubicBezTo>
                  <a:cubicBezTo>
                    <a:pt x="1243" y="1731"/>
                    <a:pt x="1232" y="1716"/>
                    <a:pt x="1214" y="1713"/>
                  </a:cubicBezTo>
                  <a:cubicBezTo>
                    <a:pt x="1195" y="1709"/>
                    <a:pt x="1181" y="1727"/>
                    <a:pt x="1181" y="1745"/>
                  </a:cubicBezTo>
                  <a:cubicBezTo>
                    <a:pt x="1181" y="2109"/>
                    <a:pt x="1181" y="2109"/>
                    <a:pt x="1181" y="2109"/>
                  </a:cubicBezTo>
                  <a:cubicBezTo>
                    <a:pt x="781" y="2109"/>
                    <a:pt x="781" y="2109"/>
                    <a:pt x="781" y="2109"/>
                  </a:cubicBezTo>
                  <a:cubicBezTo>
                    <a:pt x="781" y="1588"/>
                    <a:pt x="781" y="1588"/>
                    <a:pt x="781" y="1588"/>
                  </a:cubicBezTo>
                  <a:cubicBezTo>
                    <a:pt x="957" y="1577"/>
                    <a:pt x="1060" y="1474"/>
                    <a:pt x="1096" y="1434"/>
                  </a:cubicBezTo>
                  <a:lnTo>
                    <a:pt x="1100" y="1434"/>
                  </a:lnTo>
                  <a:cubicBezTo>
                    <a:pt x="1335" y="1515"/>
                    <a:pt x="1335" y="1515"/>
                    <a:pt x="1335" y="1515"/>
                  </a:cubicBezTo>
                  <a:cubicBezTo>
                    <a:pt x="1397" y="1537"/>
                    <a:pt x="1437" y="1595"/>
                    <a:pt x="1437" y="1657"/>
                  </a:cubicBezTo>
                  <a:cubicBezTo>
                    <a:pt x="1437" y="1881"/>
                    <a:pt x="1437" y="1881"/>
                    <a:pt x="1437" y="1881"/>
                  </a:cubicBezTo>
                  <a:cubicBezTo>
                    <a:pt x="1437" y="1900"/>
                    <a:pt x="1448" y="1914"/>
                    <a:pt x="1467" y="1914"/>
                  </a:cubicBezTo>
                  <a:cubicBezTo>
                    <a:pt x="1485" y="1918"/>
                    <a:pt x="1500" y="1903"/>
                    <a:pt x="1500" y="1885"/>
                  </a:cubicBezTo>
                  <a:cubicBezTo>
                    <a:pt x="1500" y="1657"/>
                    <a:pt x="1500" y="1657"/>
                    <a:pt x="1500" y="1657"/>
                  </a:cubicBezTo>
                  <a:cubicBezTo>
                    <a:pt x="1500" y="1566"/>
                    <a:pt x="1441" y="1481"/>
                    <a:pt x="1353" y="1452"/>
                  </a:cubicBezTo>
                  <a:moveTo>
                    <a:pt x="1151" y="811"/>
                  </a:moveTo>
                  <a:lnTo>
                    <a:pt x="1151" y="811"/>
                  </a:lnTo>
                  <a:cubicBezTo>
                    <a:pt x="1115" y="811"/>
                    <a:pt x="1115" y="811"/>
                    <a:pt x="1115" y="811"/>
                  </a:cubicBezTo>
                  <a:cubicBezTo>
                    <a:pt x="1115" y="616"/>
                    <a:pt x="1115" y="616"/>
                    <a:pt x="1115" y="616"/>
                  </a:cubicBezTo>
                  <a:cubicBezTo>
                    <a:pt x="1151" y="616"/>
                    <a:pt x="1151" y="616"/>
                    <a:pt x="1151" y="616"/>
                  </a:cubicBezTo>
                  <a:cubicBezTo>
                    <a:pt x="1184" y="616"/>
                    <a:pt x="1214" y="642"/>
                    <a:pt x="1214" y="679"/>
                  </a:cubicBezTo>
                  <a:cubicBezTo>
                    <a:pt x="1214" y="682"/>
                    <a:pt x="1214" y="682"/>
                    <a:pt x="1214" y="682"/>
                  </a:cubicBezTo>
                  <a:cubicBezTo>
                    <a:pt x="1199" y="682"/>
                    <a:pt x="1199" y="682"/>
                    <a:pt x="1199" y="682"/>
                  </a:cubicBezTo>
                  <a:cubicBezTo>
                    <a:pt x="1181" y="682"/>
                    <a:pt x="1166" y="693"/>
                    <a:pt x="1166" y="712"/>
                  </a:cubicBezTo>
                  <a:cubicBezTo>
                    <a:pt x="1162" y="730"/>
                    <a:pt x="1177" y="745"/>
                    <a:pt x="1195" y="745"/>
                  </a:cubicBezTo>
                  <a:cubicBezTo>
                    <a:pt x="1214" y="745"/>
                    <a:pt x="1214" y="745"/>
                    <a:pt x="1214" y="745"/>
                  </a:cubicBezTo>
                  <a:cubicBezTo>
                    <a:pt x="1214" y="748"/>
                    <a:pt x="1214" y="748"/>
                    <a:pt x="1214" y="748"/>
                  </a:cubicBezTo>
                  <a:cubicBezTo>
                    <a:pt x="1214" y="781"/>
                    <a:pt x="1184" y="811"/>
                    <a:pt x="1151" y="811"/>
                  </a:cubicBezTo>
                  <a:moveTo>
                    <a:pt x="612" y="70"/>
                  </a:moveTo>
                  <a:lnTo>
                    <a:pt x="612" y="70"/>
                  </a:lnTo>
                  <a:cubicBezTo>
                    <a:pt x="902" y="70"/>
                    <a:pt x="902" y="70"/>
                    <a:pt x="902" y="70"/>
                  </a:cubicBezTo>
                  <a:cubicBezTo>
                    <a:pt x="950" y="70"/>
                    <a:pt x="986" y="111"/>
                    <a:pt x="986" y="158"/>
                  </a:cubicBezTo>
                  <a:cubicBezTo>
                    <a:pt x="986" y="173"/>
                    <a:pt x="1001" y="187"/>
                    <a:pt x="1019" y="187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111" y="187"/>
                    <a:pt x="1148" y="213"/>
                    <a:pt x="1166" y="246"/>
                  </a:cubicBezTo>
                  <a:cubicBezTo>
                    <a:pt x="1210" y="341"/>
                    <a:pt x="1188" y="407"/>
                    <a:pt x="1192" y="561"/>
                  </a:cubicBezTo>
                  <a:cubicBezTo>
                    <a:pt x="1162" y="551"/>
                    <a:pt x="1144" y="554"/>
                    <a:pt x="1118" y="554"/>
                  </a:cubicBezTo>
                  <a:cubicBezTo>
                    <a:pt x="1115" y="551"/>
                    <a:pt x="1122" y="492"/>
                    <a:pt x="1071" y="448"/>
                  </a:cubicBezTo>
                  <a:cubicBezTo>
                    <a:pt x="1038" y="422"/>
                    <a:pt x="997" y="411"/>
                    <a:pt x="961" y="422"/>
                  </a:cubicBezTo>
                  <a:cubicBezTo>
                    <a:pt x="821" y="451"/>
                    <a:pt x="678" y="451"/>
                    <a:pt x="539" y="422"/>
                  </a:cubicBezTo>
                  <a:cubicBezTo>
                    <a:pt x="499" y="411"/>
                    <a:pt x="458" y="422"/>
                    <a:pt x="429" y="448"/>
                  </a:cubicBezTo>
                  <a:cubicBezTo>
                    <a:pt x="374" y="488"/>
                    <a:pt x="381" y="551"/>
                    <a:pt x="381" y="554"/>
                  </a:cubicBezTo>
                  <a:cubicBezTo>
                    <a:pt x="356" y="554"/>
                    <a:pt x="334" y="551"/>
                    <a:pt x="304" y="561"/>
                  </a:cubicBezTo>
                  <a:cubicBezTo>
                    <a:pt x="304" y="378"/>
                    <a:pt x="304" y="378"/>
                    <a:pt x="304" y="378"/>
                  </a:cubicBezTo>
                  <a:cubicBezTo>
                    <a:pt x="304" y="209"/>
                    <a:pt x="444" y="70"/>
                    <a:pt x="612" y="70"/>
                  </a:cubicBezTo>
                  <a:moveTo>
                    <a:pt x="330" y="811"/>
                  </a:moveTo>
                  <a:lnTo>
                    <a:pt x="330" y="811"/>
                  </a:lnTo>
                  <a:cubicBezTo>
                    <a:pt x="304" y="811"/>
                    <a:pt x="282" y="789"/>
                    <a:pt x="282" y="763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297" y="745"/>
                    <a:pt x="297" y="745"/>
                    <a:pt x="297" y="745"/>
                  </a:cubicBezTo>
                  <a:cubicBezTo>
                    <a:pt x="312" y="745"/>
                    <a:pt x="326" y="734"/>
                    <a:pt x="330" y="719"/>
                  </a:cubicBezTo>
                  <a:cubicBezTo>
                    <a:pt x="334" y="701"/>
                    <a:pt x="315" y="682"/>
                    <a:pt x="297" y="682"/>
                  </a:cubicBezTo>
                  <a:cubicBezTo>
                    <a:pt x="282" y="682"/>
                    <a:pt x="282" y="682"/>
                    <a:pt x="282" y="682"/>
                  </a:cubicBezTo>
                  <a:cubicBezTo>
                    <a:pt x="282" y="664"/>
                    <a:pt x="282" y="664"/>
                    <a:pt x="282" y="664"/>
                  </a:cubicBezTo>
                  <a:cubicBezTo>
                    <a:pt x="282" y="638"/>
                    <a:pt x="304" y="616"/>
                    <a:pt x="330" y="616"/>
                  </a:cubicBezTo>
                  <a:cubicBezTo>
                    <a:pt x="381" y="616"/>
                    <a:pt x="381" y="616"/>
                    <a:pt x="381" y="616"/>
                  </a:cubicBezTo>
                  <a:cubicBezTo>
                    <a:pt x="381" y="811"/>
                    <a:pt x="381" y="811"/>
                    <a:pt x="381" y="811"/>
                  </a:cubicBezTo>
                  <a:lnTo>
                    <a:pt x="330" y="811"/>
                  </a:lnTo>
                  <a:moveTo>
                    <a:pt x="444" y="910"/>
                  </a:moveTo>
                  <a:lnTo>
                    <a:pt x="444" y="910"/>
                  </a:lnTo>
                  <a:cubicBezTo>
                    <a:pt x="444" y="745"/>
                    <a:pt x="444" y="745"/>
                    <a:pt x="444" y="745"/>
                  </a:cubicBezTo>
                  <a:cubicBezTo>
                    <a:pt x="488" y="745"/>
                    <a:pt x="488" y="745"/>
                    <a:pt x="488" y="745"/>
                  </a:cubicBezTo>
                  <a:cubicBezTo>
                    <a:pt x="502" y="745"/>
                    <a:pt x="517" y="734"/>
                    <a:pt x="521" y="719"/>
                  </a:cubicBezTo>
                  <a:cubicBezTo>
                    <a:pt x="521" y="701"/>
                    <a:pt x="506" y="682"/>
                    <a:pt x="488" y="682"/>
                  </a:cubicBezTo>
                  <a:cubicBezTo>
                    <a:pt x="444" y="682"/>
                    <a:pt x="444" y="682"/>
                    <a:pt x="444" y="682"/>
                  </a:cubicBezTo>
                  <a:cubicBezTo>
                    <a:pt x="444" y="547"/>
                    <a:pt x="444" y="547"/>
                    <a:pt x="444" y="547"/>
                  </a:cubicBezTo>
                  <a:cubicBezTo>
                    <a:pt x="444" y="503"/>
                    <a:pt x="480" y="473"/>
                    <a:pt x="521" y="481"/>
                  </a:cubicBezTo>
                  <a:cubicBezTo>
                    <a:pt x="671" y="514"/>
                    <a:pt x="825" y="514"/>
                    <a:pt x="972" y="481"/>
                  </a:cubicBezTo>
                  <a:cubicBezTo>
                    <a:pt x="1012" y="473"/>
                    <a:pt x="1052" y="503"/>
                    <a:pt x="1052" y="547"/>
                  </a:cubicBezTo>
                  <a:cubicBezTo>
                    <a:pt x="1052" y="682"/>
                    <a:pt x="1052" y="682"/>
                    <a:pt x="1052" y="682"/>
                  </a:cubicBezTo>
                  <a:cubicBezTo>
                    <a:pt x="1008" y="682"/>
                    <a:pt x="1008" y="682"/>
                    <a:pt x="1008" y="682"/>
                  </a:cubicBezTo>
                  <a:cubicBezTo>
                    <a:pt x="994" y="682"/>
                    <a:pt x="979" y="693"/>
                    <a:pt x="975" y="712"/>
                  </a:cubicBezTo>
                  <a:cubicBezTo>
                    <a:pt x="975" y="730"/>
                    <a:pt x="990" y="745"/>
                    <a:pt x="1008" y="745"/>
                  </a:cubicBezTo>
                  <a:cubicBezTo>
                    <a:pt x="1052" y="745"/>
                    <a:pt x="1052" y="745"/>
                    <a:pt x="1052" y="745"/>
                  </a:cubicBezTo>
                  <a:cubicBezTo>
                    <a:pt x="1052" y="910"/>
                    <a:pt x="1052" y="910"/>
                    <a:pt x="1052" y="910"/>
                  </a:cubicBezTo>
                  <a:cubicBezTo>
                    <a:pt x="1052" y="1067"/>
                    <a:pt x="928" y="1192"/>
                    <a:pt x="774" y="1192"/>
                  </a:cubicBezTo>
                  <a:cubicBezTo>
                    <a:pt x="722" y="1192"/>
                    <a:pt x="722" y="1192"/>
                    <a:pt x="722" y="1192"/>
                  </a:cubicBezTo>
                  <a:cubicBezTo>
                    <a:pt x="568" y="1192"/>
                    <a:pt x="444" y="1064"/>
                    <a:pt x="444" y="910"/>
                  </a:cubicBezTo>
                  <a:moveTo>
                    <a:pt x="722" y="1254"/>
                  </a:moveTo>
                  <a:lnTo>
                    <a:pt x="722" y="1254"/>
                  </a:lnTo>
                  <a:cubicBezTo>
                    <a:pt x="755" y="1251"/>
                    <a:pt x="825" y="1265"/>
                    <a:pt x="913" y="1225"/>
                  </a:cubicBezTo>
                  <a:cubicBezTo>
                    <a:pt x="913" y="1331"/>
                    <a:pt x="913" y="1331"/>
                    <a:pt x="913" y="1331"/>
                  </a:cubicBezTo>
                  <a:cubicBezTo>
                    <a:pt x="818" y="1412"/>
                    <a:pt x="678" y="1416"/>
                    <a:pt x="583" y="1331"/>
                  </a:cubicBezTo>
                  <a:cubicBezTo>
                    <a:pt x="583" y="1225"/>
                    <a:pt x="583" y="1225"/>
                    <a:pt x="583" y="1225"/>
                  </a:cubicBezTo>
                  <a:cubicBezTo>
                    <a:pt x="623" y="1243"/>
                    <a:pt x="671" y="1254"/>
                    <a:pt x="722" y="1254"/>
                  </a:cubicBezTo>
                  <a:moveTo>
                    <a:pt x="319" y="2109"/>
                  </a:moveTo>
                  <a:lnTo>
                    <a:pt x="319" y="2109"/>
                  </a:lnTo>
                  <a:cubicBezTo>
                    <a:pt x="319" y="1745"/>
                    <a:pt x="319" y="1745"/>
                    <a:pt x="319" y="1745"/>
                  </a:cubicBezTo>
                  <a:cubicBezTo>
                    <a:pt x="319" y="1731"/>
                    <a:pt x="308" y="1716"/>
                    <a:pt x="293" y="1713"/>
                  </a:cubicBezTo>
                  <a:cubicBezTo>
                    <a:pt x="275" y="1709"/>
                    <a:pt x="257" y="1727"/>
                    <a:pt x="257" y="1745"/>
                  </a:cubicBezTo>
                  <a:cubicBezTo>
                    <a:pt x="257" y="2109"/>
                    <a:pt x="257" y="2109"/>
                    <a:pt x="257" y="2109"/>
                  </a:cubicBezTo>
                  <a:cubicBezTo>
                    <a:pt x="63" y="2109"/>
                    <a:pt x="63" y="2109"/>
                    <a:pt x="63" y="2109"/>
                  </a:cubicBezTo>
                  <a:cubicBezTo>
                    <a:pt x="63" y="1657"/>
                    <a:pt x="63" y="1657"/>
                    <a:pt x="63" y="1657"/>
                  </a:cubicBezTo>
                  <a:cubicBezTo>
                    <a:pt x="63" y="1595"/>
                    <a:pt x="103" y="1537"/>
                    <a:pt x="165" y="1515"/>
                  </a:cubicBezTo>
                  <a:cubicBezTo>
                    <a:pt x="400" y="1434"/>
                    <a:pt x="400" y="1434"/>
                    <a:pt x="400" y="1434"/>
                  </a:cubicBezTo>
                  <a:lnTo>
                    <a:pt x="400" y="1434"/>
                  </a:lnTo>
                  <a:cubicBezTo>
                    <a:pt x="414" y="1449"/>
                    <a:pt x="436" y="1474"/>
                    <a:pt x="469" y="1496"/>
                  </a:cubicBezTo>
                  <a:cubicBezTo>
                    <a:pt x="484" y="1507"/>
                    <a:pt x="502" y="1504"/>
                    <a:pt x="513" y="1489"/>
                  </a:cubicBezTo>
                  <a:cubicBezTo>
                    <a:pt x="524" y="1474"/>
                    <a:pt x="521" y="1456"/>
                    <a:pt x="506" y="1445"/>
                  </a:cubicBezTo>
                  <a:cubicBezTo>
                    <a:pt x="484" y="1430"/>
                    <a:pt x="469" y="1416"/>
                    <a:pt x="455" y="1401"/>
                  </a:cubicBezTo>
                  <a:cubicBezTo>
                    <a:pt x="480" y="1386"/>
                    <a:pt x="506" y="1379"/>
                    <a:pt x="535" y="1379"/>
                  </a:cubicBezTo>
                  <a:lnTo>
                    <a:pt x="539" y="1379"/>
                  </a:lnTo>
                  <a:cubicBezTo>
                    <a:pt x="590" y="1427"/>
                    <a:pt x="649" y="1452"/>
                    <a:pt x="715" y="1456"/>
                  </a:cubicBezTo>
                  <a:cubicBezTo>
                    <a:pt x="715" y="1522"/>
                    <a:pt x="715" y="1522"/>
                    <a:pt x="715" y="1522"/>
                  </a:cubicBezTo>
                  <a:cubicBezTo>
                    <a:pt x="715" y="1522"/>
                    <a:pt x="653" y="1515"/>
                    <a:pt x="623" y="1504"/>
                  </a:cubicBezTo>
                  <a:cubicBezTo>
                    <a:pt x="605" y="1500"/>
                    <a:pt x="587" y="1507"/>
                    <a:pt x="583" y="1525"/>
                  </a:cubicBezTo>
                  <a:cubicBezTo>
                    <a:pt x="579" y="1540"/>
                    <a:pt x="587" y="1559"/>
                    <a:pt x="605" y="1566"/>
                  </a:cubicBezTo>
                  <a:cubicBezTo>
                    <a:pt x="638" y="1577"/>
                    <a:pt x="678" y="1584"/>
                    <a:pt x="719" y="1588"/>
                  </a:cubicBezTo>
                  <a:cubicBezTo>
                    <a:pt x="719" y="2109"/>
                    <a:pt x="719" y="2109"/>
                    <a:pt x="719" y="2109"/>
                  </a:cubicBezTo>
                  <a:lnTo>
                    <a:pt x="319" y="2109"/>
                  </a:lnTo>
                  <a:moveTo>
                    <a:pt x="781" y="1522"/>
                  </a:moveTo>
                  <a:lnTo>
                    <a:pt x="781" y="1522"/>
                  </a:lnTo>
                  <a:cubicBezTo>
                    <a:pt x="781" y="1456"/>
                    <a:pt x="781" y="1456"/>
                    <a:pt x="781" y="1456"/>
                  </a:cubicBezTo>
                  <a:cubicBezTo>
                    <a:pt x="843" y="1449"/>
                    <a:pt x="906" y="1423"/>
                    <a:pt x="957" y="1379"/>
                  </a:cubicBezTo>
                  <a:cubicBezTo>
                    <a:pt x="968" y="1379"/>
                    <a:pt x="1001" y="1375"/>
                    <a:pt x="1041" y="1401"/>
                  </a:cubicBezTo>
                  <a:cubicBezTo>
                    <a:pt x="1001" y="1441"/>
                    <a:pt x="917" y="1515"/>
                    <a:pt x="781" y="15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2362010" y="1555547"/>
              <a:ext cx="57136" cy="36112"/>
            </a:xfrm>
            <a:custGeom>
              <a:rect b="b" l="l" r="r" t="t"/>
              <a:pathLst>
                <a:path extrusionOk="0" h="146" w="231">
                  <a:moveTo>
                    <a:pt x="30" y="0"/>
                  </a:moveTo>
                  <a:lnTo>
                    <a:pt x="30" y="0"/>
                  </a:lnTo>
                  <a:cubicBezTo>
                    <a:pt x="11" y="0"/>
                    <a:pt x="0" y="11"/>
                    <a:pt x="0" y="29"/>
                  </a:cubicBezTo>
                  <a:cubicBezTo>
                    <a:pt x="0" y="95"/>
                    <a:pt x="52" y="146"/>
                    <a:pt x="114" y="146"/>
                  </a:cubicBezTo>
                  <a:cubicBezTo>
                    <a:pt x="180" y="146"/>
                    <a:pt x="231" y="95"/>
                    <a:pt x="231" y="29"/>
                  </a:cubicBezTo>
                  <a:cubicBezTo>
                    <a:pt x="231" y="11"/>
                    <a:pt x="217" y="0"/>
                    <a:pt x="198" y="0"/>
                  </a:cubicBezTo>
                  <a:cubicBezTo>
                    <a:pt x="180" y="0"/>
                    <a:pt x="165" y="11"/>
                    <a:pt x="165" y="29"/>
                  </a:cubicBezTo>
                  <a:cubicBezTo>
                    <a:pt x="165" y="58"/>
                    <a:pt x="143" y="84"/>
                    <a:pt x="114" y="84"/>
                  </a:cubicBezTo>
                  <a:cubicBezTo>
                    <a:pt x="85" y="84"/>
                    <a:pt x="63" y="58"/>
                    <a:pt x="63" y="29"/>
                  </a:cubicBezTo>
                  <a:cubicBezTo>
                    <a:pt x="63" y="11"/>
                    <a:pt x="48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7550" lIns="90000" spcFirstLastPara="1" rIns="90000" wrap="square" tIns="7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2138908" y="1332446"/>
              <a:ext cx="113282" cy="112787"/>
            </a:xfrm>
            <a:custGeom>
              <a:rect b="b" l="l" r="r" t="t"/>
              <a:pathLst>
                <a:path extrusionOk="0" h="456" w="458">
                  <a:moveTo>
                    <a:pt x="88" y="455"/>
                  </a:moveTo>
                  <a:lnTo>
                    <a:pt x="88" y="455"/>
                  </a:lnTo>
                  <a:cubicBezTo>
                    <a:pt x="147" y="462"/>
                    <a:pt x="195" y="414"/>
                    <a:pt x="195" y="359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396" y="194"/>
                    <a:pt x="396" y="194"/>
                    <a:pt x="396" y="194"/>
                  </a:cubicBezTo>
                  <a:cubicBezTo>
                    <a:pt x="404" y="194"/>
                    <a:pt x="411" y="191"/>
                    <a:pt x="415" y="183"/>
                  </a:cubicBezTo>
                  <a:cubicBezTo>
                    <a:pt x="503" y="103"/>
                    <a:pt x="444" y="0"/>
                    <a:pt x="36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7"/>
                    <a:pt x="0" y="191"/>
                    <a:pt x="4" y="191"/>
                  </a:cubicBezTo>
                  <a:cubicBezTo>
                    <a:pt x="30" y="220"/>
                    <a:pt x="63" y="201"/>
                    <a:pt x="63" y="172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77"/>
                    <a:pt x="81" y="62"/>
                    <a:pt x="99" y="62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71" y="62"/>
                    <a:pt x="378" y="66"/>
                    <a:pt x="385" y="69"/>
                  </a:cubicBezTo>
                  <a:cubicBezTo>
                    <a:pt x="407" y="99"/>
                    <a:pt x="385" y="128"/>
                    <a:pt x="360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47" y="128"/>
                    <a:pt x="132" y="147"/>
                    <a:pt x="132" y="165"/>
                  </a:cubicBezTo>
                  <a:cubicBezTo>
                    <a:pt x="132" y="363"/>
                    <a:pt x="132" y="363"/>
                    <a:pt x="132" y="363"/>
                  </a:cubicBezTo>
                  <a:cubicBezTo>
                    <a:pt x="132" y="370"/>
                    <a:pt x="129" y="377"/>
                    <a:pt x="121" y="381"/>
                  </a:cubicBezTo>
                  <a:cubicBezTo>
                    <a:pt x="96" y="403"/>
                    <a:pt x="63" y="385"/>
                    <a:pt x="63" y="359"/>
                  </a:cubicBezTo>
                  <a:cubicBezTo>
                    <a:pt x="63" y="311"/>
                    <a:pt x="63" y="311"/>
                    <a:pt x="63" y="311"/>
                  </a:cubicBezTo>
                  <a:cubicBezTo>
                    <a:pt x="63" y="293"/>
                    <a:pt x="52" y="279"/>
                    <a:pt x="37" y="279"/>
                  </a:cubicBezTo>
                  <a:cubicBezTo>
                    <a:pt x="15" y="275"/>
                    <a:pt x="0" y="289"/>
                    <a:pt x="0" y="311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407"/>
                    <a:pt x="37" y="451"/>
                    <a:pt x="88" y="4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2529460" y="1332446"/>
              <a:ext cx="112787" cy="112787"/>
            </a:xfrm>
            <a:custGeom>
              <a:rect b="b" l="l" r="r" t="t"/>
              <a:pathLst>
                <a:path extrusionOk="0" h="456" w="456">
                  <a:moveTo>
                    <a:pt x="357" y="0"/>
                  </a:moveTo>
                  <a:lnTo>
                    <a:pt x="357" y="0"/>
                  </a:lnTo>
                  <a:cubicBezTo>
                    <a:pt x="90" y="0"/>
                    <a:pt x="90" y="0"/>
                    <a:pt x="90" y="0"/>
                  </a:cubicBezTo>
                  <a:cubicBezTo>
                    <a:pt x="57" y="0"/>
                    <a:pt x="31" y="15"/>
                    <a:pt x="16" y="40"/>
                  </a:cubicBezTo>
                  <a:cubicBezTo>
                    <a:pt x="-28" y="117"/>
                    <a:pt x="24" y="194"/>
                    <a:pt x="97" y="194"/>
                  </a:cubicBezTo>
                  <a:cubicBezTo>
                    <a:pt x="262" y="194"/>
                    <a:pt x="262" y="194"/>
                    <a:pt x="262" y="194"/>
                  </a:cubicBezTo>
                  <a:cubicBezTo>
                    <a:pt x="262" y="367"/>
                    <a:pt x="262" y="367"/>
                    <a:pt x="262" y="367"/>
                  </a:cubicBezTo>
                  <a:cubicBezTo>
                    <a:pt x="262" y="396"/>
                    <a:pt x="277" y="425"/>
                    <a:pt x="302" y="440"/>
                  </a:cubicBezTo>
                  <a:cubicBezTo>
                    <a:pt x="379" y="484"/>
                    <a:pt x="456" y="429"/>
                    <a:pt x="456" y="35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56" y="44"/>
                    <a:pt x="412" y="0"/>
                    <a:pt x="357" y="0"/>
                  </a:cubicBezTo>
                  <a:moveTo>
                    <a:pt x="394" y="359"/>
                  </a:moveTo>
                  <a:lnTo>
                    <a:pt x="394" y="359"/>
                  </a:lnTo>
                  <a:cubicBezTo>
                    <a:pt x="394" y="385"/>
                    <a:pt x="361" y="403"/>
                    <a:pt x="332" y="381"/>
                  </a:cubicBezTo>
                  <a:cubicBezTo>
                    <a:pt x="328" y="377"/>
                    <a:pt x="324" y="370"/>
                    <a:pt x="324" y="363"/>
                  </a:cubicBezTo>
                  <a:cubicBezTo>
                    <a:pt x="324" y="165"/>
                    <a:pt x="324" y="165"/>
                    <a:pt x="324" y="165"/>
                  </a:cubicBezTo>
                  <a:cubicBezTo>
                    <a:pt x="324" y="147"/>
                    <a:pt x="310" y="128"/>
                    <a:pt x="291" y="128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2" y="128"/>
                    <a:pt x="79" y="128"/>
                    <a:pt x="71" y="121"/>
                  </a:cubicBezTo>
                  <a:cubicBezTo>
                    <a:pt x="49" y="91"/>
                    <a:pt x="71" y="62"/>
                    <a:pt x="97" y="62"/>
                  </a:cubicBezTo>
                  <a:cubicBezTo>
                    <a:pt x="357" y="62"/>
                    <a:pt x="357" y="62"/>
                    <a:pt x="357" y="62"/>
                  </a:cubicBezTo>
                  <a:cubicBezTo>
                    <a:pt x="376" y="62"/>
                    <a:pt x="394" y="77"/>
                    <a:pt x="394" y="99"/>
                  </a:cubicBezTo>
                  <a:lnTo>
                    <a:pt x="394" y="3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2528965" y="1559010"/>
              <a:ext cx="113282" cy="113529"/>
            </a:xfrm>
            <a:custGeom>
              <a:rect b="b" l="l" r="r" t="t"/>
              <a:pathLst>
                <a:path extrusionOk="0" h="459" w="458">
                  <a:moveTo>
                    <a:pt x="359" y="0"/>
                  </a:moveTo>
                  <a:lnTo>
                    <a:pt x="359" y="0"/>
                  </a:lnTo>
                  <a:cubicBezTo>
                    <a:pt x="308" y="0"/>
                    <a:pt x="264" y="44"/>
                    <a:pt x="264" y="96"/>
                  </a:cubicBezTo>
                  <a:cubicBezTo>
                    <a:pt x="264" y="261"/>
                    <a:pt x="264" y="261"/>
                    <a:pt x="264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48" y="261"/>
                    <a:pt x="4" y="305"/>
                    <a:pt x="0" y="356"/>
                  </a:cubicBezTo>
                  <a:cubicBezTo>
                    <a:pt x="0" y="411"/>
                    <a:pt x="44" y="459"/>
                    <a:pt x="99" y="459"/>
                  </a:cubicBezTo>
                  <a:cubicBezTo>
                    <a:pt x="341" y="459"/>
                    <a:pt x="341" y="459"/>
                    <a:pt x="341" y="459"/>
                  </a:cubicBezTo>
                  <a:cubicBezTo>
                    <a:pt x="407" y="459"/>
                    <a:pt x="458" y="404"/>
                    <a:pt x="458" y="341"/>
                  </a:cubicBezTo>
                  <a:cubicBezTo>
                    <a:pt x="458" y="96"/>
                    <a:pt x="458" y="96"/>
                    <a:pt x="458" y="96"/>
                  </a:cubicBezTo>
                  <a:cubicBezTo>
                    <a:pt x="458" y="44"/>
                    <a:pt x="414" y="0"/>
                    <a:pt x="359" y="0"/>
                  </a:cubicBezTo>
                  <a:moveTo>
                    <a:pt x="359" y="393"/>
                  </a:moveTo>
                  <a:lnTo>
                    <a:pt x="359" y="393"/>
                  </a:lnTo>
                  <a:cubicBezTo>
                    <a:pt x="92" y="393"/>
                    <a:pt x="92" y="393"/>
                    <a:pt x="92" y="393"/>
                  </a:cubicBezTo>
                  <a:cubicBezTo>
                    <a:pt x="84" y="393"/>
                    <a:pt x="81" y="389"/>
                    <a:pt x="73" y="385"/>
                  </a:cubicBezTo>
                  <a:cubicBezTo>
                    <a:pt x="51" y="356"/>
                    <a:pt x="73" y="327"/>
                    <a:pt x="99" y="327"/>
                  </a:cubicBezTo>
                  <a:cubicBezTo>
                    <a:pt x="293" y="327"/>
                    <a:pt x="293" y="327"/>
                    <a:pt x="293" y="327"/>
                  </a:cubicBezTo>
                  <a:cubicBezTo>
                    <a:pt x="312" y="327"/>
                    <a:pt x="326" y="308"/>
                    <a:pt x="326" y="290"/>
                  </a:cubicBezTo>
                  <a:cubicBezTo>
                    <a:pt x="326" y="92"/>
                    <a:pt x="326" y="92"/>
                    <a:pt x="326" y="92"/>
                  </a:cubicBezTo>
                  <a:cubicBezTo>
                    <a:pt x="326" y="85"/>
                    <a:pt x="330" y="77"/>
                    <a:pt x="334" y="74"/>
                  </a:cubicBezTo>
                  <a:cubicBezTo>
                    <a:pt x="363" y="52"/>
                    <a:pt x="396" y="70"/>
                    <a:pt x="396" y="99"/>
                  </a:cubicBezTo>
                  <a:cubicBezTo>
                    <a:pt x="396" y="360"/>
                    <a:pt x="396" y="360"/>
                    <a:pt x="396" y="360"/>
                  </a:cubicBezTo>
                  <a:cubicBezTo>
                    <a:pt x="396" y="378"/>
                    <a:pt x="378" y="393"/>
                    <a:pt x="359" y="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2138908" y="1558763"/>
              <a:ext cx="112787" cy="113776"/>
            </a:xfrm>
            <a:custGeom>
              <a:rect b="b" l="l" r="r" t="t"/>
              <a:pathLst>
                <a:path extrusionOk="0" h="460" w="456">
                  <a:moveTo>
                    <a:pt x="367" y="262"/>
                  </a:moveTo>
                  <a:lnTo>
                    <a:pt x="367" y="262"/>
                  </a:lnTo>
                  <a:cubicBezTo>
                    <a:pt x="195" y="262"/>
                    <a:pt x="195" y="262"/>
                    <a:pt x="195" y="262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5" y="60"/>
                    <a:pt x="180" y="31"/>
                    <a:pt x="155" y="16"/>
                  </a:cubicBezTo>
                  <a:cubicBezTo>
                    <a:pt x="77" y="-28"/>
                    <a:pt x="0" y="27"/>
                    <a:pt x="0" y="9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412"/>
                    <a:pt x="44" y="460"/>
                    <a:pt x="99" y="460"/>
                  </a:cubicBezTo>
                  <a:cubicBezTo>
                    <a:pt x="360" y="460"/>
                    <a:pt x="360" y="460"/>
                    <a:pt x="360" y="460"/>
                  </a:cubicBezTo>
                  <a:cubicBezTo>
                    <a:pt x="433" y="460"/>
                    <a:pt x="484" y="379"/>
                    <a:pt x="440" y="306"/>
                  </a:cubicBezTo>
                  <a:cubicBezTo>
                    <a:pt x="426" y="280"/>
                    <a:pt x="396" y="262"/>
                    <a:pt x="367" y="262"/>
                  </a:cubicBezTo>
                  <a:moveTo>
                    <a:pt x="63" y="361"/>
                  </a:moveTo>
                  <a:lnTo>
                    <a:pt x="63" y="361"/>
                  </a:lnTo>
                  <a:cubicBezTo>
                    <a:pt x="63" y="93"/>
                    <a:pt x="63" y="93"/>
                    <a:pt x="63" y="93"/>
                  </a:cubicBezTo>
                  <a:cubicBezTo>
                    <a:pt x="63" y="86"/>
                    <a:pt x="67" y="78"/>
                    <a:pt x="74" y="75"/>
                  </a:cubicBezTo>
                  <a:cubicBezTo>
                    <a:pt x="99" y="53"/>
                    <a:pt x="132" y="71"/>
                    <a:pt x="132" y="100"/>
                  </a:cubicBezTo>
                  <a:cubicBezTo>
                    <a:pt x="132" y="291"/>
                    <a:pt x="132" y="291"/>
                    <a:pt x="132" y="291"/>
                  </a:cubicBezTo>
                  <a:cubicBezTo>
                    <a:pt x="132" y="309"/>
                    <a:pt x="147" y="328"/>
                    <a:pt x="165" y="328"/>
                  </a:cubicBezTo>
                  <a:cubicBezTo>
                    <a:pt x="367" y="328"/>
                    <a:pt x="367" y="328"/>
                    <a:pt x="367" y="328"/>
                  </a:cubicBezTo>
                  <a:cubicBezTo>
                    <a:pt x="371" y="328"/>
                    <a:pt x="378" y="331"/>
                    <a:pt x="385" y="335"/>
                  </a:cubicBezTo>
                  <a:cubicBezTo>
                    <a:pt x="407" y="364"/>
                    <a:pt x="385" y="394"/>
                    <a:pt x="360" y="394"/>
                  </a:cubicBezTo>
                  <a:cubicBezTo>
                    <a:pt x="99" y="394"/>
                    <a:pt x="99" y="394"/>
                    <a:pt x="99" y="394"/>
                  </a:cubicBezTo>
                  <a:cubicBezTo>
                    <a:pt x="81" y="394"/>
                    <a:pt x="63" y="379"/>
                    <a:pt x="63" y="3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2171310" y="1499154"/>
              <a:ext cx="22013" cy="15582"/>
            </a:xfrm>
            <a:custGeom>
              <a:rect b="b" l="l" r="r" t="t"/>
              <a:pathLst>
                <a:path extrusionOk="0" h="63" w="89">
                  <a:moveTo>
                    <a:pt x="31" y="0"/>
                  </a:moveTo>
                  <a:lnTo>
                    <a:pt x="31" y="0"/>
                  </a:lnTo>
                  <a:cubicBezTo>
                    <a:pt x="12" y="0"/>
                    <a:pt x="-2" y="19"/>
                    <a:pt x="1" y="37"/>
                  </a:cubicBezTo>
                  <a:cubicBezTo>
                    <a:pt x="1" y="52"/>
                    <a:pt x="16" y="63"/>
                    <a:pt x="31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71" y="63"/>
                    <a:pt x="86" y="52"/>
                    <a:pt x="89" y="37"/>
                  </a:cubicBezTo>
                  <a:cubicBezTo>
                    <a:pt x="89" y="19"/>
                    <a:pt x="75" y="0"/>
                    <a:pt x="56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2212121" y="1499154"/>
              <a:ext cx="27702" cy="15582"/>
            </a:xfrm>
            <a:custGeom>
              <a:rect b="b" l="l" r="r" t="t"/>
              <a:pathLst>
                <a:path extrusionOk="0" h="63" w="112">
                  <a:moveTo>
                    <a:pt x="35" y="0"/>
                  </a:moveTo>
                  <a:lnTo>
                    <a:pt x="35" y="0"/>
                  </a:lnTo>
                  <a:cubicBezTo>
                    <a:pt x="12" y="0"/>
                    <a:pt x="-2" y="19"/>
                    <a:pt x="1" y="37"/>
                  </a:cubicBezTo>
                  <a:cubicBezTo>
                    <a:pt x="5" y="52"/>
                    <a:pt x="20" y="63"/>
                    <a:pt x="35" y="63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97" y="63"/>
                    <a:pt x="111" y="52"/>
                    <a:pt x="111" y="37"/>
                  </a:cubicBezTo>
                  <a:cubicBezTo>
                    <a:pt x="115" y="19"/>
                    <a:pt x="100" y="0"/>
                    <a:pt x="82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2540590" y="1499154"/>
              <a:ext cx="27455" cy="15582"/>
            </a:xfrm>
            <a:custGeom>
              <a:rect b="b" l="l" r="r" t="t"/>
              <a:pathLst>
                <a:path extrusionOk="0" h="63" w="111">
                  <a:moveTo>
                    <a:pt x="81" y="63"/>
                  </a:moveTo>
                  <a:lnTo>
                    <a:pt x="81" y="63"/>
                  </a:lnTo>
                  <a:cubicBezTo>
                    <a:pt x="100" y="63"/>
                    <a:pt x="114" y="48"/>
                    <a:pt x="111" y="30"/>
                  </a:cubicBezTo>
                  <a:cubicBezTo>
                    <a:pt x="111" y="11"/>
                    <a:pt x="96" y="0"/>
                    <a:pt x="7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4" y="11"/>
                    <a:pt x="1" y="30"/>
                  </a:cubicBezTo>
                  <a:cubicBezTo>
                    <a:pt x="-3" y="48"/>
                    <a:pt x="12" y="63"/>
                    <a:pt x="34" y="63"/>
                  </a:cubicBezTo>
                  <a:lnTo>
                    <a:pt x="81" y="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2353106" y="1499154"/>
              <a:ext cx="27949" cy="15582"/>
            </a:xfrm>
            <a:custGeom>
              <a:rect b="b" l="l" r="r" t="t"/>
              <a:pathLst>
                <a:path extrusionOk="0" h="63" w="113">
                  <a:moveTo>
                    <a:pt x="33" y="63"/>
                  </a:moveTo>
                  <a:lnTo>
                    <a:pt x="33" y="63"/>
                  </a:lnTo>
                  <a:cubicBezTo>
                    <a:pt x="80" y="63"/>
                    <a:pt x="80" y="63"/>
                    <a:pt x="80" y="63"/>
                  </a:cubicBezTo>
                  <a:cubicBezTo>
                    <a:pt x="95" y="63"/>
                    <a:pt x="110" y="52"/>
                    <a:pt x="113" y="37"/>
                  </a:cubicBezTo>
                  <a:cubicBezTo>
                    <a:pt x="113" y="19"/>
                    <a:pt x="99" y="0"/>
                    <a:pt x="8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3" y="11"/>
                    <a:pt x="0" y="30"/>
                  </a:cubicBezTo>
                  <a:cubicBezTo>
                    <a:pt x="0" y="48"/>
                    <a:pt x="14" y="63"/>
                    <a:pt x="3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2399853" y="1499154"/>
              <a:ext cx="27455" cy="15582"/>
            </a:xfrm>
            <a:custGeom>
              <a:rect b="b" l="l" r="r" t="t"/>
              <a:pathLst>
                <a:path extrusionOk="0" h="63" w="111">
                  <a:moveTo>
                    <a:pt x="31" y="63"/>
                  </a:moveTo>
                  <a:lnTo>
                    <a:pt x="31" y="63"/>
                  </a:lnTo>
                  <a:cubicBezTo>
                    <a:pt x="78" y="63"/>
                    <a:pt x="78" y="63"/>
                    <a:pt x="78" y="63"/>
                  </a:cubicBezTo>
                  <a:cubicBezTo>
                    <a:pt x="97" y="63"/>
                    <a:pt x="111" y="52"/>
                    <a:pt x="111" y="37"/>
                  </a:cubicBezTo>
                  <a:cubicBezTo>
                    <a:pt x="115" y="19"/>
                    <a:pt x="100" y="0"/>
                    <a:pt x="8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30"/>
                  </a:cubicBezTo>
                  <a:cubicBezTo>
                    <a:pt x="-2" y="48"/>
                    <a:pt x="12" y="63"/>
                    <a:pt x="31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2587585" y="1499154"/>
              <a:ext cx="22013" cy="15582"/>
            </a:xfrm>
            <a:custGeom>
              <a:rect b="b" l="l" r="r" t="t"/>
              <a:pathLst>
                <a:path extrusionOk="0" h="63" w="89">
                  <a:moveTo>
                    <a:pt x="56" y="63"/>
                  </a:moveTo>
                  <a:lnTo>
                    <a:pt x="56" y="63"/>
                  </a:lnTo>
                  <a:cubicBezTo>
                    <a:pt x="75" y="63"/>
                    <a:pt x="89" y="48"/>
                    <a:pt x="89" y="30"/>
                  </a:cubicBezTo>
                  <a:cubicBezTo>
                    <a:pt x="86" y="11"/>
                    <a:pt x="71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1" y="11"/>
                    <a:pt x="1" y="30"/>
                  </a:cubicBezTo>
                  <a:cubicBezTo>
                    <a:pt x="-2" y="48"/>
                    <a:pt x="12" y="63"/>
                    <a:pt x="31" y="63"/>
                  </a:cubicBezTo>
                  <a:lnTo>
                    <a:pt x="56" y="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29"/>
          <p:cNvGrpSpPr/>
          <p:nvPr/>
        </p:nvGrpSpPr>
        <p:grpSpPr>
          <a:xfrm>
            <a:off x="6195249" y="1469848"/>
            <a:ext cx="535244" cy="477861"/>
            <a:chOff x="3413951" y="2736104"/>
            <a:chExt cx="535244" cy="477861"/>
          </a:xfrm>
        </p:grpSpPr>
        <p:sp>
          <p:nvSpPr>
            <p:cNvPr id="386" name="Google Shape;386;p29"/>
            <p:cNvSpPr/>
            <p:nvPr/>
          </p:nvSpPr>
          <p:spPr>
            <a:xfrm>
              <a:off x="3413951" y="2736104"/>
              <a:ext cx="535244" cy="477861"/>
            </a:xfrm>
            <a:custGeom>
              <a:rect b="b" l="l" r="r" t="t"/>
              <a:pathLst>
                <a:path extrusionOk="0" h="1932" w="2164">
                  <a:moveTo>
                    <a:pt x="2076" y="0"/>
                  </a:moveTo>
                  <a:lnTo>
                    <a:pt x="2076" y="0"/>
                  </a:lnTo>
                  <a:cubicBezTo>
                    <a:pt x="1885" y="0"/>
                    <a:pt x="1885" y="0"/>
                    <a:pt x="1885" y="0"/>
                  </a:cubicBezTo>
                  <a:cubicBezTo>
                    <a:pt x="1870" y="0"/>
                    <a:pt x="1859" y="11"/>
                    <a:pt x="1856" y="26"/>
                  </a:cubicBezTo>
                  <a:cubicBezTo>
                    <a:pt x="1849" y="44"/>
                    <a:pt x="1867" y="62"/>
                    <a:pt x="1885" y="62"/>
                  </a:cubicBezTo>
                  <a:cubicBezTo>
                    <a:pt x="2076" y="62"/>
                    <a:pt x="2076" y="62"/>
                    <a:pt x="2076" y="62"/>
                  </a:cubicBezTo>
                  <a:cubicBezTo>
                    <a:pt x="2090" y="62"/>
                    <a:pt x="2098" y="73"/>
                    <a:pt x="2098" y="88"/>
                  </a:cubicBezTo>
                  <a:cubicBezTo>
                    <a:pt x="2098" y="1290"/>
                    <a:pt x="2098" y="1290"/>
                    <a:pt x="2098" y="1290"/>
                  </a:cubicBezTo>
                  <a:cubicBezTo>
                    <a:pt x="2098" y="1301"/>
                    <a:pt x="2090" y="1312"/>
                    <a:pt x="2076" y="1312"/>
                  </a:cubicBezTo>
                  <a:cubicBezTo>
                    <a:pt x="1310" y="1312"/>
                    <a:pt x="1310" y="1312"/>
                    <a:pt x="1310" y="1312"/>
                  </a:cubicBezTo>
                  <a:cubicBezTo>
                    <a:pt x="1328" y="1290"/>
                    <a:pt x="1339" y="1268"/>
                    <a:pt x="1354" y="1242"/>
                  </a:cubicBezTo>
                  <a:cubicBezTo>
                    <a:pt x="1999" y="1242"/>
                    <a:pt x="1999" y="1242"/>
                    <a:pt x="1999" y="1242"/>
                  </a:cubicBezTo>
                  <a:cubicBezTo>
                    <a:pt x="2017" y="1242"/>
                    <a:pt x="2032" y="1228"/>
                    <a:pt x="2032" y="1213"/>
                  </a:cubicBezTo>
                  <a:cubicBezTo>
                    <a:pt x="2032" y="161"/>
                    <a:pt x="2032" y="161"/>
                    <a:pt x="2032" y="161"/>
                  </a:cubicBezTo>
                  <a:cubicBezTo>
                    <a:pt x="2032" y="147"/>
                    <a:pt x="2017" y="132"/>
                    <a:pt x="1999" y="132"/>
                  </a:cubicBezTo>
                  <a:cubicBezTo>
                    <a:pt x="752" y="132"/>
                    <a:pt x="752" y="132"/>
                    <a:pt x="752" y="132"/>
                  </a:cubicBezTo>
                  <a:cubicBezTo>
                    <a:pt x="734" y="132"/>
                    <a:pt x="719" y="147"/>
                    <a:pt x="719" y="161"/>
                  </a:cubicBezTo>
                  <a:cubicBezTo>
                    <a:pt x="719" y="565"/>
                    <a:pt x="719" y="565"/>
                    <a:pt x="719" y="565"/>
                  </a:cubicBezTo>
                  <a:cubicBezTo>
                    <a:pt x="719" y="565"/>
                    <a:pt x="679" y="587"/>
                    <a:pt x="657" y="601"/>
                  </a:cubicBezTo>
                  <a:cubicBezTo>
                    <a:pt x="657" y="85"/>
                    <a:pt x="657" y="85"/>
                    <a:pt x="657" y="85"/>
                  </a:cubicBezTo>
                  <a:cubicBezTo>
                    <a:pt x="657" y="73"/>
                    <a:pt x="668" y="62"/>
                    <a:pt x="679" y="62"/>
                  </a:cubicBezTo>
                  <a:cubicBezTo>
                    <a:pt x="1750" y="62"/>
                    <a:pt x="1750" y="62"/>
                    <a:pt x="1750" y="62"/>
                  </a:cubicBezTo>
                  <a:cubicBezTo>
                    <a:pt x="1768" y="62"/>
                    <a:pt x="1782" y="48"/>
                    <a:pt x="1782" y="29"/>
                  </a:cubicBezTo>
                  <a:cubicBezTo>
                    <a:pt x="1782" y="15"/>
                    <a:pt x="1750" y="0"/>
                    <a:pt x="1750" y="0"/>
                  </a:cubicBezTo>
                  <a:cubicBezTo>
                    <a:pt x="679" y="0"/>
                    <a:pt x="679" y="0"/>
                    <a:pt x="679" y="0"/>
                  </a:cubicBezTo>
                  <a:cubicBezTo>
                    <a:pt x="631" y="0"/>
                    <a:pt x="594" y="41"/>
                    <a:pt x="594" y="8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433" y="785"/>
                    <a:pt x="382" y="1022"/>
                    <a:pt x="470" y="1213"/>
                  </a:cubicBezTo>
                  <a:cubicBezTo>
                    <a:pt x="408" y="1224"/>
                    <a:pt x="371" y="1304"/>
                    <a:pt x="408" y="1360"/>
                  </a:cubicBezTo>
                  <a:cubicBezTo>
                    <a:pt x="268" y="1477"/>
                    <a:pt x="268" y="1477"/>
                    <a:pt x="268" y="1477"/>
                  </a:cubicBezTo>
                  <a:cubicBezTo>
                    <a:pt x="254" y="1491"/>
                    <a:pt x="254" y="1510"/>
                    <a:pt x="265" y="1524"/>
                  </a:cubicBezTo>
                  <a:cubicBezTo>
                    <a:pt x="276" y="1535"/>
                    <a:pt x="298" y="1535"/>
                    <a:pt x="309" y="1524"/>
                  </a:cubicBezTo>
                  <a:cubicBezTo>
                    <a:pt x="448" y="1404"/>
                    <a:pt x="448" y="1404"/>
                    <a:pt x="448" y="1404"/>
                  </a:cubicBezTo>
                  <a:cubicBezTo>
                    <a:pt x="529" y="1484"/>
                    <a:pt x="529" y="1484"/>
                    <a:pt x="529" y="1484"/>
                  </a:cubicBezTo>
                  <a:cubicBezTo>
                    <a:pt x="217" y="1840"/>
                    <a:pt x="217" y="1840"/>
                    <a:pt x="217" y="1840"/>
                  </a:cubicBezTo>
                  <a:cubicBezTo>
                    <a:pt x="188" y="1876"/>
                    <a:pt x="125" y="1880"/>
                    <a:pt x="89" y="1843"/>
                  </a:cubicBezTo>
                  <a:cubicBezTo>
                    <a:pt x="52" y="1810"/>
                    <a:pt x="56" y="1748"/>
                    <a:pt x="92" y="1715"/>
                  </a:cubicBezTo>
                  <a:cubicBezTo>
                    <a:pt x="206" y="1616"/>
                    <a:pt x="206" y="1616"/>
                    <a:pt x="206" y="1616"/>
                  </a:cubicBezTo>
                  <a:cubicBezTo>
                    <a:pt x="217" y="1605"/>
                    <a:pt x="221" y="1587"/>
                    <a:pt x="213" y="1576"/>
                  </a:cubicBezTo>
                  <a:cubicBezTo>
                    <a:pt x="202" y="1557"/>
                    <a:pt x="180" y="1557"/>
                    <a:pt x="166" y="1568"/>
                  </a:cubicBezTo>
                  <a:cubicBezTo>
                    <a:pt x="52" y="1667"/>
                    <a:pt x="52" y="1667"/>
                    <a:pt x="52" y="1667"/>
                  </a:cubicBezTo>
                  <a:cubicBezTo>
                    <a:pt x="-14" y="1722"/>
                    <a:pt x="-18" y="1829"/>
                    <a:pt x="45" y="1887"/>
                  </a:cubicBezTo>
                  <a:cubicBezTo>
                    <a:pt x="103" y="1950"/>
                    <a:pt x="213" y="1946"/>
                    <a:pt x="265" y="1880"/>
                  </a:cubicBezTo>
                  <a:cubicBezTo>
                    <a:pt x="576" y="1528"/>
                    <a:pt x="576" y="1528"/>
                    <a:pt x="576" y="1528"/>
                  </a:cubicBezTo>
                  <a:cubicBezTo>
                    <a:pt x="631" y="1561"/>
                    <a:pt x="708" y="1528"/>
                    <a:pt x="719" y="1462"/>
                  </a:cubicBezTo>
                  <a:cubicBezTo>
                    <a:pt x="840" y="1517"/>
                    <a:pt x="987" y="1521"/>
                    <a:pt x="1108" y="1469"/>
                  </a:cubicBezTo>
                  <a:cubicBezTo>
                    <a:pt x="1090" y="1572"/>
                    <a:pt x="1090" y="1572"/>
                    <a:pt x="1090" y="1572"/>
                  </a:cubicBezTo>
                  <a:cubicBezTo>
                    <a:pt x="1024" y="1572"/>
                    <a:pt x="1024" y="1572"/>
                    <a:pt x="1024" y="1572"/>
                  </a:cubicBezTo>
                  <a:cubicBezTo>
                    <a:pt x="990" y="1572"/>
                    <a:pt x="961" y="1601"/>
                    <a:pt x="961" y="1634"/>
                  </a:cubicBezTo>
                  <a:cubicBezTo>
                    <a:pt x="961" y="1733"/>
                    <a:pt x="961" y="1733"/>
                    <a:pt x="961" y="1733"/>
                  </a:cubicBezTo>
                  <a:cubicBezTo>
                    <a:pt x="961" y="1752"/>
                    <a:pt x="976" y="1766"/>
                    <a:pt x="994" y="1766"/>
                  </a:cubicBezTo>
                  <a:cubicBezTo>
                    <a:pt x="1317" y="1766"/>
                    <a:pt x="1317" y="1766"/>
                    <a:pt x="1317" y="1766"/>
                  </a:cubicBezTo>
                  <a:cubicBezTo>
                    <a:pt x="1324" y="1766"/>
                    <a:pt x="1328" y="1766"/>
                    <a:pt x="1332" y="1763"/>
                  </a:cubicBezTo>
                  <a:cubicBezTo>
                    <a:pt x="1354" y="1733"/>
                    <a:pt x="1335" y="1704"/>
                    <a:pt x="1310" y="1704"/>
                  </a:cubicBezTo>
                  <a:cubicBezTo>
                    <a:pt x="1024" y="1704"/>
                    <a:pt x="1024" y="1704"/>
                    <a:pt x="1024" y="1704"/>
                  </a:cubicBezTo>
                  <a:cubicBezTo>
                    <a:pt x="1024" y="1638"/>
                    <a:pt x="1024" y="1638"/>
                    <a:pt x="1024" y="1638"/>
                  </a:cubicBezTo>
                  <a:cubicBezTo>
                    <a:pt x="1731" y="1638"/>
                    <a:pt x="1731" y="1638"/>
                    <a:pt x="1731" y="1638"/>
                  </a:cubicBezTo>
                  <a:cubicBezTo>
                    <a:pt x="1731" y="1704"/>
                    <a:pt x="1731" y="1704"/>
                    <a:pt x="1731" y="1704"/>
                  </a:cubicBezTo>
                  <a:cubicBezTo>
                    <a:pt x="1449" y="1704"/>
                    <a:pt x="1449" y="1704"/>
                    <a:pt x="1449" y="1704"/>
                  </a:cubicBezTo>
                  <a:cubicBezTo>
                    <a:pt x="1430" y="1704"/>
                    <a:pt x="1419" y="1715"/>
                    <a:pt x="1416" y="1730"/>
                  </a:cubicBezTo>
                  <a:cubicBezTo>
                    <a:pt x="1412" y="1748"/>
                    <a:pt x="1427" y="1766"/>
                    <a:pt x="1445" y="1766"/>
                  </a:cubicBezTo>
                  <a:cubicBezTo>
                    <a:pt x="1735" y="1766"/>
                    <a:pt x="1735" y="1766"/>
                    <a:pt x="1735" y="1766"/>
                  </a:cubicBezTo>
                  <a:cubicBezTo>
                    <a:pt x="1768" y="1766"/>
                    <a:pt x="1794" y="1741"/>
                    <a:pt x="1794" y="1708"/>
                  </a:cubicBezTo>
                  <a:cubicBezTo>
                    <a:pt x="1794" y="1634"/>
                    <a:pt x="1794" y="1634"/>
                    <a:pt x="1794" y="1634"/>
                  </a:cubicBezTo>
                  <a:cubicBezTo>
                    <a:pt x="1794" y="1601"/>
                    <a:pt x="1768" y="1572"/>
                    <a:pt x="1735" y="1572"/>
                  </a:cubicBezTo>
                  <a:cubicBezTo>
                    <a:pt x="1669" y="1572"/>
                    <a:pt x="1669" y="1572"/>
                    <a:pt x="1669" y="1572"/>
                  </a:cubicBezTo>
                  <a:cubicBezTo>
                    <a:pt x="1636" y="1374"/>
                    <a:pt x="1636" y="1374"/>
                    <a:pt x="1636" y="1374"/>
                  </a:cubicBezTo>
                  <a:cubicBezTo>
                    <a:pt x="2076" y="1374"/>
                    <a:pt x="2076" y="1374"/>
                    <a:pt x="2076" y="1374"/>
                  </a:cubicBezTo>
                  <a:cubicBezTo>
                    <a:pt x="2123" y="1374"/>
                    <a:pt x="2164" y="1337"/>
                    <a:pt x="2164" y="1290"/>
                  </a:cubicBezTo>
                  <a:cubicBezTo>
                    <a:pt x="2164" y="88"/>
                    <a:pt x="2164" y="88"/>
                    <a:pt x="2164" y="88"/>
                  </a:cubicBezTo>
                  <a:cubicBezTo>
                    <a:pt x="2164" y="41"/>
                    <a:pt x="2123" y="0"/>
                    <a:pt x="2076" y="0"/>
                  </a:cubicBezTo>
                  <a:moveTo>
                    <a:pt x="785" y="194"/>
                  </a:moveTo>
                  <a:lnTo>
                    <a:pt x="785" y="194"/>
                  </a:lnTo>
                  <a:cubicBezTo>
                    <a:pt x="1970" y="194"/>
                    <a:pt x="1970" y="194"/>
                    <a:pt x="1970" y="194"/>
                  </a:cubicBezTo>
                  <a:cubicBezTo>
                    <a:pt x="1970" y="1180"/>
                    <a:pt x="1970" y="1180"/>
                    <a:pt x="1970" y="1180"/>
                  </a:cubicBezTo>
                  <a:cubicBezTo>
                    <a:pt x="1379" y="1180"/>
                    <a:pt x="1379" y="1180"/>
                    <a:pt x="1379" y="1180"/>
                  </a:cubicBezTo>
                  <a:cubicBezTo>
                    <a:pt x="1453" y="975"/>
                    <a:pt x="1372" y="730"/>
                    <a:pt x="1189" y="613"/>
                  </a:cubicBezTo>
                  <a:cubicBezTo>
                    <a:pt x="1189" y="370"/>
                    <a:pt x="1189" y="370"/>
                    <a:pt x="1189" y="370"/>
                  </a:cubicBezTo>
                  <a:cubicBezTo>
                    <a:pt x="1189" y="352"/>
                    <a:pt x="1178" y="337"/>
                    <a:pt x="1159" y="337"/>
                  </a:cubicBezTo>
                  <a:cubicBezTo>
                    <a:pt x="1108" y="337"/>
                    <a:pt x="1108" y="337"/>
                    <a:pt x="1108" y="337"/>
                  </a:cubicBezTo>
                  <a:cubicBezTo>
                    <a:pt x="1093" y="337"/>
                    <a:pt x="1078" y="352"/>
                    <a:pt x="1075" y="367"/>
                  </a:cubicBezTo>
                  <a:cubicBezTo>
                    <a:pt x="1075" y="385"/>
                    <a:pt x="1090" y="404"/>
                    <a:pt x="1108" y="404"/>
                  </a:cubicBezTo>
                  <a:cubicBezTo>
                    <a:pt x="1126" y="404"/>
                    <a:pt x="1126" y="404"/>
                    <a:pt x="1126" y="404"/>
                  </a:cubicBezTo>
                  <a:cubicBezTo>
                    <a:pt x="1126" y="576"/>
                    <a:pt x="1126" y="576"/>
                    <a:pt x="1126" y="576"/>
                  </a:cubicBezTo>
                  <a:cubicBezTo>
                    <a:pt x="1082" y="554"/>
                    <a:pt x="1034" y="539"/>
                    <a:pt x="983" y="532"/>
                  </a:cubicBezTo>
                  <a:cubicBezTo>
                    <a:pt x="983" y="370"/>
                    <a:pt x="983" y="370"/>
                    <a:pt x="983" y="370"/>
                  </a:cubicBezTo>
                  <a:cubicBezTo>
                    <a:pt x="983" y="352"/>
                    <a:pt x="969" y="337"/>
                    <a:pt x="950" y="337"/>
                  </a:cubicBezTo>
                  <a:cubicBezTo>
                    <a:pt x="902" y="337"/>
                    <a:pt x="902" y="337"/>
                    <a:pt x="902" y="337"/>
                  </a:cubicBezTo>
                  <a:cubicBezTo>
                    <a:pt x="884" y="337"/>
                    <a:pt x="870" y="352"/>
                    <a:pt x="870" y="367"/>
                  </a:cubicBezTo>
                  <a:cubicBezTo>
                    <a:pt x="866" y="385"/>
                    <a:pt x="881" y="404"/>
                    <a:pt x="899" y="404"/>
                  </a:cubicBezTo>
                  <a:cubicBezTo>
                    <a:pt x="921" y="404"/>
                    <a:pt x="921" y="404"/>
                    <a:pt x="921" y="404"/>
                  </a:cubicBezTo>
                  <a:cubicBezTo>
                    <a:pt x="921" y="528"/>
                    <a:pt x="921" y="528"/>
                    <a:pt x="921" y="528"/>
                  </a:cubicBezTo>
                  <a:cubicBezTo>
                    <a:pt x="873" y="528"/>
                    <a:pt x="829" y="532"/>
                    <a:pt x="785" y="546"/>
                  </a:cubicBezTo>
                  <a:cubicBezTo>
                    <a:pt x="785" y="194"/>
                    <a:pt x="785" y="194"/>
                    <a:pt x="785" y="194"/>
                  </a:cubicBezTo>
                  <a:moveTo>
                    <a:pt x="646" y="1469"/>
                  </a:moveTo>
                  <a:lnTo>
                    <a:pt x="646" y="1469"/>
                  </a:lnTo>
                  <a:cubicBezTo>
                    <a:pt x="635" y="1480"/>
                    <a:pt x="613" y="1480"/>
                    <a:pt x="598" y="1469"/>
                  </a:cubicBezTo>
                  <a:cubicBezTo>
                    <a:pt x="462" y="1334"/>
                    <a:pt x="462" y="1334"/>
                    <a:pt x="462" y="1334"/>
                  </a:cubicBezTo>
                  <a:cubicBezTo>
                    <a:pt x="452" y="1319"/>
                    <a:pt x="452" y="1297"/>
                    <a:pt x="462" y="1286"/>
                  </a:cubicBezTo>
                  <a:cubicBezTo>
                    <a:pt x="474" y="1275"/>
                    <a:pt x="488" y="1272"/>
                    <a:pt x="503" y="1279"/>
                  </a:cubicBezTo>
                  <a:cubicBezTo>
                    <a:pt x="540" y="1337"/>
                    <a:pt x="594" y="1392"/>
                    <a:pt x="653" y="1429"/>
                  </a:cubicBezTo>
                  <a:cubicBezTo>
                    <a:pt x="661" y="1444"/>
                    <a:pt x="657" y="1458"/>
                    <a:pt x="646" y="1469"/>
                  </a:cubicBezTo>
                  <a:moveTo>
                    <a:pt x="488" y="1015"/>
                  </a:moveTo>
                  <a:lnTo>
                    <a:pt x="488" y="1015"/>
                  </a:lnTo>
                  <a:cubicBezTo>
                    <a:pt x="488" y="785"/>
                    <a:pt x="686" y="583"/>
                    <a:pt x="917" y="590"/>
                  </a:cubicBezTo>
                  <a:cubicBezTo>
                    <a:pt x="1148" y="583"/>
                    <a:pt x="1350" y="785"/>
                    <a:pt x="1342" y="1015"/>
                  </a:cubicBezTo>
                  <a:cubicBezTo>
                    <a:pt x="1350" y="1246"/>
                    <a:pt x="1148" y="1444"/>
                    <a:pt x="917" y="1444"/>
                  </a:cubicBezTo>
                  <a:cubicBezTo>
                    <a:pt x="679" y="1444"/>
                    <a:pt x="488" y="1242"/>
                    <a:pt x="488" y="1015"/>
                  </a:cubicBezTo>
                  <a:moveTo>
                    <a:pt x="1603" y="1572"/>
                  </a:moveTo>
                  <a:lnTo>
                    <a:pt x="1603" y="1572"/>
                  </a:lnTo>
                  <a:cubicBezTo>
                    <a:pt x="1156" y="1572"/>
                    <a:pt x="1156" y="1572"/>
                    <a:pt x="1156" y="1572"/>
                  </a:cubicBezTo>
                  <a:cubicBezTo>
                    <a:pt x="1178" y="1433"/>
                    <a:pt x="1178" y="1433"/>
                    <a:pt x="1178" y="1433"/>
                  </a:cubicBezTo>
                  <a:cubicBezTo>
                    <a:pt x="1203" y="1414"/>
                    <a:pt x="1229" y="1396"/>
                    <a:pt x="1254" y="1374"/>
                  </a:cubicBezTo>
                  <a:cubicBezTo>
                    <a:pt x="1570" y="1374"/>
                    <a:pt x="1570" y="1374"/>
                    <a:pt x="1570" y="1374"/>
                  </a:cubicBezTo>
                  <a:lnTo>
                    <a:pt x="1603" y="15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3510909" y="2819458"/>
              <a:ext cx="29186" cy="76181"/>
            </a:xfrm>
            <a:custGeom>
              <a:rect b="b" l="l" r="r" t="t"/>
              <a:pathLst>
                <a:path extrusionOk="0" h="308" w="118">
                  <a:moveTo>
                    <a:pt x="34" y="67"/>
                  </a:moveTo>
                  <a:lnTo>
                    <a:pt x="34" y="67"/>
                  </a:lnTo>
                  <a:cubicBezTo>
                    <a:pt x="52" y="67"/>
                    <a:pt x="52" y="67"/>
                    <a:pt x="52" y="67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2" y="290"/>
                    <a:pt x="63" y="305"/>
                    <a:pt x="78" y="308"/>
                  </a:cubicBezTo>
                  <a:cubicBezTo>
                    <a:pt x="100" y="312"/>
                    <a:pt x="118" y="297"/>
                    <a:pt x="118" y="276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8" y="15"/>
                    <a:pt x="104" y="0"/>
                    <a:pt x="8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-3" y="19"/>
                    <a:pt x="1" y="41"/>
                  </a:cubicBezTo>
                  <a:cubicBezTo>
                    <a:pt x="5" y="56"/>
                    <a:pt x="19" y="67"/>
                    <a:pt x="34" y="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3413951" y="2920373"/>
              <a:ext cx="28197" cy="75439"/>
            </a:xfrm>
            <a:custGeom>
              <a:rect b="b" l="l" r="r" t="t"/>
              <a:pathLst>
                <a:path extrusionOk="0" h="305" w="114">
                  <a:moveTo>
                    <a:pt x="34" y="62"/>
                  </a:moveTo>
                  <a:lnTo>
                    <a:pt x="34" y="62"/>
                  </a:lnTo>
                  <a:cubicBezTo>
                    <a:pt x="52" y="62"/>
                    <a:pt x="52" y="62"/>
                    <a:pt x="52" y="62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2" y="288"/>
                    <a:pt x="56" y="292"/>
                    <a:pt x="59" y="295"/>
                  </a:cubicBezTo>
                  <a:cubicBezTo>
                    <a:pt x="85" y="317"/>
                    <a:pt x="114" y="299"/>
                    <a:pt x="114" y="273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7"/>
                    <a:pt x="107" y="0"/>
                    <a:pt x="9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8" y="7"/>
                  </a:cubicBezTo>
                  <a:cubicBezTo>
                    <a:pt x="-10" y="32"/>
                    <a:pt x="8" y="62"/>
                    <a:pt x="34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3467377" y="2920373"/>
              <a:ext cx="28197" cy="76181"/>
            </a:xfrm>
            <a:custGeom>
              <a:rect b="b" l="l" r="r" t="t"/>
              <a:pathLst>
                <a:path extrusionOk="0" h="308" w="114">
                  <a:moveTo>
                    <a:pt x="30" y="0"/>
                  </a:moveTo>
                  <a:lnTo>
                    <a:pt x="30" y="0"/>
                  </a:lnTo>
                  <a:cubicBezTo>
                    <a:pt x="12" y="0"/>
                    <a:pt x="-3" y="18"/>
                    <a:pt x="1" y="40"/>
                  </a:cubicBezTo>
                  <a:cubicBezTo>
                    <a:pt x="5" y="54"/>
                    <a:pt x="19" y="62"/>
                    <a:pt x="34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2" y="288"/>
                    <a:pt x="63" y="303"/>
                    <a:pt x="78" y="307"/>
                  </a:cubicBezTo>
                  <a:cubicBezTo>
                    <a:pt x="96" y="310"/>
                    <a:pt x="114" y="295"/>
                    <a:pt x="114" y="273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4" y="14"/>
                    <a:pt x="100" y="0"/>
                    <a:pt x="85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3619739" y="2931255"/>
              <a:ext cx="30175" cy="79643"/>
            </a:xfrm>
            <a:custGeom>
              <a:rect b="b" l="l" r="r" t="t"/>
              <a:pathLst>
                <a:path extrusionOk="0" h="322" w="122">
                  <a:moveTo>
                    <a:pt x="34" y="62"/>
                  </a:moveTo>
                  <a:lnTo>
                    <a:pt x="34" y="62"/>
                  </a:lnTo>
                  <a:cubicBezTo>
                    <a:pt x="60" y="62"/>
                    <a:pt x="60" y="62"/>
                    <a:pt x="60" y="62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60" y="307"/>
                    <a:pt x="67" y="317"/>
                    <a:pt x="82" y="321"/>
                  </a:cubicBezTo>
                  <a:cubicBezTo>
                    <a:pt x="104" y="325"/>
                    <a:pt x="122" y="310"/>
                    <a:pt x="122" y="292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14"/>
                    <a:pt x="107" y="0"/>
                    <a:pt x="8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-3" y="18"/>
                    <a:pt x="1" y="36"/>
                  </a:cubicBezTo>
                  <a:cubicBezTo>
                    <a:pt x="5" y="51"/>
                    <a:pt x="19" y="62"/>
                    <a:pt x="34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3738710" y="2819210"/>
              <a:ext cx="49963" cy="78407"/>
            </a:xfrm>
            <a:custGeom>
              <a:rect b="b" l="l" r="r" t="t"/>
              <a:pathLst>
                <a:path extrusionOk="0" h="317" w="202">
                  <a:moveTo>
                    <a:pt x="202" y="210"/>
                  </a:moveTo>
                  <a:lnTo>
                    <a:pt x="202" y="210"/>
                  </a:lnTo>
                  <a:cubicBezTo>
                    <a:pt x="202" y="108"/>
                    <a:pt x="202" y="108"/>
                    <a:pt x="202" y="108"/>
                  </a:cubicBezTo>
                  <a:cubicBezTo>
                    <a:pt x="202" y="45"/>
                    <a:pt x="154" y="-2"/>
                    <a:pt x="96" y="1"/>
                  </a:cubicBezTo>
                  <a:cubicBezTo>
                    <a:pt x="41" y="5"/>
                    <a:pt x="0" y="49"/>
                    <a:pt x="0" y="10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69"/>
                    <a:pt x="41" y="313"/>
                    <a:pt x="96" y="317"/>
                  </a:cubicBezTo>
                  <a:cubicBezTo>
                    <a:pt x="154" y="321"/>
                    <a:pt x="202" y="273"/>
                    <a:pt x="202" y="210"/>
                  </a:cubicBezTo>
                  <a:moveTo>
                    <a:pt x="63" y="104"/>
                  </a:moveTo>
                  <a:lnTo>
                    <a:pt x="63" y="104"/>
                  </a:lnTo>
                  <a:cubicBezTo>
                    <a:pt x="63" y="82"/>
                    <a:pt x="81" y="64"/>
                    <a:pt x="103" y="68"/>
                  </a:cubicBezTo>
                  <a:cubicBezTo>
                    <a:pt x="125" y="68"/>
                    <a:pt x="140" y="86"/>
                    <a:pt x="140" y="104"/>
                  </a:cubicBezTo>
                  <a:cubicBezTo>
                    <a:pt x="140" y="214"/>
                    <a:pt x="140" y="214"/>
                    <a:pt x="140" y="214"/>
                  </a:cubicBezTo>
                  <a:cubicBezTo>
                    <a:pt x="140" y="233"/>
                    <a:pt x="125" y="251"/>
                    <a:pt x="103" y="251"/>
                  </a:cubicBezTo>
                  <a:cubicBezTo>
                    <a:pt x="81" y="254"/>
                    <a:pt x="63" y="236"/>
                    <a:pt x="63" y="214"/>
                  </a:cubicBezTo>
                  <a:lnTo>
                    <a:pt x="63" y="1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3439427" y="2819210"/>
              <a:ext cx="49963" cy="78407"/>
            </a:xfrm>
            <a:custGeom>
              <a:rect b="b" l="l" r="r" t="t"/>
              <a:pathLst>
                <a:path extrusionOk="0" h="317" w="202">
                  <a:moveTo>
                    <a:pt x="202" y="210"/>
                  </a:moveTo>
                  <a:lnTo>
                    <a:pt x="202" y="210"/>
                  </a:lnTo>
                  <a:cubicBezTo>
                    <a:pt x="202" y="108"/>
                    <a:pt x="202" y="108"/>
                    <a:pt x="202" y="108"/>
                  </a:cubicBezTo>
                  <a:cubicBezTo>
                    <a:pt x="202" y="45"/>
                    <a:pt x="154" y="-2"/>
                    <a:pt x="95" y="1"/>
                  </a:cubicBezTo>
                  <a:cubicBezTo>
                    <a:pt x="41" y="5"/>
                    <a:pt x="0" y="49"/>
                    <a:pt x="0" y="10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69"/>
                    <a:pt x="41" y="313"/>
                    <a:pt x="95" y="317"/>
                  </a:cubicBezTo>
                  <a:cubicBezTo>
                    <a:pt x="154" y="321"/>
                    <a:pt x="202" y="273"/>
                    <a:pt x="202" y="210"/>
                  </a:cubicBezTo>
                  <a:moveTo>
                    <a:pt x="63" y="104"/>
                  </a:moveTo>
                  <a:lnTo>
                    <a:pt x="63" y="104"/>
                  </a:lnTo>
                  <a:cubicBezTo>
                    <a:pt x="63" y="82"/>
                    <a:pt x="81" y="64"/>
                    <a:pt x="103" y="68"/>
                  </a:cubicBezTo>
                  <a:cubicBezTo>
                    <a:pt x="125" y="68"/>
                    <a:pt x="139" y="86"/>
                    <a:pt x="139" y="104"/>
                  </a:cubicBezTo>
                  <a:cubicBezTo>
                    <a:pt x="139" y="214"/>
                    <a:pt x="139" y="214"/>
                    <a:pt x="139" y="214"/>
                  </a:cubicBezTo>
                  <a:cubicBezTo>
                    <a:pt x="139" y="233"/>
                    <a:pt x="125" y="251"/>
                    <a:pt x="103" y="251"/>
                  </a:cubicBezTo>
                  <a:cubicBezTo>
                    <a:pt x="81" y="254"/>
                    <a:pt x="63" y="236"/>
                    <a:pt x="63" y="214"/>
                  </a:cubicBezTo>
                  <a:lnTo>
                    <a:pt x="63" y="1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3833936" y="2919136"/>
              <a:ext cx="49963" cy="78159"/>
            </a:xfrm>
            <a:custGeom>
              <a:rect b="b" l="l" r="r" t="t"/>
              <a:pathLst>
                <a:path extrusionOk="0" h="316" w="202">
                  <a:moveTo>
                    <a:pt x="0" y="213"/>
                  </a:moveTo>
                  <a:lnTo>
                    <a:pt x="0" y="213"/>
                  </a:lnTo>
                  <a:cubicBezTo>
                    <a:pt x="0" y="269"/>
                    <a:pt x="40" y="312"/>
                    <a:pt x="96" y="315"/>
                  </a:cubicBezTo>
                  <a:cubicBezTo>
                    <a:pt x="154" y="319"/>
                    <a:pt x="202" y="272"/>
                    <a:pt x="202" y="213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45"/>
                    <a:pt x="154" y="-3"/>
                    <a:pt x="96" y="1"/>
                  </a:cubicBezTo>
                  <a:cubicBezTo>
                    <a:pt x="40" y="5"/>
                    <a:pt x="0" y="49"/>
                    <a:pt x="0" y="103"/>
                  </a:cubicBezTo>
                  <a:lnTo>
                    <a:pt x="0" y="213"/>
                  </a:lnTo>
                  <a:moveTo>
                    <a:pt x="63" y="103"/>
                  </a:moveTo>
                  <a:lnTo>
                    <a:pt x="63" y="103"/>
                  </a:lnTo>
                  <a:cubicBezTo>
                    <a:pt x="63" y="81"/>
                    <a:pt x="81" y="63"/>
                    <a:pt x="103" y="67"/>
                  </a:cubicBezTo>
                  <a:cubicBezTo>
                    <a:pt x="125" y="67"/>
                    <a:pt x="140" y="85"/>
                    <a:pt x="140" y="103"/>
                  </a:cubicBezTo>
                  <a:cubicBezTo>
                    <a:pt x="140" y="213"/>
                    <a:pt x="140" y="213"/>
                    <a:pt x="140" y="213"/>
                  </a:cubicBezTo>
                  <a:cubicBezTo>
                    <a:pt x="140" y="232"/>
                    <a:pt x="125" y="250"/>
                    <a:pt x="103" y="254"/>
                  </a:cubicBezTo>
                  <a:cubicBezTo>
                    <a:pt x="81" y="254"/>
                    <a:pt x="63" y="235"/>
                    <a:pt x="63" y="213"/>
                  </a:cubicBezTo>
                  <a:lnTo>
                    <a:pt x="63" y="1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3805492" y="2819458"/>
              <a:ext cx="28444" cy="76181"/>
            </a:xfrm>
            <a:custGeom>
              <a:rect b="b" l="l" r="r" t="t"/>
              <a:pathLst>
                <a:path extrusionOk="0" h="308" w="115">
                  <a:moveTo>
                    <a:pt x="31" y="67"/>
                  </a:moveTo>
                  <a:lnTo>
                    <a:pt x="31" y="67"/>
                  </a:lnTo>
                  <a:cubicBezTo>
                    <a:pt x="53" y="67"/>
                    <a:pt x="53" y="67"/>
                    <a:pt x="53" y="67"/>
                  </a:cubicBezTo>
                  <a:cubicBezTo>
                    <a:pt x="53" y="276"/>
                    <a:pt x="53" y="276"/>
                    <a:pt x="53" y="276"/>
                  </a:cubicBezTo>
                  <a:cubicBezTo>
                    <a:pt x="53" y="290"/>
                    <a:pt x="60" y="305"/>
                    <a:pt x="75" y="308"/>
                  </a:cubicBezTo>
                  <a:cubicBezTo>
                    <a:pt x="97" y="312"/>
                    <a:pt x="115" y="297"/>
                    <a:pt x="115" y="276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15"/>
                    <a:pt x="100" y="0"/>
                    <a:pt x="8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2" y="0"/>
                    <a:pt x="-6" y="19"/>
                    <a:pt x="2" y="41"/>
                  </a:cubicBezTo>
                  <a:cubicBezTo>
                    <a:pt x="2" y="56"/>
                    <a:pt x="16" y="67"/>
                    <a:pt x="31" y="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3780510" y="2920373"/>
              <a:ext cx="27949" cy="76181"/>
            </a:xfrm>
            <a:custGeom>
              <a:rect b="b" l="l" r="r" t="t"/>
              <a:pathLst>
                <a:path extrusionOk="0" h="308" w="113">
                  <a:moveTo>
                    <a:pt x="29" y="62"/>
                  </a:moveTo>
                  <a:lnTo>
                    <a:pt x="29" y="62"/>
                  </a:lnTo>
                  <a:cubicBezTo>
                    <a:pt x="51" y="62"/>
                    <a:pt x="51" y="62"/>
                    <a:pt x="51" y="62"/>
                  </a:cubicBezTo>
                  <a:cubicBezTo>
                    <a:pt x="51" y="273"/>
                    <a:pt x="51" y="273"/>
                    <a:pt x="51" y="273"/>
                  </a:cubicBezTo>
                  <a:cubicBezTo>
                    <a:pt x="51" y="288"/>
                    <a:pt x="62" y="303"/>
                    <a:pt x="77" y="307"/>
                  </a:cubicBezTo>
                  <a:cubicBezTo>
                    <a:pt x="95" y="310"/>
                    <a:pt x="113" y="295"/>
                    <a:pt x="113" y="273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14"/>
                    <a:pt x="99" y="0"/>
                    <a:pt x="8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5" y="0"/>
                    <a:pt x="0" y="14"/>
                    <a:pt x="0" y="32"/>
                  </a:cubicBezTo>
                  <a:lnTo>
                    <a:pt x="0" y="32"/>
                  </a:lnTo>
                  <a:cubicBezTo>
                    <a:pt x="0" y="51"/>
                    <a:pt x="15" y="62"/>
                    <a:pt x="29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3855455" y="2819458"/>
              <a:ext cx="28444" cy="76181"/>
            </a:xfrm>
            <a:custGeom>
              <a:rect b="b" l="l" r="r" t="t"/>
              <a:pathLst>
                <a:path extrusionOk="0" h="308" w="115">
                  <a:moveTo>
                    <a:pt x="34" y="67"/>
                  </a:moveTo>
                  <a:lnTo>
                    <a:pt x="34" y="67"/>
                  </a:lnTo>
                  <a:cubicBezTo>
                    <a:pt x="53" y="67"/>
                    <a:pt x="53" y="67"/>
                    <a:pt x="53" y="67"/>
                  </a:cubicBezTo>
                  <a:cubicBezTo>
                    <a:pt x="53" y="276"/>
                    <a:pt x="53" y="276"/>
                    <a:pt x="53" y="276"/>
                  </a:cubicBezTo>
                  <a:cubicBezTo>
                    <a:pt x="53" y="290"/>
                    <a:pt x="64" y="305"/>
                    <a:pt x="78" y="308"/>
                  </a:cubicBezTo>
                  <a:cubicBezTo>
                    <a:pt x="97" y="312"/>
                    <a:pt x="115" y="297"/>
                    <a:pt x="115" y="276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15"/>
                    <a:pt x="100" y="0"/>
                    <a:pt x="8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2" y="0"/>
                    <a:pt x="-3" y="19"/>
                    <a:pt x="1" y="41"/>
                  </a:cubicBezTo>
                  <a:cubicBezTo>
                    <a:pt x="5" y="56"/>
                    <a:pt x="20" y="67"/>
                    <a:pt x="34" y="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3552215" y="2898359"/>
              <a:ext cx="177095" cy="178085"/>
            </a:xfrm>
            <a:custGeom>
              <a:rect b="b" l="l" r="r" t="t"/>
              <a:pathLst>
                <a:path extrusionOk="0" h="720" w="716">
                  <a:moveTo>
                    <a:pt x="611" y="107"/>
                  </a:moveTo>
                  <a:lnTo>
                    <a:pt x="611" y="107"/>
                  </a:lnTo>
                  <a:cubicBezTo>
                    <a:pt x="472" y="-36"/>
                    <a:pt x="241" y="-33"/>
                    <a:pt x="105" y="107"/>
                  </a:cubicBezTo>
                  <a:cubicBezTo>
                    <a:pt x="-34" y="239"/>
                    <a:pt x="-34" y="480"/>
                    <a:pt x="105" y="612"/>
                  </a:cubicBezTo>
                  <a:cubicBezTo>
                    <a:pt x="245" y="755"/>
                    <a:pt x="472" y="755"/>
                    <a:pt x="611" y="612"/>
                  </a:cubicBezTo>
                  <a:cubicBezTo>
                    <a:pt x="751" y="472"/>
                    <a:pt x="751" y="246"/>
                    <a:pt x="611" y="107"/>
                  </a:cubicBezTo>
                  <a:moveTo>
                    <a:pt x="571" y="235"/>
                  </a:moveTo>
                  <a:lnTo>
                    <a:pt x="571" y="235"/>
                  </a:lnTo>
                  <a:cubicBezTo>
                    <a:pt x="571" y="221"/>
                    <a:pt x="582" y="195"/>
                    <a:pt x="604" y="195"/>
                  </a:cubicBezTo>
                  <a:cubicBezTo>
                    <a:pt x="637" y="242"/>
                    <a:pt x="651" y="294"/>
                    <a:pt x="655" y="349"/>
                  </a:cubicBezTo>
                  <a:cubicBezTo>
                    <a:pt x="655" y="373"/>
                    <a:pt x="637" y="392"/>
                    <a:pt x="611" y="392"/>
                  </a:cubicBezTo>
                  <a:cubicBezTo>
                    <a:pt x="589" y="392"/>
                    <a:pt x="571" y="373"/>
                    <a:pt x="571" y="353"/>
                  </a:cubicBezTo>
                  <a:lnTo>
                    <a:pt x="571" y="235"/>
                  </a:lnTo>
                  <a:moveTo>
                    <a:pt x="560" y="140"/>
                  </a:moveTo>
                  <a:lnTo>
                    <a:pt x="560" y="140"/>
                  </a:lnTo>
                  <a:cubicBezTo>
                    <a:pt x="527" y="158"/>
                    <a:pt x="509" y="195"/>
                    <a:pt x="509" y="231"/>
                  </a:cubicBezTo>
                  <a:cubicBezTo>
                    <a:pt x="509" y="349"/>
                    <a:pt x="509" y="349"/>
                    <a:pt x="509" y="349"/>
                  </a:cubicBezTo>
                  <a:cubicBezTo>
                    <a:pt x="509" y="417"/>
                    <a:pt x="575" y="469"/>
                    <a:pt x="641" y="450"/>
                  </a:cubicBezTo>
                  <a:cubicBezTo>
                    <a:pt x="630" y="476"/>
                    <a:pt x="619" y="502"/>
                    <a:pt x="600" y="528"/>
                  </a:cubicBezTo>
                  <a:cubicBezTo>
                    <a:pt x="204" y="528"/>
                    <a:pt x="204" y="528"/>
                    <a:pt x="204" y="528"/>
                  </a:cubicBezTo>
                  <a:cubicBezTo>
                    <a:pt x="204" y="103"/>
                    <a:pt x="204" y="103"/>
                    <a:pt x="204" y="103"/>
                  </a:cubicBezTo>
                  <a:cubicBezTo>
                    <a:pt x="318" y="37"/>
                    <a:pt x="461" y="52"/>
                    <a:pt x="560" y="140"/>
                  </a:cubicBezTo>
                  <a:moveTo>
                    <a:pt x="61" y="359"/>
                  </a:moveTo>
                  <a:lnTo>
                    <a:pt x="61" y="359"/>
                  </a:lnTo>
                  <a:cubicBezTo>
                    <a:pt x="61" y="283"/>
                    <a:pt x="91" y="213"/>
                    <a:pt x="142" y="158"/>
                  </a:cubicBezTo>
                  <a:cubicBezTo>
                    <a:pt x="142" y="560"/>
                    <a:pt x="142" y="560"/>
                    <a:pt x="142" y="560"/>
                  </a:cubicBezTo>
                  <a:cubicBezTo>
                    <a:pt x="91" y="505"/>
                    <a:pt x="61" y="436"/>
                    <a:pt x="61" y="359"/>
                  </a:cubicBezTo>
                  <a:moveTo>
                    <a:pt x="175" y="590"/>
                  </a:moveTo>
                  <a:lnTo>
                    <a:pt x="175" y="590"/>
                  </a:lnTo>
                  <a:cubicBezTo>
                    <a:pt x="538" y="590"/>
                    <a:pt x="538" y="590"/>
                    <a:pt x="538" y="590"/>
                  </a:cubicBezTo>
                  <a:cubicBezTo>
                    <a:pt x="431" y="674"/>
                    <a:pt x="281" y="674"/>
                    <a:pt x="175" y="5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 txBox="1"/>
          <p:nvPr>
            <p:ph idx="4" type="subTitle"/>
          </p:nvPr>
        </p:nvSpPr>
        <p:spPr>
          <a:xfrm>
            <a:off x="789250" y="1475575"/>
            <a:ext cx="2264100" cy="5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03" name="Google Shape;403;p30"/>
          <p:cNvSpPr txBox="1"/>
          <p:nvPr>
            <p:ph idx="5" type="subTitle"/>
          </p:nvPr>
        </p:nvSpPr>
        <p:spPr>
          <a:xfrm>
            <a:off x="3439940" y="1475575"/>
            <a:ext cx="2264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ALGORITHM</a:t>
            </a:r>
            <a:endParaRPr/>
          </a:p>
        </p:txBody>
      </p:sp>
      <p:sp>
        <p:nvSpPr>
          <p:cNvPr id="404" name="Google Shape;404;p30"/>
          <p:cNvSpPr txBox="1"/>
          <p:nvPr>
            <p:ph idx="1" type="subTitle"/>
          </p:nvPr>
        </p:nvSpPr>
        <p:spPr>
          <a:xfrm>
            <a:off x="789263" y="2183875"/>
            <a:ext cx="2264100" cy="16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tores pre-registered faceprints of authorized users along with their associated metadata, such as user IDs and registration timestamps. It serves as a repository for user information, facilitating efficient retrieval and comparison of stored faceprints during the authentication process. </a:t>
            </a:r>
            <a:endParaRPr/>
          </a:p>
        </p:txBody>
      </p:sp>
      <p:sp>
        <p:nvSpPr>
          <p:cNvPr id="405" name="Google Shape;405;p30"/>
          <p:cNvSpPr txBox="1"/>
          <p:nvPr>
            <p:ph idx="2" type="subTitle"/>
          </p:nvPr>
        </p:nvSpPr>
        <p:spPr>
          <a:xfrm>
            <a:off x="3439951" y="2183875"/>
            <a:ext cx="2264100" cy="16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ompares the faceprint generated from the captured image with the stored faceprints in the database to determine if a match exists.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computes similarity scores to authenticate the user, ensuring accurate and reliable identification. </a:t>
            </a:r>
            <a:endParaRPr/>
          </a:p>
        </p:txBody>
      </p:sp>
      <p:sp>
        <p:nvSpPr>
          <p:cNvPr id="406" name="Google Shape;406;p30"/>
          <p:cNvSpPr txBox="1"/>
          <p:nvPr>
            <p:ph idx="3" type="subTitle"/>
          </p:nvPr>
        </p:nvSpPr>
        <p:spPr>
          <a:xfrm>
            <a:off x="6090639" y="2183875"/>
            <a:ext cx="2264100" cy="16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nables users to interact with the facial authentication system, guiding them through the authentication process and providing real-time feedback. It includes features such as image capture, feedback provision, clear instructions, error handling, and accessibility. </a:t>
            </a:r>
            <a:endParaRPr/>
          </a:p>
        </p:txBody>
      </p:sp>
      <p:sp>
        <p:nvSpPr>
          <p:cNvPr id="407" name="Google Shape;407;p30"/>
          <p:cNvSpPr txBox="1"/>
          <p:nvPr>
            <p:ph idx="6" type="subTitle"/>
          </p:nvPr>
        </p:nvSpPr>
        <p:spPr>
          <a:xfrm>
            <a:off x="6090625" y="1475575"/>
            <a:ext cx="2264100" cy="6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grpSp>
        <p:nvGrpSpPr>
          <p:cNvPr id="408" name="Google Shape;408;p30"/>
          <p:cNvGrpSpPr/>
          <p:nvPr/>
        </p:nvGrpSpPr>
        <p:grpSpPr>
          <a:xfrm>
            <a:off x="895887" y="1032296"/>
            <a:ext cx="454721" cy="443268"/>
            <a:chOff x="1430277" y="2028463"/>
            <a:chExt cx="536481" cy="519414"/>
          </a:xfrm>
        </p:grpSpPr>
        <p:sp>
          <p:nvSpPr>
            <p:cNvPr id="409" name="Google Shape;409;p30"/>
            <p:cNvSpPr/>
            <p:nvPr/>
          </p:nvSpPr>
          <p:spPr>
            <a:xfrm>
              <a:off x="1468120" y="2028463"/>
              <a:ext cx="498637" cy="198861"/>
            </a:xfrm>
            <a:custGeom>
              <a:rect b="b" l="l" r="r" t="t"/>
              <a:pathLst>
                <a:path extrusionOk="0" h="804" w="2016">
                  <a:moveTo>
                    <a:pt x="1730" y="493"/>
                  </a:moveTo>
                  <a:lnTo>
                    <a:pt x="1730" y="493"/>
                  </a:lnTo>
                  <a:cubicBezTo>
                    <a:pt x="1671" y="353"/>
                    <a:pt x="1517" y="280"/>
                    <a:pt x="1374" y="324"/>
                  </a:cubicBezTo>
                  <a:cubicBezTo>
                    <a:pt x="1271" y="-24"/>
                    <a:pt x="817" y="-116"/>
                    <a:pt x="589" y="170"/>
                  </a:cubicBezTo>
                  <a:cubicBezTo>
                    <a:pt x="443" y="115"/>
                    <a:pt x="274" y="188"/>
                    <a:pt x="212" y="335"/>
                  </a:cubicBezTo>
                  <a:cubicBezTo>
                    <a:pt x="142" y="335"/>
                    <a:pt x="76" y="353"/>
                    <a:pt x="17" y="390"/>
                  </a:cubicBezTo>
                  <a:cubicBezTo>
                    <a:pt x="3" y="401"/>
                    <a:pt x="-5" y="416"/>
                    <a:pt x="3" y="431"/>
                  </a:cubicBezTo>
                  <a:cubicBezTo>
                    <a:pt x="10" y="449"/>
                    <a:pt x="32" y="456"/>
                    <a:pt x="51" y="445"/>
                  </a:cubicBezTo>
                  <a:cubicBezTo>
                    <a:pt x="168" y="368"/>
                    <a:pt x="318" y="390"/>
                    <a:pt x="413" y="482"/>
                  </a:cubicBezTo>
                  <a:cubicBezTo>
                    <a:pt x="424" y="496"/>
                    <a:pt x="443" y="496"/>
                    <a:pt x="457" y="482"/>
                  </a:cubicBezTo>
                  <a:cubicBezTo>
                    <a:pt x="468" y="471"/>
                    <a:pt x="468" y="449"/>
                    <a:pt x="457" y="438"/>
                  </a:cubicBezTo>
                  <a:cubicBezTo>
                    <a:pt x="406" y="390"/>
                    <a:pt x="344" y="357"/>
                    <a:pt x="278" y="343"/>
                  </a:cubicBezTo>
                  <a:cubicBezTo>
                    <a:pt x="336" y="229"/>
                    <a:pt x="476" y="185"/>
                    <a:pt x="589" y="240"/>
                  </a:cubicBezTo>
                  <a:cubicBezTo>
                    <a:pt x="600" y="247"/>
                    <a:pt x="619" y="243"/>
                    <a:pt x="626" y="229"/>
                  </a:cubicBezTo>
                  <a:cubicBezTo>
                    <a:pt x="843" y="-76"/>
                    <a:pt x="1327" y="71"/>
                    <a:pt x="1327" y="452"/>
                  </a:cubicBezTo>
                  <a:cubicBezTo>
                    <a:pt x="1327" y="467"/>
                    <a:pt x="1337" y="482"/>
                    <a:pt x="1356" y="485"/>
                  </a:cubicBezTo>
                  <a:cubicBezTo>
                    <a:pt x="1374" y="485"/>
                    <a:pt x="1392" y="471"/>
                    <a:pt x="1392" y="452"/>
                  </a:cubicBezTo>
                  <a:cubicBezTo>
                    <a:pt x="1392" y="431"/>
                    <a:pt x="1389" y="408"/>
                    <a:pt x="1385" y="387"/>
                  </a:cubicBezTo>
                  <a:cubicBezTo>
                    <a:pt x="1510" y="346"/>
                    <a:pt x="1638" y="416"/>
                    <a:pt x="1679" y="537"/>
                  </a:cubicBezTo>
                  <a:cubicBezTo>
                    <a:pt x="1682" y="551"/>
                    <a:pt x="1697" y="559"/>
                    <a:pt x="1711" y="559"/>
                  </a:cubicBezTo>
                  <a:cubicBezTo>
                    <a:pt x="1862" y="548"/>
                    <a:pt x="1953" y="643"/>
                    <a:pt x="1950" y="771"/>
                  </a:cubicBezTo>
                  <a:cubicBezTo>
                    <a:pt x="1950" y="790"/>
                    <a:pt x="1964" y="804"/>
                    <a:pt x="1983" y="804"/>
                  </a:cubicBezTo>
                  <a:lnTo>
                    <a:pt x="1983" y="804"/>
                  </a:lnTo>
                  <a:cubicBezTo>
                    <a:pt x="2001" y="804"/>
                    <a:pt x="2016" y="790"/>
                    <a:pt x="2016" y="771"/>
                  </a:cubicBezTo>
                  <a:cubicBezTo>
                    <a:pt x="2016" y="617"/>
                    <a:pt x="1909" y="493"/>
                    <a:pt x="1730" y="4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430277" y="2147928"/>
              <a:ext cx="526340" cy="399949"/>
            </a:xfrm>
            <a:custGeom>
              <a:rect b="b" l="l" r="r" t="t"/>
              <a:pathLst>
                <a:path extrusionOk="0" h="1617" w="2128">
                  <a:moveTo>
                    <a:pt x="2114" y="398"/>
                  </a:moveTo>
                  <a:lnTo>
                    <a:pt x="2114" y="398"/>
                  </a:lnTo>
                  <a:cubicBezTo>
                    <a:pt x="2099" y="387"/>
                    <a:pt x="2081" y="395"/>
                    <a:pt x="2070" y="409"/>
                  </a:cubicBezTo>
                  <a:cubicBezTo>
                    <a:pt x="2033" y="468"/>
                    <a:pt x="1967" y="501"/>
                    <a:pt x="1890" y="501"/>
                  </a:cubicBezTo>
                  <a:cubicBezTo>
                    <a:pt x="1450" y="501"/>
                    <a:pt x="1450" y="501"/>
                    <a:pt x="1450" y="501"/>
                  </a:cubicBezTo>
                  <a:cubicBezTo>
                    <a:pt x="1450" y="343"/>
                    <a:pt x="1450" y="343"/>
                    <a:pt x="1450" y="343"/>
                  </a:cubicBezTo>
                  <a:cubicBezTo>
                    <a:pt x="1450" y="332"/>
                    <a:pt x="1443" y="321"/>
                    <a:pt x="1432" y="314"/>
                  </a:cubicBezTo>
                  <a:cubicBezTo>
                    <a:pt x="1292" y="233"/>
                    <a:pt x="1292" y="233"/>
                    <a:pt x="1292" y="233"/>
                  </a:cubicBezTo>
                  <a:cubicBezTo>
                    <a:pt x="1274" y="222"/>
                    <a:pt x="1252" y="230"/>
                    <a:pt x="1245" y="248"/>
                  </a:cubicBezTo>
                  <a:cubicBezTo>
                    <a:pt x="1241" y="263"/>
                    <a:pt x="1248" y="281"/>
                    <a:pt x="1260" y="288"/>
                  </a:cubicBezTo>
                  <a:cubicBezTo>
                    <a:pt x="1384" y="362"/>
                    <a:pt x="1384" y="362"/>
                    <a:pt x="1384" y="362"/>
                  </a:cubicBezTo>
                  <a:cubicBezTo>
                    <a:pt x="1384" y="710"/>
                    <a:pt x="1384" y="710"/>
                    <a:pt x="1384" y="710"/>
                  </a:cubicBezTo>
                  <a:cubicBezTo>
                    <a:pt x="1351" y="728"/>
                    <a:pt x="1116" y="864"/>
                    <a:pt x="1084" y="882"/>
                  </a:cubicBezTo>
                  <a:cubicBezTo>
                    <a:pt x="786" y="710"/>
                    <a:pt x="786" y="710"/>
                    <a:pt x="786" y="710"/>
                  </a:cubicBezTo>
                  <a:cubicBezTo>
                    <a:pt x="786" y="362"/>
                    <a:pt x="786" y="362"/>
                    <a:pt x="786" y="362"/>
                  </a:cubicBezTo>
                  <a:cubicBezTo>
                    <a:pt x="1084" y="189"/>
                    <a:pt x="1084" y="189"/>
                    <a:pt x="1084" y="189"/>
                  </a:cubicBezTo>
                  <a:cubicBezTo>
                    <a:pt x="1138" y="219"/>
                    <a:pt x="1138" y="219"/>
                    <a:pt x="1138" y="219"/>
                  </a:cubicBezTo>
                  <a:cubicBezTo>
                    <a:pt x="1153" y="230"/>
                    <a:pt x="1172" y="226"/>
                    <a:pt x="1179" y="211"/>
                  </a:cubicBezTo>
                  <a:cubicBezTo>
                    <a:pt x="1193" y="197"/>
                    <a:pt x="1186" y="175"/>
                    <a:pt x="1172" y="167"/>
                  </a:cubicBezTo>
                  <a:cubicBezTo>
                    <a:pt x="1102" y="127"/>
                    <a:pt x="1102" y="127"/>
                    <a:pt x="1102" y="127"/>
                  </a:cubicBezTo>
                  <a:cubicBezTo>
                    <a:pt x="1091" y="120"/>
                    <a:pt x="1080" y="120"/>
                    <a:pt x="1069" y="127"/>
                  </a:cubicBezTo>
                  <a:cubicBezTo>
                    <a:pt x="739" y="318"/>
                    <a:pt x="739" y="318"/>
                    <a:pt x="739" y="318"/>
                  </a:cubicBezTo>
                  <a:cubicBezTo>
                    <a:pt x="728" y="321"/>
                    <a:pt x="720" y="332"/>
                    <a:pt x="720" y="343"/>
                  </a:cubicBezTo>
                  <a:cubicBezTo>
                    <a:pt x="720" y="501"/>
                    <a:pt x="720" y="501"/>
                    <a:pt x="720" y="501"/>
                  </a:cubicBezTo>
                  <a:cubicBezTo>
                    <a:pt x="357" y="501"/>
                    <a:pt x="357" y="501"/>
                    <a:pt x="357" y="501"/>
                  </a:cubicBezTo>
                  <a:cubicBezTo>
                    <a:pt x="126" y="501"/>
                    <a:pt x="-13" y="244"/>
                    <a:pt x="112" y="50"/>
                  </a:cubicBezTo>
                  <a:cubicBezTo>
                    <a:pt x="119" y="36"/>
                    <a:pt x="116" y="17"/>
                    <a:pt x="101" y="6"/>
                  </a:cubicBezTo>
                  <a:cubicBezTo>
                    <a:pt x="86" y="-5"/>
                    <a:pt x="68" y="2"/>
                    <a:pt x="57" y="17"/>
                  </a:cubicBezTo>
                  <a:cubicBezTo>
                    <a:pt x="-94" y="252"/>
                    <a:pt x="75" y="567"/>
                    <a:pt x="357" y="567"/>
                  </a:cubicBezTo>
                  <a:cubicBezTo>
                    <a:pt x="552" y="567"/>
                    <a:pt x="552" y="567"/>
                    <a:pt x="552" y="567"/>
                  </a:cubicBezTo>
                  <a:cubicBezTo>
                    <a:pt x="552" y="702"/>
                    <a:pt x="552" y="702"/>
                    <a:pt x="552" y="702"/>
                  </a:cubicBezTo>
                  <a:cubicBezTo>
                    <a:pt x="387" y="702"/>
                    <a:pt x="387" y="702"/>
                    <a:pt x="387" y="702"/>
                  </a:cubicBezTo>
                  <a:cubicBezTo>
                    <a:pt x="376" y="659"/>
                    <a:pt x="332" y="633"/>
                    <a:pt x="288" y="637"/>
                  </a:cubicBezTo>
                  <a:cubicBezTo>
                    <a:pt x="240" y="640"/>
                    <a:pt x="204" y="677"/>
                    <a:pt x="200" y="721"/>
                  </a:cubicBezTo>
                  <a:cubicBezTo>
                    <a:pt x="192" y="780"/>
                    <a:pt x="240" y="831"/>
                    <a:pt x="295" y="831"/>
                  </a:cubicBezTo>
                  <a:cubicBezTo>
                    <a:pt x="339" y="831"/>
                    <a:pt x="376" y="802"/>
                    <a:pt x="387" y="765"/>
                  </a:cubicBezTo>
                  <a:cubicBezTo>
                    <a:pt x="585" y="765"/>
                    <a:pt x="585" y="765"/>
                    <a:pt x="585" y="765"/>
                  </a:cubicBezTo>
                  <a:cubicBezTo>
                    <a:pt x="600" y="765"/>
                    <a:pt x="614" y="750"/>
                    <a:pt x="614" y="732"/>
                  </a:cubicBezTo>
                  <a:cubicBezTo>
                    <a:pt x="614" y="567"/>
                    <a:pt x="614" y="567"/>
                    <a:pt x="614" y="567"/>
                  </a:cubicBezTo>
                  <a:cubicBezTo>
                    <a:pt x="720" y="567"/>
                    <a:pt x="720" y="567"/>
                    <a:pt x="720" y="567"/>
                  </a:cubicBezTo>
                  <a:cubicBezTo>
                    <a:pt x="720" y="912"/>
                    <a:pt x="720" y="912"/>
                    <a:pt x="720" y="912"/>
                  </a:cubicBezTo>
                  <a:cubicBezTo>
                    <a:pt x="644" y="959"/>
                    <a:pt x="644" y="959"/>
                    <a:pt x="644" y="959"/>
                  </a:cubicBezTo>
                  <a:cubicBezTo>
                    <a:pt x="592" y="875"/>
                    <a:pt x="464" y="912"/>
                    <a:pt x="460" y="1007"/>
                  </a:cubicBezTo>
                  <a:cubicBezTo>
                    <a:pt x="460" y="1051"/>
                    <a:pt x="489" y="1095"/>
                    <a:pt x="533" y="1102"/>
                  </a:cubicBezTo>
                  <a:cubicBezTo>
                    <a:pt x="592" y="1117"/>
                    <a:pt x="644" y="1080"/>
                    <a:pt x="654" y="1029"/>
                  </a:cubicBezTo>
                  <a:cubicBezTo>
                    <a:pt x="768" y="956"/>
                    <a:pt x="768" y="956"/>
                    <a:pt x="768" y="956"/>
                  </a:cubicBezTo>
                  <a:cubicBezTo>
                    <a:pt x="779" y="948"/>
                    <a:pt x="786" y="937"/>
                    <a:pt x="786" y="926"/>
                  </a:cubicBezTo>
                  <a:cubicBezTo>
                    <a:pt x="786" y="783"/>
                    <a:pt x="786" y="783"/>
                    <a:pt x="786" y="783"/>
                  </a:cubicBezTo>
                  <a:cubicBezTo>
                    <a:pt x="889" y="846"/>
                    <a:pt x="889" y="846"/>
                    <a:pt x="889" y="846"/>
                  </a:cubicBezTo>
                  <a:cubicBezTo>
                    <a:pt x="889" y="1161"/>
                    <a:pt x="889" y="1161"/>
                    <a:pt x="889" y="1161"/>
                  </a:cubicBezTo>
                  <a:cubicBezTo>
                    <a:pt x="849" y="1161"/>
                    <a:pt x="849" y="1161"/>
                    <a:pt x="849" y="1161"/>
                  </a:cubicBezTo>
                  <a:cubicBezTo>
                    <a:pt x="834" y="1121"/>
                    <a:pt x="794" y="1091"/>
                    <a:pt x="746" y="1099"/>
                  </a:cubicBezTo>
                  <a:cubicBezTo>
                    <a:pt x="702" y="1102"/>
                    <a:pt x="669" y="1135"/>
                    <a:pt x="662" y="1183"/>
                  </a:cubicBezTo>
                  <a:cubicBezTo>
                    <a:pt x="654" y="1242"/>
                    <a:pt x="698" y="1293"/>
                    <a:pt x="757" y="1293"/>
                  </a:cubicBezTo>
                  <a:cubicBezTo>
                    <a:pt x="797" y="1293"/>
                    <a:pt x="834" y="1264"/>
                    <a:pt x="849" y="1227"/>
                  </a:cubicBezTo>
                  <a:cubicBezTo>
                    <a:pt x="922" y="1227"/>
                    <a:pt x="922" y="1227"/>
                    <a:pt x="922" y="1227"/>
                  </a:cubicBezTo>
                  <a:cubicBezTo>
                    <a:pt x="940" y="1227"/>
                    <a:pt x="955" y="1212"/>
                    <a:pt x="955" y="1194"/>
                  </a:cubicBezTo>
                  <a:cubicBezTo>
                    <a:pt x="955" y="882"/>
                    <a:pt x="955" y="882"/>
                    <a:pt x="955" y="882"/>
                  </a:cubicBezTo>
                  <a:cubicBezTo>
                    <a:pt x="1050" y="937"/>
                    <a:pt x="1050" y="937"/>
                    <a:pt x="1050" y="937"/>
                  </a:cubicBezTo>
                  <a:cubicBezTo>
                    <a:pt x="1050" y="1322"/>
                    <a:pt x="1050" y="1322"/>
                    <a:pt x="1050" y="1322"/>
                  </a:cubicBezTo>
                  <a:cubicBezTo>
                    <a:pt x="1050" y="1333"/>
                    <a:pt x="1054" y="1341"/>
                    <a:pt x="1061" y="1348"/>
                  </a:cubicBezTo>
                  <a:cubicBezTo>
                    <a:pt x="1193" y="1476"/>
                    <a:pt x="1193" y="1476"/>
                    <a:pt x="1193" y="1476"/>
                  </a:cubicBezTo>
                  <a:lnTo>
                    <a:pt x="1193" y="1476"/>
                  </a:lnTo>
                  <a:cubicBezTo>
                    <a:pt x="1157" y="1550"/>
                    <a:pt x="1219" y="1634"/>
                    <a:pt x="1304" y="1615"/>
                  </a:cubicBezTo>
                  <a:cubicBezTo>
                    <a:pt x="1340" y="1608"/>
                    <a:pt x="1366" y="1579"/>
                    <a:pt x="1373" y="1542"/>
                  </a:cubicBezTo>
                  <a:cubicBezTo>
                    <a:pt x="1392" y="1458"/>
                    <a:pt x="1307" y="1399"/>
                    <a:pt x="1237" y="1432"/>
                  </a:cubicBezTo>
                  <a:lnTo>
                    <a:pt x="1237" y="1432"/>
                  </a:lnTo>
                  <a:cubicBezTo>
                    <a:pt x="1113" y="1311"/>
                    <a:pt x="1113" y="1311"/>
                    <a:pt x="1113" y="1311"/>
                  </a:cubicBezTo>
                  <a:cubicBezTo>
                    <a:pt x="1113" y="937"/>
                    <a:pt x="1113" y="937"/>
                    <a:pt x="1113" y="937"/>
                  </a:cubicBezTo>
                  <a:cubicBezTo>
                    <a:pt x="1216" y="879"/>
                    <a:pt x="1216" y="879"/>
                    <a:pt x="1216" y="879"/>
                  </a:cubicBezTo>
                  <a:cubicBezTo>
                    <a:pt x="1216" y="1062"/>
                    <a:pt x="1216" y="1062"/>
                    <a:pt x="1216" y="1062"/>
                  </a:cubicBezTo>
                  <a:cubicBezTo>
                    <a:pt x="1216" y="1069"/>
                    <a:pt x="1219" y="1073"/>
                    <a:pt x="1223" y="1080"/>
                  </a:cubicBezTo>
                  <a:cubicBezTo>
                    <a:pt x="1325" y="1220"/>
                    <a:pt x="1322" y="1212"/>
                    <a:pt x="1325" y="1216"/>
                  </a:cubicBezTo>
                  <a:cubicBezTo>
                    <a:pt x="1289" y="1286"/>
                    <a:pt x="1351" y="1370"/>
                    <a:pt x="1436" y="1351"/>
                  </a:cubicBezTo>
                  <a:cubicBezTo>
                    <a:pt x="1472" y="1344"/>
                    <a:pt x="1498" y="1319"/>
                    <a:pt x="1509" y="1282"/>
                  </a:cubicBezTo>
                  <a:cubicBezTo>
                    <a:pt x="1527" y="1198"/>
                    <a:pt x="1439" y="1135"/>
                    <a:pt x="1369" y="1172"/>
                  </a:cubicBezTo>
                  <a:cubicBezTo>
                    <a:pt x="1278" y="1051"/>
                    <a:pt x="1278" y="1051"/>
                    <a:pt x="1278" y="1051"/>
                  </a:cubicBezTo>
                  <a:cubicBezTo>
                    <a:pt x="1278" y="842"/>
                    <a:pt x="1278" y="842"/>
                    <a:pt x="1278" y="842"/>
                  </a:cubicBezTo>
                  <a:cubicBezTo>
                    <a:pt x="1384" y="783"/>
                    <a:pt x="1384" y="783"/>
                    <a:pt x="1384" y="783"/>
                  </a:cubicBezTo>
                  <a:cubicBezTo>
                    <a:pt x="1384" y="934"/>
                    <a:pt x="1384" y="934"/>
                    <a:pt x="1384" y="934"/>
                  </a:cubicBezTo>
                  <a:cubicBezTo>
                    <a:pt x="1384" y="941"/>
                    <a:pt x="1388" y="952"/>
                    <a:pt x="1395" y="956"/>
                  </a:cubicBezTo>
                  <a:cubicBezTo>
                    <a:pt x="1516" y="1058"/>
                    <a:pt x="1516" y="1058"/>
                    <a:pt x="1516" y="1058"/>
                  </a:cubicBezTo>
                  <a:cubicBezTo>
                    <a:pt x="1524" y="1110"/>
                    <a:pt x="1575" y="1150"/>
                    <a:pt x="1633" y="1135"/>
                  </a:cubicBezTo>
                  <a:cubicBezTo>
                    <a:pt x="1677" y="1124"/>
                    <a:pt x="1710" y="1084"/>
                    <a:pt x="1707" y="1040"/>
                  </a:cubicBezTo>
                  <a:cubicBezTo>
                    <a:pt x="1707" y="945"/>
                    <a:pt x="1582" y="908"/>
                    <a:pt x="1531" y="985"/>
                  </a:cubicBezTo>
                  <a:cubicBezTo>
                    <a:pt x="1450" y="919"/>
                    <a:pt x="1450" y="919"/>
                    <a:pt x="1450" y="919"/>
                  </a:cubicBezTo>
                  <a:cubicBezTo>
                    <a:pt x="1450" y="567"/>
                    <a:pt x="1450" y="567"/>
                    <a:pt x="1450" y="567"/>
                  </a:cubicBezTo>
                  <a:cubicBezTo>
                    <a:pt x="1545" y="567"/>
                    <a:pt x="1545" y="567"/>
                    <a:pt x="1545" y="567"/>
                  </a:cubicBezTo>
                  <a:cubicBezTo>
                    <a:pt x="1545" y="732"/>
                    <a:pt x="1545" y="732"/>
                    <a:pt x="1545" y="732"/>
                  </a:cubicBezTo>
                  <a:cubicBezTo>
                    <a:pt x="1545" y="750"/>
                    <a:pt x="1560" y="765"/>
                    <a:pt x="1578" y="765"/>
                  </a:cubicBezTo>
                  <a:cubicBezTo>
                    <a:pt x="1846" y="765"/>
                    <a:pt x="1846" y="765"/>
                    <a:pt x="1846" y="765"/>
                  </a:cubicBezTo>
                  <a:cubicBezTo>
                    <a:pt x="1861" y="805"/>
                    <a:pt x="1901" y="835"/>
                    <a:pt x="1949" y="831"/>
                  </a:cubicBezTo>
                  <a:cubicBezTo>
                    <a:pt x="1993" y="824"/>
                    <a:pt x="2029" y="791"/>
                    <a:pt x="2037" y="743"/>
                  </a:cubicBezTo>
                  <a:cubicBezTo>
                    <a:pt x="2044" y="684"/>
                    <a:pt x="1996" y="637"/>
                    <a:pt x="1938" y="637"/>
                  </a:cubicBezTo>
                  <a:cubicBezTo>
                    <a:pt x="1897" y="637"/>
                    <a:pt x="1861" y="662"/>
                    <a:pt x="1846" y="702"/>
                  </a:cubicBezTo>
                  <a:cubicBezTo>
                    <a:pt x="1608" y="702"/>
                    <a:pt x="1608" y="702"/>
                    <a:pt x="1608" y="702"/>
                  </a:cubicBezTo>
                  <a:cubicBezTo>
                    <a:pt x="1608" y="567"/>
                    <a:pt x="1608" y="567"/>
                    <a:pt x="1608" y="567"/>
                  </a:cubicBezTo>
                  <a:cubicBezTo>
                    <a:pt x="1890" y="567"/>
                    <a:pt x="1890" y="567"/>
                    <a:pt x="1890" y="567"/>
                  </a:cubicBezTo>
                  <a:cubicBezTo>
                    <a:pt x="1993" y="567"/>
                    <a:pt x="2073" y="523"/>
                    <a:pt x="2125" y="442"/>
                  </a:cubicBezTo>
                  <a:cubicBezTo>
                    <a:pt x="2132" y="428"/>
                    <a:pt x="2128" y="406"/>
                    <a:pt x="2114" y="398"/>
                  </a:cubicBezTo>
                  <a:moveTo>
                    <a:pt x="295" y="765"/>
                  </a:moveTo>
                  <a:lnTo>
                    <a:pt x="295" y="765"/>
                  </a:lnTo>
                  <a:cubicBezTo>
                    <a:pt x="277" y="765"/>
                    <a:pt x="262" y="750"/>
                    <a:pt x="262" y="732"/>
                  </a:cubicBezTo>
                  <a:cubicBezTo>
                    <a:pt x="262" y="714"/>
                    <a:pt x="277" y="699"/>
                    <a:pt x="295" y="699"/>
                  </a:cubicBezTo>
                  <a:cubicBezTo>
                    <a:pt x="317" y="699"/>
                    <a:pt x="332" y="714"/>
                    <a:pt x="332" y="732"/>
                  </a:cubicBezTo>
                  <a:cubicBezTo>
                    <a:pt x="332" y="750"/>
                    <a:pt x="317" y="765"/>
                    <a:pt x="295" y="765"/>
                  </a:cubicBezTo>
                  <a:moveTo>
                    <a:pt x="559" y="1044"/>
                  </a:moveTo>
                  <a:lnTo>
                    <a:pt x="559" y="1044"/>
                  </a:lnTo>
                  <a:cubicBezTo>
                    <a:pt x="541" y="1044"/>
                    <a:pt x="526" y="1029"/>
                    <a:pt x="526" y="1011"/>
                  </a:cubicBezTo>
                  <a:cubicBezTo>
                    <a:pt x="526" y="992"/>
                    <a:pt x="541" y="978"/>
                    <a:pt x="559" y="978"/>
                  </a:cubicBezTo>
                  <a:cubicBezTo>
                    <a:pt x="577" y="978"/>
                    <a:pt x="592" y="992"/>
                    <a:pt x="592" y="1011"/>
                  </a:cubicBezTo>
                  <a:cubicBezTo>
                    <a:pt x="592" y="1029"/>
                    <a:pt x="577" y="1044"/>
                    <a:pt x="559" y="1044"/>
                  </a:cubicBezTo>
                  <a:moveTo>
                    <a:pt x="753" y="1227"/>
                  </a:moveTo>
                  <a:lnTo>
                    <a:pt x="753" y="1227"/>
                  </a:lnTo>
                  <a:cubicBezTo>
                    <a:pt x="735" y="1227"/>
                    <a:pt x="720" y="1212"/>
                    <a:pt x="720" y="1194"/>
                  </a:cubicBezTo>
                  <a:cubicBezTo>
                    <a:pt x="720" y="1172"/>
                    <a:pt x="735" y="1157"/>
                    <a:pt x="753" y="1157"/>
                  </a:cubicBezTo>
                  <a:cubicBezTo>
                    <a:pt x="772" y="1157"/>
                    <a:pt x="786" y="1172"/>
                    <a:pt x="786" y="1194"/>
                  </a:cubicBezTo>
                  <a:cubicBezTo>
                    <a:pt x="786" y="1212"/>
                    <a:pt x="772" y="1227"/>
                    <a:pt x="753" y="1227"/>
                  </a:cubicBezTo>
                  <a:moveTo>
                    <a:pt x="1281" y="1487"/>
                  </a:moveTo>
                  <a:lnTo>
                    <a:pt x="1281" y="1487"/>
                  </a:lnTo>
                  <a:cubicBezTo>
                    <a:pt x="1300" y="1487"/>
                    <a:pt x="1314" y="1502"/>
                    <a:pt x="1314" y="1520"/>
                  </a:cubicBezTo>
                  <a:cubicBezTo>
                    <a:pt x="1314" y="1539"/>
                    <a:pt x="1300" y="1553"/>
                    <a:pt x="1281" y="1553"/>
                  </a:cubicBezTo>
                  <a:cubicBezTo>
                    <a:pt x="1263" y="1553"/>
                    <a:pt x="1248" y="1539"/>
                    <a:pt x="1248" y="1520"/>
                  </a:cubicBezTo>
                  <a:cubicBezTo>
                    <a:pt x="1248" y="1502"/>
                    <a:pt x="1263" y="1487"/>
                    <a:pt x="1281" y="1487"/>
                  </a:cubicBezTo>
                  <a:moveTo>
                    <a:pt x="1413" y="1223"/>
                  </a:moveTo>
                  <a:lnTo>
                    <a:pt x="1413" y="1223"/>
                  </a:lnTo>
                  <a:cubicBezTo>
                    <a:pt x="1432" y="1223"/>
                    <a:pt x="1446" y="1238"/>
                    <a:pt x="1446" y="1256"/>
                  </a:cubicBezTo>
                  <a:cubicBezTo>
                    <a:pt x="1446" y="1278"/>
                    <a:pt x="1432" y="1293"/>
                    <a:pt x="1413" y="1293"/>
                  </a:cubicBezTo>
                  <a:cubicBezTo>
                    <a:pt x="1395" y="1293"/>
                    <a:pt x="1380" y="1278"/>
                    <a:pt x="1380" y="1256"/>
                  </a:cubicBezTo>
                  <a:cubicBezTo>
                    <a:pt x="1380" y="1238"/>
                    <a:pt x="1395" y="1223"/>
                    <a:pt x="1413" y="1223"/>
                  </a:cubicBezTo>
                  <a:moveTo>
                    <a:pt x="1612" y="1007"/>
                  </a:moveTo>
                  <a:lnTo>
                    <a:pt x="1612" y="1007"/>
                  </a:lnTo>
                  <a:cubicBezTo>
                    <a:pt x="1630" y="1007"/>
                    <a:pt x="1644" y="1022"/>
                    <a:pt x="1644" y="1040"/>
                  </a:cubicBezTo>
                  <a:cubicBezTo>
                    <a:pt x="1644" y="1058"/>
                    <a:pt x="1630" y="1077"/>
                    <a:pt x="1612" y="1077"/>
                  </a:cubicBezTo>
                  <a:cubicBezTo>
                    <a:pt x="1593" y="1077"/>
                    <a:pt x="1578" y="1058"/>
                    <a:pt x="1578" y="1040"/>
                  </a:cubicBezTo>
                  <a:cubicBezTo>
                    <a:pt x="1578" y="1022"/>
                    <a:pt x="1593" y="1007"/>
                    <a:pt x="1612" y="1007"/>
                  </a:cubicBezTo>
                  <a:moveTo>
                    <a:pt x="1938" y="699"/>
                  </a:moveTo>
                  <a:lnTo>
                    <a:pt x="1938" y="699"/>
                  </a:lnTo>
                  <a:cubicBezTo>
                    <a:pt x="1956" y="699"/>
                    <a:pt x="1974" y="714"/>
                    <a:pt x="1974" y="732"/>
                  </a:cubicBezTo>
                  <a:cubicBezTo>
                    <a:pt x="1974" y="750"/>
                    <a:pt x="1956" y="765"/>
                    <a:pt x="1938" y="765"/>
                  </a:cubicBezTo>
                  <a:cubicBezTo>
                    <a:pt x="1920" y="765"/>
                    <a:pt x="1905" y="750"/>
                    <a:pt x="1905" y="732"/>
                  </a:cubicBezTo>
                  <a:cubicBezTo>
                    <a:pt x="1905" y="714"/>
                    <a:pt x="1920" y="699"/>
                    <a:pt x="1938" y="6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648184" y="2244638"/>
              <a:ext cx="59856" cy="71729"/>
            </a:xfrm>
            <a:custGeom>
              <a:rect b="b" l="l" r="r" t="t"/>
              <a:pathLst>
                <a:path extrusionOk="0" h="290" w="242">
                  <a:moveTo>
                    <a:pt x="89" y="22"/>
                  </a:moveTo>
                  <a:lnTo>
                    <a:pt x="89" y="22"/>
                  </a:lnTo>
                  <a:lnTo>
                    <a:pt x="89" y="22"/>
                  </a:lnTo>
                  <a:cubicBezTo>
                    <a:pt x="1" y="246"/>
                    <a:pt x="1" y="246"/>
                    <a:pt x="1" y="246"/>
                  </a:cubicBezTo>
                  <a:cubicBezTo>
                    <a:pt x="-3" y="264"/>
                    <a:pt x="4" y="282"/>
                    <a:pt x="23" y="290"/>
                  </a:cubicBezTo>
                  <a:cubicBezTo>
                    <a:pt x="41" y="293"/>
                    <a:pt x="56" y="282"/>
                    <a:pt x="63" y="268"/>
                  </a:cubicBezTo>
                  <a:cubicBezTo>
                    <a:pt x="74" y="235"/>
                    <a:pt x="74" y="235"/>
                    <a:pt x="74" y="235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80" y="268"/>
                    <a:pt x="180" y="268"/>
                    <a:pt x="180" y="268"/>
                  </a:cubicBezTo>
                  <a:cubicBezTo>
                    <a:pt x="188" y="286"/>
                    <a:pt x="206" y="293"/>
                    <a:pt x="221" y="286"/>
                  </a:cubicBezTo>
                  <a:cubicBezTo>
                    <a:pt x="239" y="282"/>
                    <a:pt x="247" y="264"/>
                    <a:pt x="239" y="246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44" y="-7"/>
                    <a:pt x="100" y="-7"/>
                    <a:pt x="89" y="22"/>
                  </a:cubicBezTo>
                  <a:moveTo>
                    <a:pt x="100" y="169"/>
                  </a:moveTo>
                  <a:lnTo>
                    <a:pt x="100" y="169"/>
                  </a:lnTo>
                  <a:cubicBezTo>
                    <a:pt x="122" y="110"/>
                    <a:pt x="122" y="110"/>
                    <a:pt x="122" y="110"/>
                  </a:cubicBezTo>
                  <a:cubicBezTo>
                    <a:pt x="144" y="169"/>
                    <a:pt x="144" y="169"/>
                    <a:pt x="144" y="169"/>
                  </a:cubicBezTo>
                  <a:lnTo>
                    <a:pt x="100" y="1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727333" y="2243649"/>
              <a:ext cx="15335" cy="72718"/>
            </a:xfrm>
            <a:custGeom>
              <a:rect b="b" l="l" r="r" t="t"/>
              <a:pathLst>
                <a:path extrusionOk="0" h="294" w="62">
                  <a:moveTo>
                    <a:pt x="62" y="261"/>
                  </a:moveTo>
                  <a:lnTo>
                    <a:pt x="62" y="261"/>
                  </a:lnTo>
                  <a:cubicBezTo>
                    <a:pt x="62" y="33"/>
                    <a:pt x="62" y="33"/>
                    <a:pt x="62" y="33"/>
                  </a:cubicBezTo>
                  <a:cubicBezTo>
                    <a:pt x="62" y="19"/>
                    <a:pt x="51" y="4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75"/>
                    <a:pt x="11" y="290"/>
                    <a:pt x="25" y="294"/>
                  </a:cubicBezTo>
                  <a:cubicBezTo>
                    <a:pt x="44" y="294"/>
                    <a:pt x="62" y="279"/>
                    <a:pt x="62" y="2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30"/>
          <p:cNvGrpSpPr/>
          <p:nvPr/>
        </p:nvGrpSpPr>
        <p:grpSpPr>
          <a:xfrm>
            <a:off x="6195226" y="1025330"/>
            <a:ext cx="454092" cy="457199"/>
            <a:chOff x="2122831" y="2020795"/>
            <a:chExt cx="535738" cy="535738"/>
          </a:xfrm>
        </p:grpSpPr>
        <p:sp>
          <p:nvSpPr>
            <p:cNvPr id="414" name="Google Shape;414;p30"/>
            <p:cNvSpPr/>
            <p:nvPr/>
          </p:nvSpPr>
          <p:spPr>
            <a:xfrm>
              <a:off x="2122831" y="2020795"/>
              <a:ext cx="535738" cy="535738"/>
            </a:xfrm>
            <a:custGeom>
              <a:rect b="b" l="l" r="r" t="t"/>
              <a:pathLst>
                <a:path extrusionOk="0" h="2166" w="2166">
                  <a:moveTo>
                    <a:pt x="2078" y="392"/>
                  </a:moveTo>
                  <a:lnTo>
                    <a:pt x="2078" y="392"/>
                  </a:lnTo>
                  <a:cubicBezTo>
                    <a:pt x="1048" y="392"/>
                    <a:pt x="1048" y="392"/>
                    <a:pt x="1048" y="392"/>
                  </a:cubicBezTo>
                  <a:cubicBezTo>
                    <a:pt x="1048" y="315"/>
                    <a:pt x="1048" y="315"/>
                    <a:pt x="1048" y="315"/>
                  </a:cubicBezTo>
                  <a:cubicBezTo>
                    <a:pt x="1048" y="304"/>
                    <a:pt x="1044" y="293"/>
                    <a:pt x="1033" y="289"/>
                  </a:cubicBezTo>
                  <a:cubicBezTo>
                    <a:pt x="538" y="3"/>
                    <a:pt x="538" y="3"/>
                    <a:pt x="538" y="3"/>
                  </a:cubicBezTo>
                  <a:cubicBezTo>
                    <a:pt x="531" y="-1"/>
                    <a:pt x="520" y="-1"/>
                    <a:pt x="509" y="3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49" y="154"/>
                    <a:pt x="241" y="172"/>
                    <a:pt x="249" y="186"/>
                  </a:cubicBezTo>
                  <a:cubicBezTo>
                    <a:pt x="256" y="205"/>
                    <a:pt x="278" y="212"/>
                    <a:pt x="293" y="201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953" y="315"/>
                    <a:pt x="953" y="315"/>
                    <a:pt x="953" y="315"/>
                  </a:cubicBezTo>
                  <a:cubicBezTo>
                    <a:pt x="524" y="564"/>
                    <a:pt x="524" y="564"/>
                    <a:pt x="524" y="564"/>
                  </a:cubicBezTo>
                  <a:cubicBezTo>
                    <a:pt x="95" y="315"/>
                    <a:pt x="95" y="315"/>
                    <a:pt x="95" y="315"/>
                  </a:cubicBezTo>
                  <a:cubicBezTo>
                    <a:pt x="172" y="271"/>
                    <a:pt x="172" y="271"/>
                    <a:pt x="172" y="271"/>
                  </a:cubicBezTo>
                  <a:cubicBezTo>
                    <a:pt x="186" y="263"/>
                    <a:pt x="194" y="245"/>
                    <a:pt x="186" y="230"/>
                  </a:cubicBezTo>
                  <a:cubicBezTo>
                    <a:pt x="179" y="212"/>
                    <a:pt x="157" y="205"/>
                    <a:pt x="142" y="216"/>
                  </a:cubicBezTo>
                  <a:cubicBezTo>
                    <a:pt x="14" y="289"/>
                    <a:pt x="14" y="289"/>
                    <a:pt x="14" y="289"/>
                  </a:cubicBezTo>
                  <a:cubicBezTo>
                    <a:pt x="7" y="293"/>
                    <a:pt x="0" y="304"/>
                    <a:pt x="0" y="315"/>
                  </a:cubicBezTo>
                  <a:cubicBezTo>
                    <a:pt x="0" y="887"/>
                    <a:pt x="0" y="887"/>
                    <a:pt x="0" y="887"/>
                  </a:cubicBezTo>
                  <a:cubicBezTo>
                    <a:pt x="0" y="898"/>
                    <a:pt x="7" y="909"/>
                    <a:pt x="14" y="912"/>
                  </a:cubicBezTo>
                  <a:cubicBezTo>
                    <a:pt x="509" y="1198"/>
                    <a:pt x="509" y="1198"/>
                    <a:pt x="509" y="1198"/>
                  </a:cubicBezTo>
                  <a:cubicBezTo>
                    <a:pt x="520" y="1206"/>
                    <a:pt x="531" y="1206"/>
                    <a:pt x="542" y="1198"/>
                  </a:cubicBezTo>
                  <a:cubicBezTo>
                    <a:pt x="593" y="1169"/>
                    <a:pt x="593" y="1169"/>
                    <a:pt x="593" y="1169"/>
                  </a:cubicBezTo>
                  <a:cubicBezTo>
                    <a:pt x="593" y="1686"/>
                    <a:pt x="593" y="1686"/>
                    <a:pt x="593" y="1686"/>
                  </a:cubicBezTo>
                  <a:cubicBezTo>
                    <a:pt x="593" y="1734"/>
                    <a:pt x="630" y="1770"/>
                    <a:pt x="678" y="1770"/>
                  </a:cubicBezTo>
                  <a:cubicBezTo>
                    <a:pt x="1121" y="1770"/>
                    <a:pt x="1121" y="1770"/>
                    <a:pt x="1121" y="1770"/>
                  </a:cubicBezTo>
                  <a:cubicBezTo>
                    <a:pt x="1088" y="1972"/>
                    <a:pt x="1088" y="1972"/>
                    <a:pt x="1088" y="1972"/>
                  </a:cubicBezTo>
                  <a:cubicBezTo>
                    <a:pt x="1022" y="1972"/>
                    <a:pt x="1022" y="1972"/>
                    <a:pt x="1022" y="1972"/>
                  </a:cubicBezTo>
                  <a:cubicBezTo>
                    <a:pt x="986" y="1972"/>
                    <a:pt x="960" y="1997"/>
                    <a:pt x="960" y="2031"/>
                  </a:cubicBezTo>
                  <a:cubicBezTo>
                    <a:pt x="960" y="2133"/>
                    <a:pt x="960" y="2133"/>
                    <a:pt x="960" y="2133"/>
                  </a:cubicBezTo>
                  <a:cubicBezTo>
                    <a:pt x="960" y="2152"/>
                    <a:pt x="975" y="2166"/>
                    <a:pt x="993" y="2166"/>
                  </a:cubicBezTo>
                  <a:cubicBezTo>
                    <a:pt x="1440" y="2166"/>
                    <a:pt x="1440" y="2166"/>
                    <a:pt x="1440" y="2166"/>
                  </a:cubicBezTo>
                  <a:cubicBezTo>
                    <a:pt x="1448" y="2166"/>
                    <a:pt x="1451" y="2163"/>
                    <a:pt x="1455" y="2159"/>
                  </a:cubicBezTo>
                  <a:cubicBezTo>
                    <a:pt x="1477" y="2133"/>
                    <a:pt x="1459" y="2100"/>
                    <a:pt x="1433" y="2100"/>
                  </a:cubicBezTo>
                  <a:cubicBezTo>
                    <a:pt x="1022" y="2100"/>
                    <a:pt x="1022" y="2100"/>
                    <a:pt x="1022" y="2100"/>
                  </a:cubicBezTo>
                  <a:cubicBezTo>
                    <a:pt x="1022" y="2034"/>
                    <a:pt x="1022" y="2034"/>
                    <a:pt x="1022" y="2034"/>
                  </a:cubicBezTo>
                  <a:cubicBezTo>
                    <a:pt x="1642" y="2034"/>
                    <a:pt x="1642" y="2034"/>
                    <a:pt x="1642" y="2034"/>
                  </a:cubicBezTo>
                  <a:cubicBezTo>
                    <a:pt x="1642" y="2038"/>
                    <a:pt x="1642" y="2038"/>
                    <a:pt x="1642" y="2038"/>
                  </a:cubicBezTo>
                  <a:cubicBezTo>
                    <a:pt x="1642" y="2034"/>
                    <a:pt x="1642" y="2034"/>
                    <a:pt x="1642" y="2034"/>
                  </a:cubicBezTo>
                  <a:cubicBezTo>
                    <a:pt x="1730" y="2034"/>
                    <a:pt x="1730" y="2034"/>
                    <a:pt x="1730" y="2034"/>
                  </a:cubicBezTo>
                  <a:cubicBezTo>
                    <a:pt x="1730" y="2100"/>
                    <a:pt x="1730" y="2100"/>
                    <a:pt x="1730" y="2100"/>
                  </a:cubicBezTo>
                  <a:cubicBezTo>
                    <a:pt x="1572" y="2100"/>
                    <a:pt x="1572" y="2100"/>
                    <a:pt x="1572" y="2100"/>
                  </a:cubicBezTo>
                  <a:cubicBezTo>
                    <a:pt x="1554" y="2104"/>
                    <a:pt x="1539" y="2119"/>
                    <a:pt x="1539" y="2137"/>
                  </a:cubicBezTo>
                  <a:cubicBezTo>
                    <a:pt x="1539" y="2152"/>
                    <a:pt x="1554" y="2166"/>
                    <a:pt x="1572" y="2166"/>
                  </a:cubicBezTo>
                  <a:cubicBezTo>
                    <a:pt x="1734" y="2166"/>
                    <a:pt x="1734" y="2166"/>
                    <a:pt x="1734" y="2166"/>
                  </a:cubicBezTo>
                  <a:cubicBezTo>
                    <a:pt x="1767" y="2166"/>
                    <a:pt x="1796" y="2104"/>
                    <a:pt x="1796" y="2104"/>
                  </a:cubicBezTo>
                  <a:cubicBezTo>
                    <a:pt x="1796" y="2031"/>
                    <a:pt x="1796" y="2031"/>
                    <a:pt x="1796" y="2031"/>
                  </a:cubicBezTo>
                  <a:cubicBezTo>
                    <a:pt x="1796" y="1997"/>
                    <a:pt x="1770" y="1972"/>
                    <a:pt x="1737" y="1972"/>
                  </a:cubicBezTo>
                  <a:cubicBezTo>
                    <a:pt x="1671" y="1972"/>
                    <a:pt x="1671" y="1972"/>
                    <a:pt x="1671" y="1972"/>
                  </a:cubicBezTo>
                  <a:cubicBezTo>
                    <a:pt x="1638" y="1770"/>
                    <a:pt x="1638" y="1770"/>
                    <a:pt x="1638" y="1770"/>
                  </a:cubicBezTo>
                  <a:cubicBezTo>
                    <a:pt x="2078" y="1770"/>
                    <a:pt x="2078" y="1770"/>
                    <a:pt x="2078" y="1770"/>
                  </a:cubicBezTo>
                  <a:cubicBezTo>
                    <a:pt x="2126" y="1770"/>
                    <a:pt x="2166" y="1734"/>
                    <a:pt x="2166" y="1686"/>
                  </a:cubicBezTo>
                  <a:cubicBezTo>
                    <a:pt x="2166" y="480"/>
                    <a:pt x="2166" y="480"/>
                    <a:pt x="2166" y="480"/>
                  </a:cubicBezTo>
                  <a:cubicBezTo>
                    <a:pt x="2166" y="432"/>
                    <a:pt x="2126" y="392"/>
                    <a:pt x="2078" y="392"/>
                  </a:cubicBezTo>
                  <a:moveTo>
                    <a:pt x="557" y="1114"/>
                  </a:moveTo>
                  <a:lnTo>
                    <a:pt x="557" y="1114"/>
                  </a:lnTo>
                  <a:cubicBezTo>
                    <a:pt x="557" y="619"/>
                    <a:pt x="557" y="619"/>
                    <a:pt x="557" y="619"/>
                  </a:cubicBezTo>
                  <a:cubicBezTo>
                    <a:pt x="986" y="374"/>
                    <a:pt x="986" y="374"/>
                    <a:pt x="986" y="374"/>
                  </a:cubicBezTo>
                  <a:cubicBezTo>
                    <a:pt x="986" y="868"/>
                    <a:pt x="986" y="868"/>
                    <a:pt x="986" y="868"/>
                  </a:cubicBezTo>
                  <a:lnTo>
                    <a:pt x="557" y="1114"/>
                  </a:lnTo>
                  <a:moveTo>
                    <a:pt x="62" y="374"/>
                  </a:moveTo>
                  <a:lnTo>
                    <a:pt x="62" y="374"/>
                  </a:lnTo>
                  <a:cubicBezTo>
                    <a:pt x="491" y="619"/>
                    <a:pt x="491" y="619"/>
                    <a:pt x="491" y="619"/>
                  </a:cubicBezTo>
                  <a:cubicBezTo>
                    <a:pt x="491" y="1114"/>
                    <a:pt x="491" y="1114"/>
                    <a:pt x="491" y="1114"/>
                  </a:cubicBezTo>
                  <a:cubicBezTo>
                    <a:pt x="62" y="868"/>
                    <a:pt x="62" y="868"/>
                    <a:pt x="62" y="868"/>
                  </a:cubicBezTo>
                  <a:lnTo>
                    <a:pt x="62" y="374"/>
                  </a:lnTo>
                  <a:moveTo>
                    <a:pt x="1602" y="1972"/>
                  </a:moveTo>
                  <a:lnTo>
                    <a:pt x="1602" y="1972"/>
                  </a:lnTo>
                  <a:cubicBezTo>
                    <a:pt x="1154" y="1972"/>
                    <a:pt x="1154" y="1972"/>
                    <a:pt x="1154" y="1972"/>
                  </a:cubicBezTo>
                  <a:cubicBezTo>
                    <a:pt x="1187" y="1770"/>
                    <a:pt x="1187" y="1770"/>
                    <a:pt x="1187" y="1770"/>
                  </a:cubicBezTo>
                  <a:cubicBezTo>
                    <a:pt x="1569" y="1770"/>
                    <a:pt x="1569" y="1770"/>
                    <a:pt x="1569" y="1770"/>
                  </a:cubicBezTo>
                  <a:lnTo>
                    <a:pt x="1602" y="1972"/>
                  </a:lnTo>
                  <a:moveTo>
                    <a:pt x="2104" y="1686"/>
                  </a:moveTo>
                  <a:lnTo>
                    <a:pt x="2104" y="1686"/>
                  </a:lnTo>
                  <a:cubicBezTo>
                    <a:pt x="2104" y="1697"/>
                    <a:pt x="2093" y="1708"/>
                    <a:pt x="2078" y="1708"/>
                  </a:cubicBezTo>
                  <a:cubicBezTo>
                    <a:pt x="678" y="1708"/>
                    <a:pt x="678" y="1708"/>
                    <a:pt x="678" y="1708"/>
                  </a:cubicBezTo>
                  <a:cubicBezTo>
                    <a:pt x="667" y="1708"/>
                    <a:pt x="656" y="1697"/>
                    <a:pt x="656" y="1686"/>
                  </a:cubicBezTo>
                  <a:cubicBezTo>
                    <a:pt x="656" y="1136"/>
                    <a:pt x="656" y="1136"/>
                    <a:pt x="656" y="1136"/>
                  </a:cubicBezTo>
                  <a:cubicBezTo>
                    <a:pt x="722" y="1096"/>
                    <a:pt x="722" y="1096"/>
                    <a:pt x="722" y="1096"/>
                  </a:cubicBezTo>
                  <a:cubicBezTo>
                    <a:pt x="722" y="1609"/>
                    <a:pt x="722" y="1609"/>
                    <a:pt x="722" y="1609"/>
                  </a:cubicBezTo>
                  <a:cubicBezTo>
                    <a:pt x="722" y="1627"/>
                    <a:pt x="736" y="1642"/>
                    <a:pt x="755" y="1642"/>
                  </a:cubicBezTo>
                  <a:cubicBezTo>
                    <a:pt x="2001" y="1642"/>
                    <a:pt x="2001" y="1642"/>
                    <a:pt x="2001" y="1642"/>
                  </a:cubicBezTo>
                  <a:cubicBezTo>
                    <a:pt x="2020" y="1642"/>
                    <a:pt x="2034" y="1627"/>
                    <a:pt x="2034" y="1609"/>
                  </a:cubicBezTo>
                  <a:cubicBezTo>
                    <a:pt x="2034" y="806"/>
                    <a:pt x="2034" y="806"/>
                    <a:pt x="2034" y="806"/>
                  </a:cubicBezTo>
                  <a:cubicBezTo>
                    <a:pt x="2034" y="788"/>
                    <a:pt x="2023" y="773"/>
                    <a:pt x="2005" y="773"/>
                  </a:cubicBezTo>
                  <a:cubicBezTo>
                    <a:pt x="1987" y="769"/>
                    <a:pt x="1972" y="784"/>
                    <a:pt x="1972" y="802"/>
                  </a:cubicBezTo>
                  <a:cubicBezTo>
                    <a:pt x="1972" y="1576"/>
                    <a:pt x="1972" y="1576"/>
                    <a:pt x="1972" y="1576"/>
                  </a:cubicBezTo>
                  <a:cubicBezTo>
                    <a:pt x="788" y="1576"/>
                    <a:pt x="788" y="1576"/>
                    <a:pt x="788" y="1576"/>
                  </a:cubicBezTo>
                  <a:cubicBezTo>
                    <a:pt x="788" y="1059"/>
                    <a:pt x="788" y="1059"/>
                    <a:pt x="788" y="1059"/>
                  </a:cubicBezTo>
                  <a:cubicBezTo>
                    <a:pt x="1033" y="916"/>
                    <a:pt x="1033" y="916"/>
                    <a:pt x="1033" y="916"/>
                  </a:cubicBezTo>
                  <a:cubicBezTo>
                    <a:pt x="1044" y="909"/>
                    <a:pt x="1048" y="898"/>
                    <a:pt x="1048" y="887"/>
                  </a:cubicBezTo>
                  <a:cubicBezTo>
                    <a:pt x="1048" y="594"/>
                    <a:pt x="1048" y="594"/>
                    <a:pt x="1048" y="594"/>
                  </a:cubicBezTo>
                  <a:cubicBezTo>
                    <a:pt x="1972" y="594"/>
                    <a:pt x="1972" y="594"/>
                    <a:pt x="1972" y="594"/>
                  </a:cubicBezTo>
                  <a:cubicBezTo>
                    <a:pt x="1972" y="667"/>
                    <a:pt x="1972" y="667"/>
                    <a:pt x="1972" y="667"/>
                  </a:cubicBezTo>
                  <a:cubicBezTo>
                    <a:pt x="1972" y="681"/>
                    <a:pt x="1983" y="696"/>
                    <a:pt x="1998" y="700"/>
                  </a:cubicBezTo>
                  <a:cubicBezTo>
                    <a:pt x="2020" y="700"/>
                    <a:pt x="2034" y="685"/>
                    <a:pt x="2034" y="667"/>
                  </a:cubicBezTo>
                  <a:cubicBezTo>
                    <a:pt x="2034" y="560"/>
                    <a:pt x="2034" y="560"/>
                    <a:pt x="2034" y="560"/>
                  </a:cubicBezTo>
                  <a:cubicBezTo>
                    <a:pt x="2034" y="542"/>
                    <a:pt x="2020" y="527"/>
                    <a:pt x="2001" y="527"/>
                  </a:cubicBezTo>
                  <a:cubicBezTo>
                    <a:pt x="1048" y="527"/>
                    <a:pt x="1048" y="527"/>
                    <a:pt x="1048" y="527"/>
                  </a:cubicBezTo>
                  <a:cubicBezTo>
                    <a:pt x="1048" y="458"/>
                    <a:pt x="1048" y="458"/>
                    <a:pt x="1048" y="458"/>
                  </a:cubicBezTo>
                  <a:cubicBezTo>
                    <a:pt x="2078" y="458"/>
                    <a:pt x="2078" y="458"/>
                    <a:pt x="2078" y="458"/>
                  </a:cubicBezTo>
                  <a:cubicBezTo>
                    <a:pt x="2093" y="458"/>
                    <a:pt x="2104" y="465"/>
                    <a:pt x="2104" y="480"/>
                  </a:cubicBezTo>
                  <a:lnTo>
                    <a:pt x="2104" y="16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2403811" y="2185771"/>
              <a:ext cx="180558" cy="205540"/>
            </a:xfrm>
            <a:custGeom>
              <a:rect b="b" l="l" r="r" t="t"/>
              <a:pathLst>
                <a:path extrusionOk="0" h="831" w="730">
                  <a:moveTo>
                    <a:pt x="715" y="198"/>
                  </a:moveTo>
                  <a:lnTo>
                    <a:pt x="715" y="198"/>
                  </a:lnTo>
                  <a:cubicBezTo>
                    <a:pt x="381" y="7"/>
                    <a:pt x="381" y="7"/>
                    <a:pt x="381" y="7"/>
                  </a:cubicBezTo>
                  <a:cubicBezTo>
                    <a:pt x="378" y="3"/>
                    <a:pt x="374" y="0"/>
                    <a:pt x="367" y="0"/>
                  </a:cubicBezTo>
                  <a:lnTo>
                    <a:pt x="367" y="0"/>
                  </a:lnTo>
                  <a:lnTo>
                    <a:pt x="367" y="0"/>
                  </a:lnTo>
                  <a:lnTo>
                    <a:pt x="367" y="0"/>
                  </a:lnTo>
                  <a:lnTo>
                    <a:pt x="367" y="0"/>
                  </a:lnTo>
                  <a:lnTo>
                    <a:pt x="363" y="0"/>
                  </a:lnTo>
                  <a:lnTo>
                    <a:pt x="363" y="0"/>
                  </a:lnTo>
                  <a:lnTo>
                    <a:pt x="363" y="0"/>
                  </a:lnTo>
                  <a:lnTo>
                    <a:pt x="363" y="0"/>
                  </a:lnTo>
                  <a:cubicBezTo>
                    <a:pt x="359" y="0"/>
                    <a:pt x="352" y="3"/>
                    <a:pt x="348" y="7"/>
                  </a:cubicBezTo>
                  <a:cubicBezTo>
                    <a:pt x="18" y="198"/>
                    <a:pt x="18" y="198"/>
                    <a:pt x="18" y="198"/>
                  </a:cubicBezTo>
                  <a:cubicBezTo>
                    <a:pt x="7" y="201"/>
                    <a:pt x="0" y="212"/>
                    <a:pt x="0" y="223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19"/>
                    <a:pt x="7" y="630"/>
                    <a:pt x="18" y="634"/>
                  </a:cubicBezTo>
                  <a:cubicBezTo>
                    <a:pt x="348" y="828"/>
                    <a:pt x="348" y="828"/>
                    <a:pt x="348" y="828"/>
                  </a:cubicBezTo>
                  <a:cubicBezTo>
                    <a:pt x="359" y="832"/>
                    <a:pt x="370" y="832"/>
                    <a:pt x="381" y="828"/>
                  </a:cubicBezTo>
                  <a:cubicBezTo>
                    <a:pt x="715" y="634"/>
                    <a:pt x="715" y="634"/>
                    <a:pt x="715" y="634"/>
                  </a:cubicBezTo>
                  <a:cubicBezTo>
                    <a:pt x="722" y="630"/>
                    <a:pt x="730" y="619"/>
                    <a:pt x="730" y="608"/>
                  </a:cubicBezTo>
                  <a:cubicBezTo>
                    <a:pt x="730" y="223"/>
                    <a:pt x="730" y="223"/>
                    <a:pt x="730" y="223"/>
                  </a:cubicBezTo>
                  <a:cubicBezTo>
                    <a:pt x="730" y="212"/>
                    <a:pt x="722" y="201"/>
                    <a:pt x="715" y="198"/>
                  </a:cubicBezTo>
                  <a:moveTo>
                    <a:pt x="367" y="381"/>
                  </a:moveTo>
                  <a:lnTo>
                    <a:pt x="367" y="381"/>
                  </a:lnTo>
                  <a:cubicBezTo>
                    <a:pt x="99" y="223"/>
                    <a:pt x="99" y="223"/>
                    <a:pt x="99" y="223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634" y="223"/>
                    <a:pt x="634" y="223"/>
                    <a:pt x="634" y="223"/>
                  </a:cubicBezTo>
                  <a:lnTo>
                    <a:pt x="367" y="381"/>
                  </a:lnTo>
                  <a:moveTo>
                    <a:pt x="66" y="282"/>
                  </a:moveTo>
                  <a:lnTo>
                    <a:pt x="66" y="282"/>
                  </a:lnTo>
                  <a:cubicBezTo>
                    <a:pt x="330" y="436"/>
                    <a:pt x="330" y="436"/>
                    <a:pt x="330" y="436"/>
                  </a:cubicBezTo>
                  <a:cubicBezTo>
                    <a:pt x="330" y="744"/>
                    <a:pt x="330" y="744"/>
                    <a:pt x="330" y="744"/>
                  </a:cubicBezTo>
                  <a:cubicBezTo>
                    <a:pt x="66" y="590"/>
                    <a:pt x="66" y="590"/>
                    <a:pt x="66" y="590"/>
                  </a:cubicBezTo>
                  <a:lnTo>
                    <a:pt x="66" y="282"/>
                  </a:lnTo>
                  <a:moveTo>
                    <a:pt x="400" y="744"/>
                  </a:moveTo>
                  <a:lnTo>
                    <a:pt x="400" y="744"/>
                  </a:lnTo>
                  <a:cubicBezTo>
                    <a:pt x="400" y="436"/>
                    <a:pt x="400" y="436"/>
                    <a:pt x="400" y="436"/>
                  </a:cubicBezTo>
                  <a:cubicBezTo>
                    <a:pt x="667" y="282"/>
                    <a:pt x="667" y="282"/>
                    <a:pt x="667" y="282"/>
                  </a:cubicBezTo>
                  <a:cubicBezTo>
                    <a:pt x="667" y="590"/>
                    <a:pt x="667" y="590"/>
                    <a:pt x="667" y="590"/>
                  </a:cubicBezTo>
                  <a:lnTo>
                    <a:pt x="400" y="7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2540838" y="2309936"/>
              <a:ext cx="16324" cy="15335"/>
            </a:xfrm>
            <a:custGeom>
              <a:rect b="b" l="l" r="r" t="t"/>
              <a:pathLst>
                <a:path extrusionOk="0" h="62" w="66">
                  <a:moveTo>
                    <a:pt x="66" y="33"/>
                  </a:moveTo>
                  <a:lnTo>
                    <a:pt x="66" y="33"/>
                  </a:lnTo>
                  <a:cubicBezTo>
                    <a:pt x="66" y="11"/>
                    <a:pt x="47" y="0"/>
                    <a:pt x="33" y="0"/>
                  </a:cubicBezTo>
                  <a:cubicBezTo>
                    <a:pt x="18" y="0"/>
                    <a:pt x="0" y="7"/>
                    <a:pt x="0" y="29"/>
                  </a:cubicBezTo>
                  <a:cubicBezTo>
                    <a:pt x="0" y="51"/>
                    <a:pt x="18" y="62"/>
                    <a:pt x="33" y="62"/>
                  </a:cubicBezTo>
                  <a:cubicBezTo>
                    <a:pt x="47" y="62"/>
                    <a:pt x="66" y="51"/>
                    <a:pt x="6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2513630" y="2293612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66" y="33"/>
                  </a:moveTo>
                  <a:lnTo>
                    <a:pt x="66" y="33"/>
                  </a:lnTo>
                  <a:cubicBezTo>
                    <a:pt x="66" y="15"/>
                    <a:pt x="47" y="0"/>
                    <a:pt x="33" y="0"/>
                  </a:cubicBezTo>
                  <a:cubicBezTo>
                    <a:pt x="18" y="0"/>
                    <a:pt x="0" y="11"/>
                    <a:pt x="0" y="33"/>
                  </a:cubicBezTo>
                  <a:cubicBezTo>
                    <a:pt x="0" y="55"/>
                    <a:pt x="18" y="66"/>
                    <a:pt x="33" y="66"/>
                  </a:cubicBezTo>
                  <a:cubicBezTo>
                    <a:pt x="47" y="66"/>
                    <a:pt x="66" y="55"/>
                    <a:pt x="6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2431018" y="2309936"/>
              <a:ext cx="17314" cy="15335"/>
            </a:xfrm>
            <a:custGeom>
              <a:rect b="b" l="l" r="r" t="t"/>
              <a:pathLst>
                <a:path extrusionOk="0" h="62" w="70">
                  <a:moveTo>
                    <a:pt x="37" y="0"/>
                  </a:moveTo>
                  <a:lnTo>
                    <a:pt x="37" y="0"/>
                  </a:lnTo>
                  <a:cubicBezTo>
                    <a:pt x="22" y="0"/>
                    <a:pt x="0" y="11"/>
                    <a:pt x="0" y="33"/>
                  </a:cubicBezTo>
                  <a:cubicBezTo>
                    <a:pt x="0" y="55"/>
                    <a:pt x="22" y="62"/>
                    <a:pt x="33" y="62"/>
                  </a:cubicBezTo>
                  <a:cubicBezTo>
                    <a:pt x="48" y="62"/>
                    <a:pt x="70" y="51"/>
                    <a:pt x="70" y="29"/>
                  </a:cubicBezTo>
                  <a:cubicBezTo>
                    <a:pt x="70" y="7"/>
                    <a:pt x="48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2459215" y="2293612"/>
              <a:ext cx="16324" cy="16324"/>
            </a:xfrm>
            <a:custGeom>
              <a:rect b="b" l="l" r="r" t="t"/>
              <a:pathLst>
                <a:path extrusionOk="0" h="66" w="66">
                  <a:moveTo>
                    <a:pt x="66" y="33"/>
                  </a:moveTo>
                  <a:lnTo>
                    <a:pt x="66" y="33"/>
                  </a:lnTo>
                  <a:cubicBezTo>
                    <a:pt x="66" y="11"/>
                    <a:pt x="44" y="0"/>
                    <a:pt x="33" y="0"/>
                  </a:cubicBezTo>
                  <a:cubicBezTo>
                    <a:pt x="18" y="0"/>
                    <a:pt x="0" y="15"/>
                    <a:pt x="0" y="33"/>
                  </a:cubicBezTo>
                  <a:cubicBezTo>
                    <a:pt x="0" y="55"/>
                    <a:pt x="18" y="66"/>
                    <a:pt x="29" y="66"/>
                  </a:cubicBezTo>
                  <a:cubicBezTo>
                    <a:pt x="44" y="66"/>
                    <a:pt x="66" y="55"/>
                    <a:pt x="6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2486423" y="2217431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3" y="0"/>
                  </a:moveTo>
                  <a:lnTo>
                    <a:pt x="33" y="0"/>
                  </a:lnTo>
                  <a:cubicBezTo>
                    <a:pt x="-11" y="0"/>
                    <a:pt x="-11" y="66"/>
                    <a:pt x="33" y="66"/>
                  </a:cubicBezTo>
                  <a:cubicBezTo>
                    <a:pt x="73" y="66"/>
                    <a:pt x="73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2486423" y="2249090"/>
              <a:ext cx="15582" cy="16324"/>
            </a:xfrm>
            <a:custGeom>
              <a:rect b="b" l="l" r="r" t="t"/>
              <a:pathLst>
                <a:path extrusionOk="0" h="66" w="63">
                  <a:moveTo>
                    <a:pt x="33" y="0"/>
                  </a:moveTo>
                  <a:lnTo>
                    <a:pt x="33" y="0"/>
                  </a:lnTo>
                  <a:cubicBezTo>
                    <a:pt x="-11" y="0"/>
                    <a:pt x="-11" y="66"/>
                    <a:pt x="33" y="66"/>
                  </a:cubicBezTo>
                  <a:cubicBezTo>
                    <a:pt x="73" y="66"/>
                    <a:pt x="73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2333813" y="2297322"/>
              <a:ext cx="48231" cy="15335"/>
            </a:xfrm>
            <a:custGeom>
              <a:rect b="b" l="l" r="r" t="t"/>
              <a:pathLst>
                <a:path extrusionOk="0" h="62" w="195">
                  <a:moveTo>
                    <a:pt x="162" y="0"/>
                  </a:moveTo>
                  <a:lnTo>
                    <a:pt x="162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4" y="11"/>
                    <a:pt x="1" y="25"/>
                  </a:cubicBezTo>
                  <a:cubicBezTo>
                    <a:pt x="-3" y="44"/>
                    <a:pt x="12" y="62"/>
                    <a:pt x="34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80" y="62"/>
                    <a:pt x="195" y="51"/>
                    <a:pt x="195" y="33"/>
                  </a:cubicBezTo>
                  <a:cubicBezTo>
                    <a:pt x="199" y="14"/>
                    <a:pt x="184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2333813" y="2328981"/>
              <a:ext cx="48231" cy="16324"/>
            </a:xfrm>
            <a:custGeom>
              <a:rect b="b" l="l" r="r" t="t"/>
              <a:pathLst>
                <a:path extrusionOk="0" h="66" w="195">
                  <a:moveTo>
                    <a:pt x="162" y="0"/>
                  </a:moveTo>
                  <a:lnTo>
                    <a:pt x="162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4" y="15"/>
                    <a:pt x="1" y="29"/>
                  </a:cubicBezTo>
                  <a:cubicBezTo>
                    <a:pt x="-3" y="48"/>
                    <a:pt x="12" y="66"/>
                    <a:pt x="34" y="66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80" y="66"/>
                    <a:pt x="195" y="51"/>
                    <a:pt x="195" y="37"/>
                  </a:cubicBezTo>
                  <a:cubicBezTo>
                    <a:pt x="199" y="18"/>
                    <a:pt x="184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2333813" y="2361630"/>
              <a:ext cx="35617" cy="15335"/>
            </a:xfrm>
            <a:custGeom>
              <a:rect b="b" l="l" r="r" t="t"/>
              <a:pathLst>
                <a:path extrusionOk="0" h="62" w="144">
                  <a:moveTo>
                    <a:pt x="114" y="0"/>
                  </a:moveTo>
                  <a:lnTo>
                    <a:pt x="114" y="0"/>
                  </a:ln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4" y="11"/>
                    <a:pt x="1" y="29"/>
                  </a:cubicBezTo>
                  <a:cubicBezTo>
                    <a:pt x="-3" y="48"/>
                    <a:pt x="12" y="62"/>
                    <a:pt x="34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29" y="62"/>
                    <a:pt x="144" y="51"/>
                    <a:pt x="144" y="37"/>
                  </a:cubicBezTo>
                  <a:cubicBezTo>
                    <a:pt x="147" y="18"/>
                    <a:pt x="133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2341975" y="2041572"/>
              <a:ext cx="121691" cy="69750"/>
            </a:xfrm>
            <a:custGeom>
              <a:rect b="b" l="l" r="r" t="t"/>
              <a:pathLst>
                <a:path extrusionOk="0" h="282" w="492">
                  <a:moveTo>
                    <a:pt x="34" y="62"/>
                  </a:moveTo>
                  <a:lnTo>
                    <a:pt x="34" y="62"/>
                  </a:lnTo>
                  <a:cubicBezTo>
                    <a:pt x="411" y="62"/>
                    <a:pt x="411" y="62"/>
                    <a:pt x="411" y="62"/>
                  </a:cubicBezTo>
                  <a:cubicBezTo>
                    <a:pt x="422" y="62"/>
                    <a:pt x="430" y="73"/>
                    <a:pt x="430" y="80"/>
                  </a:cubicBezTo>
                  <a:cubicBezTo>
                    <a:pt x="430" y="260"/>
                    <a:pt x="430" y="260"/>
                    <a:pt x="430" y="260"/>
                  </a:cubicBezTo>
                  <a:cubicBezTo>
                    <a:pt x="430" y="264"/>
                    <a:pt x="430" y="267"/>
                    <a:pt x="430" y="267"/>
                  </a:cubicBezTo>
                  <a:cubicBezTo>
                    <a:pt x="459" y="297"/>
                    <a:pt x="492" y="278"/>
                    <a:pt x="492" y="249"/>
                  </a:cubicBezTo>
                  <a:cubicBezTo>
                    <a:pt x="492" y="33"/>
                    <a:pt x="492" y="33"/>
                    <a:pt x="492" y="33"/>
                  </a:cubicBezTo>
                  <a:cubicBezTo>
                    <a:pt x="492" y="14"/>
                    <a:pt x="477" y="0"/>
                    <a:pt x="45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5" y="0"/>
                    <a:pt x="15" y="3"/>
                  </a:cubicBezTo>
                  <a:cubicBezTo>
                    <a:pt x="-14" y="29"/>
                    <a:pt x="4" y="62"/>
                    <a:pt x="34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2139898" y="2272835"/>
              <a:ext cx="115508" cy="88795"/>
            </a:xfrm>
            <a:custGeom>
              <a:rect b="b" l="l" r="r" t="t"/>
              <a:pathLst>
                <a:path extrusionOk="0" h="359" w="467">
                  <a:moveTo>
                    <a:pt x="436" y="297"/>
                  </a:moveTo>
                  <a:lnTo>
                    <a:pt x="436" y="297"/>
                  </a:lnTo>
                  <a:cubicBezTo>
                    <a:pt x="81" y="297"/>
                    <a:pt x="81" y="297"/>
                    <a:pt x="81" y="297"/>
                  </a:cubicBezTo>
                  <a:cubicBezTo>
                    <a:pt x="70" y="297"/>
                    <a:pt x="63" y="289"/>
                    <a:pt x="63" y="27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3" y="18"/>
                    <a:pt x="63" y="18"/>
                    <a:pt x="59" y="14"/>
                  </a:cubicBezTo>
                  <a:cubicBezTo>
                    <a:pt x="33" y="-15"/>
                    <a:pt x="0" y="7"/>
                    <a:pt x="0" y="33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44"/>
                    <a:pt x="15" y="359"/>
                    <a:pt x="33" y="359"/>
                  </a:cubicBezTo>
                  <a:cubicBezTo>
                    <a:pt x="447" y="359"/>
                    <a:pt x="447" y="359"/>
                    <a:pt x="447" y="359"/>
                  </a:cubicBezTo>
                  <a:cubicBezTo>
                    <a:pt x="451" y="359"/>
                    <a:pt x="451" y="359"/>
                    <a:pt x="455" y="359"/>
                  </a:cubicBezTo>
                  <a:cubicBezTo>
                    <a:pt x="480" y="330"/>
                    <a:pt x="462" y="297"/>
                    <a:pt x="436" y="2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30"/>
          <p:cNvGrpSpPr/>
          <p:nvPr/>
        </p:nvGrpSpPr>
        <p:grpSpPr>
          <a:xfrm>
            <a:off x="3545357" y="1052572"/>
            <a:ext cx="455140" cy="402741"/>
            <a:chOff x="2751077" y="2052455"/>
            <a:chExt cx="536975" cy="471925"/>
          </a:xfrm>
        </p:grpSpPr>
        <p:sp>
          <p:nvSpPr>
            <p:cNvPr id="428" name="Google Shape;428;p30"/>
            <p:cNvSpPr/>
            <p:nvPr/>
          </p:nvSpPr>
          <p:spPr>
            <a:xfrm>
              <a:off x="2751077" y="2052455"/>
              <a:ext cx="536975" cy="471925"/>
            </a:xfrm>
            <a:custGeom>
              <a:rect b="b" l="l" r="r" t="t"/>
              <a:pathLst>
                <a:path extrusionOk="0" h="1908" w="2171">
                  <a:moveTo>
                    <a:pt x="2076" y="0"/>
                  </a:moveTo>
                  <a:lnTo>
                    <a:pt x="2076" y="0"/>
                  </a:lnTo>
                  <a:cubicBezTo>
                    <a:pt x="1998" y="0"/>
                    <a:pt x="1998" y="0"/>
                    <a:pt x="1998" y="0"/>
                  </a:cubicBezTo>
                  <a:cubicBezTo>
                    <a:pt x="1984" y="0"/>
                    <a:pt x="1969" y="11"/>
                    <a:pt x="1966" y="29"/>
                  </a:cubicBezTo>
                  <a:cubicBezTo>
                    <a:pt x="1966" y="47"/>
                    <a:pt x="1980" y="62"/>
                    <a:pt x="1998" y="62"/>
                  </a:cubicBezTo>
                  <a:cubicBezTo>
                    <a:pt x="2076" y="62"/>
                    <a:pt x="2076" y="62"/>
                    <a:pt x="2076" y="62"/>
                  </a:cubicBezTo>
                  <a:cubicBezTo>
                    <a:pt x="2094" y="62"/>
                    <a:pt x="2105" y="77"/>
                    <a:pt x="2105" y="95"/>
                  </a:cubicBezTo>
                  <a:cubicBezTo>
                    <a:pt x="2105" y="1283"/>
                    <a:pt x="2105" y="1283"/>
                    <a:pt x="2105" y="1283"/>
                  </a:cubicBezTo>
                  <a:cubicBezTo>
                    <a:pt x="2105" y="1301"/>
                    <a:pt x="2094" y="1316"/>
                    <a:pt x="2076" y="1316"/>
                  </a:cubicBezTo>
                  <a:cubicBezTo>
                    <a:pt x="1287" y="1316"/>
                    <a:pt x="1287" y="1316"/>
                    <a:pt x="1287" y="1316"/>
                  </a:cubicBezTo>
                  <a:cubicBezTo>
                    <a:pt x="1338" y="1257"/>
                    <a:pt x="1375" y="1188"/>
                    <a:pt x="1394" y="1118"/>
                  </a:cubicBezTo>
                  <a:cubicBezTo>
                    <a:pt x="1445" y="1118"/>
                    <a:pt x="1445" y="1118"/>
                    <a:pt x="1445" y="1118"/>
                  </a:cubicBezTo>
                  <a:cubicBezTo>
                    <a:pt x="1445" y="1224"/>
                    <a:pt x="1445" y="1224"/>
                    <a:pt x="1445" y="1224"/>
                  </a:cubicBezTo>
                  <a:cubicBezTo>
                    <a:pt x="1445" y="1239"/>
                    <a:pt x="1460" y="1254"/>
                    <a:pt x="1474" y="1254"/>
                  </a:cubicBezTo>
                  <a:cubicBezTo>
                    <a:pt x="1493" y="1257"/>
                    <a:pt x="1511" y="1243"/>
                    <a:pt x="1511" y="1224"/>
                  </a:cubicBezTo>
                  <a:cubicBezTo>
                    <a:pt x="1511" y="1118"/>
                    <a:pt x="1511" y="1118"/>
                    <a:pt x="1511" y="1118"/>
                  </a:cubicBezTo>
                  <a:cubicBezTo>
                    <a:pt x="1577" y="1118"/>
                    <a:pt x="1577" y="1118"/>
                    <a:pt x="1577" y="1118"/>
                  </a:cubicBezTo>
                  <a:cubicBezTo>
                    <a:pt x="1577" y="1221"/>
                    <a:pt x="1577" y="1221"/>
                    <a:pt x="1577" y="1221"/>
                  </a:cubicBezTo>
                  <a:cubicBezTo>
                    <a:pt x="1577" y="1239"/>
                    <a:pt x="1588" y="1254"/>
                    <a:pt x="1606" y="1254"/>
                  </a:cubicBezTo>
                  <a:cubicBezTo>
                    <a:pt x="1625" y="1257"/>
                    <a:pt x="1639" y="1243"/>
                    <a:pt x="1639" y="1224"/>
                  </a:cubicBezTo>
                  <a:cubicBezTo>
                    <a:pt x="1639" y="1118"/>
                    <a:pt x="1639" y="1118"/>
                    <a:pt x="1639" y="1118"/>
                  </a:cubicBezTo>
                  <a:cubicBezTo>
                    <a:pt x="1713" y="1118"/>
                    <a:pt x="1713" y="1118"/>
                    <a:pt x="1713" y="1118"/>
                  </a:cubicBezTo>
                  <a:cubicBezTo>
                    <a:pt x="1713" y="1221"/>
                    <a:pt x="1713" y="1221"/>
                    <a:pt x="1713" y="1221"/>
                  </a:cubicBezTo>
                  <a:cubicBezTo>
                    <a:pt x="1713" y="1239"/>
                    <a:pt x="1724" y="1254"/>
                    <a:pt x="1742" y="1254"/>
                  </a:cubicBezTo>
                  <a:cubicBezTo>
                    <a:pt x="1760" y="1257"/>
                    <a:pt x="1775" y="1243"/>
                    <a:pt x="1775" y="1224"/>
                  </a:cubicBezTo>
                  <a:cubicBezTo>
                    <a:pt x="1775" y="1118"/>
                    <a:pt x="1775" y="1118"/>
                    <a:pt x="1775" y="1118"/>
                  </a:cubicBezTo>
                  <a:cubicBezTo>
                    <a:pt x="1845" y="1118"/>
                    <a:pt x="1845" y="1118"/>
                    <a:pt x="1845" y="1118"/>
                  </a:cubicBezTo>
                  <a:cubicBezTo>
                    <a:pt x="1881" y="1118"/>
                    <a:pt x="1907" y="1088"/>
                    <a:pt x="1907" y="1056"/>
                  </a:cubicBezTo>
                  <a:cubicBezTo>
                    <a:pt x="1907" y="986"/>
                    <a:pt x="1907" y="986"/>
                    <a:pt x="1907" y="986"/>
                  </a:cubicBezTo>
                  <a:cubicBezTo>
                    <a:pt x="2006" y="986"/>
                    <a:pt x="2006" y="986"/>
                    <a:pt x="2006" y="986"/>
                  </a:cubicBezTo>
                  <a:cubicBezTo>
                    <a:pt x="2021" y="986"/>
                    <a:pt x="2035" y="975"/>
                    <a:pt x="2039" y="957"/>
                  </a:cubicBezTo>
                  <a:cubicBezTo>
                    <a:pt x="2039" y="938"/>
                    <a:pt x="2024" y="924"/>
                    <a:pt x="2006" y="924"/>
                  </a:cubicBezTo>
                  <a:cubicBezTo>
                    <a:pt x="1907" y="924"/>
                    <a:pt x="1907" y="924"/>
                    <a:pt x="1907" y="924"/>
                  </a:cubicBezTo>
                  <a:cubicBezTo>
                    <a:pt x="1907" y="854"/>
                    <a:pt x="1907" y="854"/>
                    <a:pt x="1907" y="854"/>
                  </a:cubicBezTo>
                  <a:cubicBezTo>
                    <a:pt x="2006" y="854"/>
                    <a:pt x="2006" y="854"/>
                    <a:pt x="2006" y="854"/>
                  </a:cubicBezTo>
                  <a:cubicBezTo>
                    <a:pt x="2021" y="854"/>
                    <a:pt x="2035" y="843"/>
                    <a:pt x="2039" y="825"/>
                  </a:cubicBezTo>
                  <a:cubicBezTo>
                    <a:pt x="2039" y="806"/>
                    <a:pt x="2024" y="792"/>
                    <a:pt x="2006" y="792"/>
                  </a:cubicBezTo>
                  <a:cubicBezTo>
                    <a:pt x="1907" y="792"/>
                    <a:pt x="1907" y="792"/>
                    <a:pt x="1907" y="792"/>
                  </a:cubicBezTo>
                  <a:cubicBezTo>
                    <a:pt x="1907" y="722"/>
                    <a:pt x="1907" y="722"/>
                    <a:pt x="1907" y="722"/>
                  </a:cubicBezTo>
                  <a:cubicBezTo>
                    <a:pt x="2006" y="722"/>
                    <a:pt x="2006" y="722"/>
                    <a:pt x="2006" y="722"/>
                  </a:cubicBezTo>
                  <a:cubicBezTo>
                    <a:pt x="2021" y="722"/>
                    <a:pt x="2035" y="711"/>
                    <a:pt x="2039" y="696"/>
                  </a:cubicBezTo>
                  <a:cubicBezTo>
                    <a:pt x="2039" y="674"/>
                    <a:pt x="2024" y="660"/>
                    <a:pt x="2006" y="660"/>
                  </a:cubicBezTo>
                  <a:cubicBezTo>
                    <a:pt x="1907" y="660"/>
                    <a:pt x="1907" y="660"/>
                    <a:pt x="1907" y="660"/>
                  </a:cubicBezTo>
                  <a:cubicBezTo>
                    <a:pt x="1907" y="586"/>
                    <a:pt x="1907" y="586"/>
                    <a:pt x="1907" y="586"/>
                  </a:cubicBezTo>
                  <a:cubicBezTo>
                    <a:pt x="2006" y="586"/>
                    <a:pt x="2006" y="586"/>
                    <a:pt x="2006" y="586"/>
                  </a:cubicBezTo>
                  <a:cubicBezTo>
                    <a:pt x="2021" y="586"/>
                    <a:pt x="2035" y="575"/>
                    <a:pt x="2039" y="561"/>
                  </a:cubicBezTo>
                  <a:cubicBezTo>
                    <a:pt x="2039" y="542"/>
                    <a:pt x="2024" y="524"/>
                    <a:pt x="2006" y="524"/>
                  </a:cubicBezTo>
                  <a:cubicBezTo>
                    <a:pt x="1907" y="524"/>
                    <a:pt x="1907" y="524"/>
                    <a:pt x="1907" y="524"/>
                  </a:cubicBezTo>
                  <a:cubicBezTo>
                    <a:pt x="1907" y="458"/>
                    <a:pt x="1907" y="458"/>
                    <a:pt x="1907" y="458"/>
                  </a:cubicBezTo>
                  <a:cubicBezTo>
                    <a:pt x="2006" y="458"/>
                    <a:pt x="2006" y="458"/>
                    <a:pt x="2006" y="458"/>
                  </a:cubicBezTo>
                  <a:cubicBezTo>
                    <a:pt x="2021" y="458"/>
                    <a:pt x="2035" y="443"/>
                    <a:pt x="2039" y="429"/>
                  </a:cubicBezTo>
                  <a:cubicBezTo>
                    <a:pt x="2039" y="410"/>
                    <a:pt x="2024" y="392"/>
                    <a:pt x="2006" y="392"/>
                  </a:cubicBezTo>
                  <a:cubicBezTo>
                    <a:pt x="1907" y="392"/>
                    <a:pt x="1907" y="392"/>
                    <a:pt x="1907" y="392"/>
                  </a:cubicBezTo>
                  <a:cubicBezTo>
                    <a:pt x="1907" y="322"/>
                    <a:pt x="1907" y="322"/>
                    <a:pt x="1907" y="322"/>
                  </a:cubicBezTo>
                  <a:cubicBezTo>
                    <a:pt x="1907" y="290"/>
                    <a:pt x="1881" y="264"/>
                    <a:pt x="1845" y="264"/>
                  </a:cubicBezTo>
                  <a:cubicBezTo>
                    <a:pt x="1775" y="264"/>
                    <a:pt x="1775" y="264"/>
                    <a:pt x="1775" y="264"/>
                  </a:cubicBezTo>
                  <a:cubicBezTo>
                    <a:pt x="1775" y="165"/>
                    <a:pt x="1775" y="165"/>
                    <a:pt x="1775" y="165"/>
                  </a:cubicBezTo>
                  <a:cubicBezTo>
                    <a:pt x="1775" y="150"/>
                    <a:pt x="1764" y="135"/>
                    <a:pt x="1749" y="132"/>
                  </a:cubicBezTo>
                  <a:cubicBezTo>
                    <a:pt x="1731" y="128"/>
                    <a:pt x="1713" y="143"/>
                    <a:pt x="1713" y="165"/>
                  </a:cubicBezTo>
                  <a:cubicBezTo>
                    <a:pt x="1713" y="264"/>
                    <a:pt x="1713" y="264"/>
                    <a:pt x="1713" y="264"/>
                  </a:cubicBezTo>
                  <a:cubicBezTo>
                    <a:pt x="1639" y="264"/>
                    <a:pt x="1639" y="264"/>
                    <a:pt x="1639" y="264"/>
                  </a:cubicBezTo>
                  <a:cubicBezTo>
                    <a:pt x="1639" y="165"/>
                    <a:pt x="1639" y="165"/>
                    <a:pt x="1639" y="165"/>
                  </a:cubicBezTo>
                  <a:cubicBezTo>
                    <a:pt x="1639" y="150"/>
                    <a:pt x="1628" y="135"/>
                    <a:pt x="1614" y="132"/>
                  </a:cubicBezTo>
                  <a:cubicBezTo>
                    <a:pt x="1595" y="128"/>
                    <a:pt x="1577" y="143"/>
                    <a:pt x="1577" y="165"/>
                  </a:cubicBezTo>
                  <a:cubicBezTo>
                    <a:pt x="1577" y="264"/>
                    <a:pt x="1577" y="264"/>
                    <a:pt x="1577" y="264"/>
                  </a:cubicBezTo>
                  <a:cubicBezTo>
                    <a:pt x="1511" y="264"/>
                    <a:pt x="1511" y="264"/>
                    <a:pt x="1511" y="264"/>
                  </a:cubicBezTo>
                  <a:cubicBezTo>
                    <a:pt x="1511" y="165"/>
                    <a:pt x="1511" y="165"/>
                    <a:pt x="1511" y="165"/>
                  </a:cubicBezTo>
                  <a:cubicBezTo>
                    <a:pt x="1511" y="150"/>
                    <a:pt x="1500" y="135"/>
                    <a:pt x="1482" y="132"/>
                  </a:cubicBezTo>
                  <a:cubicBezTo>
                    <a:pt x="1463" y="128"/>
                    <a:pt x="1445" y="143"/>
                    <a:pt x="1445" y="165"/>
                  </a:cubicBezTo>
                  <a:cubicBezTo>
                    <a:pt x="1445" y="264"/>
                    <a:pt x="1445" y="264"/>
                    <a:pt x="1445" y="264"/>
                  </a:cubicBezTo>
                  <a:cubicBezTo>
                    <a:pt x="1379" y="264"/>
                    <a:pt x="1379" y="264"/>
                    <a:pt x="1379" y="264"/>
                  </a:cubicBezTo>
                  <a:cubicBezTo>
                    <a:pt x="1379" y="165"/>
                    <a:pt x="1379" y="165"/>
                    <a:pt x="1379" y="165"/>
                  </a:cubicBezTo>
                  <a:cubicBezTo>
                    <a:pt x="1379" y="150"/>
                    <a:pt x="1368" y="135"/>
                    <a:pt x="1350" y="132"/>
                  </a:cubicBezTo>
                  <a:cubicBezTo>
                    <a:pt x="1331" y="128"/>
                    <a:pt x="1317" y="143"/>
                    <a:pt x="1317" y="165"/>
                  </a:cubicBezTo>
                  <a:cubicBezTo>
                    <a:pt x="1317" y="264"/>
                    <a:pt x="1317" y="264"/>
                    <a:pt x="1317" y="264"/>
                  </a:cubicBezTo>
                  <a:cubicBezTo>
                    <a:pt x="1247" y="264"/>
                    <a:pt x="1247" y="264"/>
                    <a:pt x="1247" y="264"/>
                  </a:cubicBezTo>
                  <a:cubicBezTo>
                    <a:pt x="1247" y="165"/>
                    <a:pt x="1247" y="165"/>
                    <a:pt x="1247" y="165"/>
                  </a:cubicBezTo>
                  <a:cubicBezTo>
                    <a:pt x="1247" y="150"/>
                    <a:pt x="1236" y="135"/>
                    <a:pt x="1221" y="132"/>
                  </a:cubicBezTo>
                  <a:cubicBezTo>
                    <a:pt x="1199" y="128"/>
                    <a:pt x="1185" y="143"/>
                    <a:pt x="1185" y="165"/>
                  </a:cubicBezTo>
                  <a:cubicBezTo>
                    <a:pt x="1185" y="264"/>
                    <a:pt x="1185" y="264"/>
                    <a:pt x="1185" y="264"/>
                  </a:cubicBezTo>
                  <a:cubicBezTo>
                    <a:pt x="1115" y="264"/>
                    <a:pt x="1115" y="264"/>
                    <a:pt x="1115" y="264"/>
                  </a:cubicBezTo>
                  <a:cubicBezTo>
                    <a:pt x="1082" y="264"/>
                    <a:pt x="1053" y="290"/>
                    <a:pt x="1053" y="322"/>
                  </a:cubicBezTo>
                  <a:cubicBezTo>
                    <a:pt x="1053" y="392"/>
                    <a:pt x="1053" y="392"/>
                    <a:pt x="1053" y="392"/>
                  </a:cubicBezTo>
                  <a:cubicBezTo>
                    <a:pt x="957" y="392"/>
                    <a:pt x="957" y="392"/>
                    <a:pt x="957" y="392"/>
                  </a:cubicBezTo>
                  <a:cubicBezTo>
                    <a:pt x="939" y="392"/>
                    <a:pt x="924" y="403"/>
                    <a:pt x="924" y="422"/>
                  </a:cubicBezTo>
                  <a:cubicBezTo>
                    <a:pt x="921" y="440"/>
                    <a:pt x="935" y="458"/>
                    <a:pt x="954" y="458"/>
                  </a:cubicBezTo>
                  <a:cubicBezTo>
                    <a:pt x="1053" y="458"/>
                    <a:pt x="1053" y="458"/>
                    <a:pt x="1053" y="458"/>
                  </a:cubicBezTo>
                  <a:cubicBezTo>
                    <a:pt x="1053" y="517"/>
                    <a:pt x="1053" y="517"/>
                    <a:pt x="1053" y="517"/>
                  </a:cubicBezTo>
                  <a:cubicBezTo>
                    <a:pt x="986" y="498"/>
                    <a:pt x="921" y="495"/>
                    <a:pt x="854" y="502"/>
                  </a:cubicBezTo>
                  <a:cubicBezTo>
                    <a:pt x="854" y="95"/>
                    <a:pt x="854" y="95"/>
                    <a:pt x="854" y="95"/>
                  </a:cubicBezTo>
                  <a:cubicBezTo>
                    <a:pt x="854" y="77"/>
                    <a:pt x="869" y="62"/>
                    <a:pt x="888" y="62"/>
                  </a:cubicBezTo>
                  <a:cubicBezTo>
                    <a:pt x="1859" y="62"/>
                    <a:pt x="1859" y="62"/>
                    <a:pt x="1859" y="62"/>
                  </a:cubicBezTo>
                  <a:cubicBezTo>
                    <a:pt x="1878" y="62"/>
                    <a:pt x="1892" y="51"/>
                    <a:pt x="1892" y="36"/>
                  </a:cubicBezTo>
                  <a:cubicBezTo>
                    <a:pt x="1896" y="14"/>
                    <a:pt x="1881" y="0"/>
                    <a:pt x="1863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833" y="0"/>
                    <a:pt x="792" y="44"/>
                    <a:pt x="792" y="95"/>
                  </a:cubicBezTo>
                  <a:cubicBezTo>
                    <a:pt x="792" y="517"/>
                    <a:pt x="792" y="517"/>
                    <a:pt x="792" y="517"/>
                  </a:cubicBezTo>
                  <a:cubicBezTo>
                    <a:pt x="499" y="594"/>
                    <a:pt x="349" y="916"/>
                    <a:pt x="466" y="1188"/>
                  </a:cubicBezTo>
                  <a:cubicBezTo>
                    <a:pt x="407" y="1206"/>
                    <a:pt x="374" y="1272"/>
                    <a:pt x="404" y="1331"/>
                  </a:cubicBezTo>
                  <a:cubicBezTo>
                    <a:pt x="52" y="1639"/>
                    <a:pt x="52" y="1639"/>
                    <a:pt x="52" y="1639"/>
                  </a:cubicBezTo>
                  <a:cubicBezTo>
                    <a:pt x="-14" y="1697"/>
                    <a:pt x="-18" y="1800"/>
                    <a:pt x="48" y="1862"/>
                  </a:cubicBezTo>
                  <a:cubicBezTo>
                    <a:pt x="103" y="1917"/>
                    <a:pt x="191" y="1925"/>
                    <a:pt x="253" y="1877"/>
                  </a:cubicBezTo>
                  <a:cubicBezTo>
                    <a:pt x="264" y="1866"/>
                    <a:pt x="268" y="1851"/>
                    <a:pt x="261" y="1837"/>
                  </a:cubicBezTo>
                  <a:cubicBezTo>
                    <a:pt x="253" y="1818"/>
                    <a:pt x="228" y="1815"/>
                    <a:pt x="213" y="1825"/>
                  </a:cubicBezTo>
                  <a:cubicBezTo>
                    <a:pt x="176" y="1855"/>
                    <a:pt x="125" y="1851"/>
                    <a:pt x="92" y="1818"/>
                  </a:cubicBezTo>
                  <a:cubicBezTo>
                    <a:pt x="55" y="1781"/>
                    <a:pt x="55" y="1719"/>
                    <a:pt x="96" y="1686"/>
                  </a:cubicBezTo>
                  <a:cubicBezTo>
                    <a:pt x="444" y="1378"/>
                    <a:pt x="444" y="1378"/>
                    <a:pt x="444" y="1378"/>
                  </a:cubicBezTo>
                  <a:cubicBezTo>
                    <a:pt x="532" y="1466"/>
                    <a:pt x="532" y="1466"/>
                    <a:pt x="532" y="1466"/>
                  </a:cubicBezTo>
                  <a:cubicBezTo>
                    <a:pt x="301" y="1727"/>
                    <a:pt x="301" y="1727"/>
                    <a:pt x="301" y="1727"/>
                  </a:cubicBezTo>
                  <a:cubicBezTo>
                    <a:pt x="290" y="1741"/>
                    <a:pt x="294" y="1760"/>
                    <a:pt x="305" y="1771"/>
                  </a:cubicBezTo>
                  <a:cubicBezTo>
                    <a:pt x="319" y="1781"/>
                    <a:pt x="338" y="1781"/>
                    <a:pt x="349" y="1767"/>
                  </a:cubicBezTo>
                  <a:cubicBezTo>
                    <a:pt x="580" y="1507"/>
                    <a:pt x="580" y="1507"/>
                    <a:pt x="580" y="1507"/>
                  </a:cubicBezTo>
                  <a:cubicBezTo>
                    <a:pt x="634" y="1536"/>
                    <a:pt x="704" y="1507"/>
                    <a:pt x="722" y="1444"/>
                  </a:cubicBezTo>
                  <a:cubicBezTo>
                    <a:pt x="888" y="1514"/>
                    <a:pt x="1082" y="1492"/>
                    <a:pt x="1225" y="1378"/>
                  </a:cubicBezTo>
                  <a:cubicBezTo>
                    <a:pt x="2076" y="1378"/>
                    <a:pt x="2076" y="1378"/>
                    <a:pt x="2076" y="1378"/>
                  </a:cubicBezTo>
                  <a:cubicBezTo>
                    <a:pt x="2127" y="1378"/>
                    <a:pt x="2171" y="1334"/>
                    <a:pt x="2171" y="1283"/>
                  </a:cubicBezTo>
                  <a:cubicBezTo>
                    <a:pt x="2171" y="95"/>
                    <a:pt x="2171" y="95"/>
                    <a:pt x="2171" y="95"/>
                  </a:cubicBezTo>
                  <a:cubicBezTo>
                    <a:pt x="2171" y="44"/>
                    <a:pt x="2127" y="0"/>
                    <a:pt x="2076" y="0"/>
                  </a:cubicBezTo>
                  <a:moveTo>
                    <a:pt x="1115" y="326"/>
                  </a:moveTo>
                  <a:lnTo>
                    <a:pt x="1115" y="326"/>
                  </a:lnTo>
                  <a:cubicBezTo>
                    <a:pt x="1845" y="326"/>
                    <a:pt x="1845" y="326"/>
                    <a:pt x="1845" y="326"/>
                  </a:cubicBezTo>
                  <a:cubicBezTo>
                    <a:pt x="1845" y="1052"/>
                    <a:pt x="1845" y="1052"/>
                    <a:pt x="1845" y="1052"/>
                  </a:cubicBezTo>
                  <a:cubicBezTo>
                    <a:pt x="1412" y="1052"/>
                    <a:pt x="1412" y="1052"/>
                    <a:pt x="1412" y="1052"/>
                  </a:cubicBezTo>
                  <a:cubicBezTo>
                    <a:pt x="1412" y="1030"/>
                    <a:pt x="1416" y="1008"/>
                    <a:pt x="1416" y="986"/>
                  </a:cubicBezTo>
                  <a:cubicBezTo>
                    <a:pt x="1716" y="986"/>
                    <a:pt x="1716" y="986"/>
                    <a:pt x="1716" y="986"/>
                  </a:cubicBezTo>
                  <a:cubicBezTo>
                    <a:pt x="1749" y="986"/>
                    <a:pt x="1775" y="957"/>
                    <a:pt x="1775" y="924"/>
                  </a:cubicBezTo>
                  <a:cubicBezTo>
                    <a:pt x="1775" y="458"/>
                    <a:pt x="1775" y="458"/>
                    <a:pt x="1775" y="458"/>
                  </a:cubicBezTo>
                  <a:cubicBezTo>
                    <a:pt x="1775" y="425"/>
                    <a:pt x="1749" y="396"/>
                    <a:pt x="1716" y="396"/>
                  </a:cubicBezTo>
                  <a:cubicBezTo>
                    <a:pt x="1247" y="396"/>
                    <a:pt x="1247" y="396"/>
                    <a:pt x="1247" y="396"/>
                  </a:cubicBezTo>
                  <a:cubicBezTo>
                    <a:pt x="1210" y="396"/>
                    <a:pt x="1185" y="425"/>
                    <a:pt x="1185" y="458"/>
                  </a:cubicBezTo>
                  <a:cubicBezTo>
                    <a:pt x="1185" y="590"/>
                    <a:pt x="1185" y="590"/>
                    <a:pt x="1185" y="590"/>
                  </a:cubicBezTo>
                  <a:cubicBezTo>
                    <a:pt x="1162" y="575"/>
                    <a:pt x="1141" y="561"/>
                    <a:pt x="1115" y="550"/>
                  </a:cubicBezTo>
                  <a:cubicBezTo>
                    <a:pt x="1115" y="484"/>
                    <a:pt x="1115" y="392"/>
                    <a:pt x="1115" y="326"/>
                  </a:cubicBezTo>
                  <a:moveTo>
                    <a:pt x="598" y="1444"/>
                  </a:moveTo>
                  <a:lnTo>
                    <a:pt x="598" y="1444"/>
                  </a:lnTo>
                  <a:lnTo>
                    <a:pt x="466" y="1312"/>
                  </a:lnTo>
                  <a:cubicBezTo>
                    <a:pt x="444" y="1287"/>
                    <a:pt x="462" y="1250"/>
                    <a:pt x="492" y="1250"/>
                  </a:cubicBezTo>
                  <a:cubicBezTo>
                    <a:pt x="495" y="1250"/>
                    <a:pt x="499" y="1250"/>
                    <a:pt x="499" y="1250"/>
                  </a:cubicBezTo>
                  <a:cubicBezTo>
                    <a:pt x="539" y="1312"/>
                    <a:pt x="594" y="1367"/>
                    <a:pt x="660" y="1411"/>
                  </a:cubicBezTo>
                  <a:cubicBezTo>
                    <a:pt x="668" y="1448"/>
                    <a:pt x="624" y="1470"/>
                    <a:pt x="598" y="1444"/>
                  </a:cubicBezTo>
                  <a:moveTo>
                    <a:pt x="616" y="1294"/>
                  </a:moveTo>
                  <a:lnTo>
                    <a:pt x="616" y="1294"/>
                  </a:lnTo>
                  <a:cubicBezTo>
                    <a:pt x="451" y="1129"/>
                    <a:pt x="451" y="858"/>
                    <a:pt x="616" y="689"/>
                  </a:cubicBezTo>
                  <a:cubicBezTo>
                    <a:pt x="796" y="513"/>
                    <a:pt x="1089" y="528"/>
                    <a:pt x="1250" y="722"/>
                  </a:cubicBezTo>
                  <a:cubicBezTo>
                    <a:pt x="1262" y="737"/>
                    <a:pt x="1284" y="740"/>
                    <a:pt x="1298" y="726"/>
                  </a:cubicBezTo>
                  <a:cubicBezTo>
                    <a:pt x="1309" y="715"/>
                    <a:pt x="1309" y="696"/>
                    <a:pt x="1298" y="682"/>
                  </a:cubicBezTo>
                  <a:cubicBezTo>
                    <a:pt x="1284" y="663"/>
                    <a:pt x="1265" y="645"/>
                    <a:pt x="1247" y="630"/>
                  </a:cubicBezTo>
                  <a:cubicBezTo>
                    <a:pt x="1247" y="462"/>
                    <a:pt x="1247" y="462"/>
                    <a:pt x="1247" y="462"/>
                  </a:cubicBezTo>
                  <a:cubicBezTo>
                    <a:pt x="1709" y="462"/>
                    <a:pt x="1709" y="462"/>
                    <a:pt x="1709" y="462"/>
                  </a:cubicBezTo>
                  <a:cubicBezTo>
                    <a:pt x="1709" y="924"/>
                    <a:pt x="1709" y="924"/>
                    <a:pt x="1709" y="924"/>
                  </a:cubicBezTo>
                  <a:cubicBezTo>
                    <a:pt x="1405" y="924"/>
                    <a:pt x="1405" y="924"/>
                    <a:pt x="1405" y="924"/>
                  </a:cubicBezTo>
                  <a:cubicBezTo>
                    <a:pt x="1397" y="883"/>
                    <a:pt x="1390" y="847"/>
                    <a:pt x="1375" y="810"/>
                  </a:cubicBezTo>
                  <a:cubicBezTo>
                    <a:pt x="1368" y="795"/>
                    <a:pt x="1350" y="788"/>
                    <a:pt x="1331" y="792"/>
                  </a:cubicBezTo>
                  <a:cubicBezTo>
                    <a:pt x="1317" y="799"/>
                    <a:pt x="1309" y="817"/>
                    <a:pt x="1317" y="832"/>
                  </a:cubicBezTo>
                  <a:cubicBezTo>
                    <a:pt x="1379" y="990"/>
                    <a:pt x="1342" y="1169"/>
                    <a:pt x="1221" y="1294"/>
                  </a:cubicBezTo>
                  <a:cubicBezTo>
                    <a:pt x="1053" y="1459"/>
                    <a:pt x="785" y="1459"/>
                    <a:pt x="616" y="12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2889094" y="2208526"/>
              <a:ext cx="178085" cy="178085"/>
            </a:xfrm>
            <a:custGeom>
              <a:rect b="b" l="l" r="r" t="t"/>
              <a:pathLst>
                <a:path extrusionOk="0" h="720" w="720">
                  <a:moveTo>
                    <a:pt x="616" y="106"/>
                  </a:moveTo>
                  <a:lnTo>
                    <a:pt x="616" y="106"/>
                  </a:lnTo>
                  <a:cubicBezTo>
                    <a:pt x="388" y="-121"/>
                    <a:pt x="0" y="43"/>
                    <a:pt x="0" y="362"/>
                  </a:cubicBezTo>
                  <a:cubicBezTo>
                    <a:pt x="0" y="685"/>
                    <a:pt x="392" y="839"/>
                    <a:pt x="616" y="615"/>
                  </a:cubicBezTo>
                  <a:cubicBezTo>
                    <a:pt x="755" y="476"/>
                    <a:pt x="755" y="245"/>
                    <a:pt x="616" y="106"/>
                  </a:cubicBezTo>
                  <a:moveTo>
                    <a:pt x="660" y="362"/>
                  </a:moveTo>
                  <a:lnTo>
                    <a:pt x="660" y="362"/>
                  </a:lnTo>
                  <a:cubicBezTo>
                    <a:pt x="634" y="362"/>
                    <a:pt x="634" y="362"/>
                    <a:pt x="634" y="362"/>
                  </a:cubicBezTo>
                  <a:cubicBezTo>
                    <a:pt x="630" y="362"/>
                    <a:pt x="627" y="359"/>
                    <a:pt x="627" y="355"/>
                  </a:cubicBezTo>
                  <a:cubicBezTo>
                    <a:pt x="627" y="227"/>
                    <a:pt x="627" y="227"/>
                    <a:pt x="627" y="227"/>
                  </a:cubicBezTo>
                  <a:cubicBezTo>
                    <a:pt x="648" y="267"/>
                    <a:pt x="660" y="315"/>
                    <a:pt x="660" y="362"/>
                  </a:cubicBezTo>
                  <a:moveTo>
                    <a:pt x="630" y="491"/>
                  </a:moveTo>
                  <a:lnTo>
                    <a:pt x="630" y="491"/>
                  </a:lnTo>
                  <a:cubicBezTo>
                    <a:pt x="502" y="491"/>
                    <a:pt x="502" y="491"/>
                    <a:pt x="502" y="491"/>
                  </a:cubicBezTo>
                  <a:cubicBezTo>
                    <a:pt x="498" y="491"/>
                    <a:pt x="495" y="487"/>
                    <a:pt x="495" y="483"/>
                  </a:cubicBezTo>
                  <a:cubicBezTo>
                    <a:pt x="495" y="98"/>
                    <a:pt x="495" y="98"/>
                    <a:pt x="495" y="98"/>
                  </a:cubicBezTo>
                  <a:cubicBezTo>
                    <a:pt x="520" y="109"/>
                    <a:pt x="542" y="124"/>
                    <a:pt x="564" y="142"/>
                  </a:cubicBezTo>
                  <a:cubicBezTo>
                    <a:pt x="564" y="355"/>
                    <a:pt x="564" y="355"/>
                    <a:pt x="564" y="355"/>
                  </a:cubicBezTo>
                  <a:cubicBezTo>
                    <a:pt x="564" y="395"/>
                    <a:pt x="594" y="425"/>
                    <a:pt x="634" y="425"/>
                  </a:cubicBezTo>
                  <a:cubicBezTo>
                    <a:pt x="652" y="425"/>
                    <a:pt x="652" y="425"/>
                    <a:pt x="652" y="425"/>
                  </a:cubicBezTo>
                  <a:cubicBezTo>
                    <a:pt x="645" y="447"/>
                    <a:pt x="641" y="469"/>
                    <a:pt x="630" y="491"/>
                  </a:cubicBezTo>
                  <a:moveTo>
                    <a:pt x="164" y="135"/>
                  </a:moveTo>
                  <a:lnTo>
                    <a:pt x="164" y="135"/>
                  </a:lnTo>
                  <a:cubicBezTo>
                    <a:pt x="164" y="586"/>
                    <a:pt x="164" y="586"/>
                    <a:pt x="164" y="586"/>
                  </a:cubicBezTo>
                  <a:cubicBezTo>
                    <a:pt x="29" y="465"/>
                    <a:pt x="29" y="256"/>
                    <a:pt x="164" y="135"/>
                  </a:cubicBezTo>
                  <a:moveTo>
                    <a:pt x="227" y="630"/>
                  </a:moveTo>
                  <a:lnTo>
                    <a:pt x="227" y="630"/>
                  </a:lnTo>
                  <a:cubicBezTo>
                    <a:pt x="227" y="95"/>
                    <a:pt x="227" y="95"/>
                    <a:pt x="227" y="95"/>
                  </a:cubicBezTo>
                  <a:cubicBezTo>
                    <a:pt x="293" y="62"/>
                    <a:pt x="363" y="54"/>
                    <a:pt x="428" y="73"/>
                  </a:cubicBezTo>
                  <a:cubicBezTo>
                    <a:pt x="428" y="194"/>
                    <a:pt x="428" y="194"/>
                    <a:pt x="428" y="194"/>
                  </a:cubicBezTo>
                  <a:cubicBezTo>
                    <a:pt x="330" y="194"/>
                    <a:pt x="330" y="194"/>
                    <a:pt x="330" y="194"/>
                  </a:cubicBezTo>
                  <a:cubicBezTo>
                    <a:pt x="315" y="194"/>
                    <a:pt x="300" y="205"/>
                    <a:pt x="296" y="223"/>
                  </a:cubicBezTo>
                  <a:cubicBezTo>
                    <a:pt x="293" y="241"/>
                    <a:pt x="308" y="256"/>
                    <a:pt x="330" y="256"/>
                  </a:cubicBezTo>
                  <a:cubicBezTo>
                    <a:pt x="428" y="256"/>
                    <a:pt x="428" y="256"/>
                    <a:pt x="428" y="256"/>
                  </a:cubicBezTo>
                  <a:cubicBezTo>
                    <a:pt x="428" y="333"/>
                    <a:pt x="428" y="333"/>
                    <a:pt x="428" y="333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11" y="333"/>
                    <a:pt x="300" y="344"/>
                    <a:pt x="296" y="362"/>
                  </a:cubicBezTo>
                  <a:cubicBezTo>
                    <a:pt x="293" y="381"/>
                    <a:pt x="308" y="395"/>
                    <a:pt x="330" y="395"/>
                  </a:cubicBezTo>
                  <a:cubicBezTo>
                    <a:pt x="428" y="395"/>
                    <a:pt x="428" y="395"/>
                    <a:pt x="428" y="395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8" y="524"/>
                    <a:pt x="458" y="553"/>
                    <a:pt x="498" y="553"/>
                  </a:cubicBezTo>
                  <a:cubicBezTo>
                    <a:pt x="586" y="553"/>
                    <a:pt x="586" y="553"/>
                    <a:pt x="586" y="553"/>
                  </a:cubicBezTo>
                  <a:cubicBezTo>
                    <a:pt x="495" y="659"/>
                    <a:pt x="348" y="685"/>
                    <a:pt x="227" y="6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2848777" y="2117752"/>
              <a:ext cx="48231" cy="47984"/>
            </a:xfrm>
            <a:custGeom>
              <a:rect b="b" l="l" r="r" t="t"/>
              <a:pathLst>
                <a:path extrusionOk="0" h="194" w="195">
                  <a:moveTo>
                    <a:pt x="34" y="128"/>
                  </a:moveTo>
                  <a:lnTo>
                    <a:pt x="34" y="128"/>
                  </a:lnTo>
                  <a:cubicBezTo>
                    <a:pt x="67" y="128"/>
                    <a:pt x="67" y="128"/>
                    <a:pt x="67" y="128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79"/>
                    <a:pt x="78" y="190"/>
                    <a:pt x="93" y="194"/>
                  </a:cubicBezTo>
                  <a:cubicBezTo>
                    <a:pt x="111" y="198"/>
                    <a:pt x="130" y="183"/>
                    <a:pt x="130" y="161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77" y="128"/>
                    <a:pt x="192" y="117"/>
                    <a:pt x="195" y="102"/>
                  </a:cubicBezTo>
                  <a:cubicBezTo>
                    <a:pt x="195" y="80"/>
                    <a:pt x="181" y="66"/>
                    <a:pt x="163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0" y="18"/>
                    <a:pt x="119" y="3"/>
                    <a:pt x="100" y="0"/>
                  </a:cubicBezTo>
                  <a:cubicBezTo>
                    <a:pt x="82" y="0"/>
                    <a:pt x="67" y="14"/>
                    <a:pt x="67" y="33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12" y="66"/>
                    <a:pt x="-2" y="80"/>
                    <a:pt x="1" y="102"/>
                  </a:cubicBezTo>
                  <a:cubicBezTo>
                    <a:pt x="1" y="117"/>
                    <a:pt x="16" y="128"/>
                    <a:pt x="34" y="1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3060006" y="2426681"/>
              <a:ext cx="48479" cy="47489"/>
            </a:xfrm>
            <a:custGeom>
              <a:rect b="b" l="l" r="r" t="t"/>
              <a:pathLst>
                <a:path extrusionOk="0" h="192" w="196">
                  <a:moveTo>
                    <a:pt x="163" y="63"/>
                  </a:moveTo>
                  <a:lnTo>
                    <a:pt x="163" y="63"/>
                  </a:lnTo>
                  <a:cubicBezTo>
                    <a:pt x="130" y="63"/>
                    <a:pt x="130" y="63"/>
                    <a:pt x="130" y="63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16"/>
                    <a:pt x="119" y="1"/>
                    <a:pt x="101" y="1"/>
                  </a:cubicBezTo>
                  <a:cubicBezTo>
                    <a:pt x="82" y="-3"/>
                    <a:pt x="68" y="12"/>
                    <a:pt x="68" y="30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16" y="63"/>
                    <a:pt x="1" y="78"/>
                    <a:pt x="1" y="93"/>
                  </a:cubicBezTo>
                  <a:cubicBezTo>
                    <a:pt x="-2" y="111"/>
                    <a:pt x="13" y="129"/>
                    <a:pt x="35" y="129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8" y="177"/>
                    <a:pt x="79" y="192"/>
                    <a:pt x="93" y="192"/>
                  </a:cubicBezTo>
                  <a:cubicBezTo>
                    <a:pt x="112" y="195"/>
                    <a:pt x="130" y="181"/>
                    <a:pt x="130" y="162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63" y="129"/>
                    <a:pt x="163" y="129"/>
                    <a:pt x="163" y="129"/>
                  </a:cubicBezTo>
                  <a:cubicBezTo>
                    <a:pt x="181" y="129"/>
                    <a:pt x="196" y="111"/>
                    <a:pt x="196" y="93"/>
                  </a:cubicBezTo>
                  <a:cubicBezTo>
                    <a:pt x="192" y="78"/>
                    <a:pt x="177" y="63"/>
                    <a:pt x="16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24100" lIns="90000" spcFirstLastPara="1" rIns="90000" wrap="square" tIns="24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2907892" y="2085103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0" y="62"/>
                  </a:moveTo>
                  <a:lnTo>
                    <a:pt x="30" y="62"/>
                  </a:lnTo>
                  <a:cubicBezTo>
                    <a:pt x="48" y="62"/>
                    <a:pt x="63" y="51"/>
                    <a:pt x="63" y="33"/>
                  </a:cubicBezTo>
                  <a:cubicBezTo>
                    <a:pt x="63" y="14"/>
                    <a:pt x="48" y="0"/>
                    <a:pt x="30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51"/>
                    <a:pt x="15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3125552" y="2410604"/>
              <a:ext cx="15582" cy="15335"/>
            </a:xfrm>
            <a:custGeom>
              <a:rect b="b" l="l" r="r" t="t"/>
              <a:pathLst>
                <a:path extrusionOk="0" h="62" w="63">
                  <a:moveTo>
                    <a:pt x="30" y="0"/>
                  </a:moveTo>
                  <a:lnTo>
                    <a:pt x="30" y="0"/>
                  </a:lnTo>
                  <a:cubicBezTo>
                    <a:pt x="15" y="0"/>
                    <a:pt x="0" y="15"/>
                    <a:pt x="0" y="29"/>
                  </a:cubicBezTo>
                  <a:cubicBezTo>
                    <a:pt x="0" y="48"/>
                    <a:pt x="15" y="62"/>
                    <a:pt x="30" y="62"/>
                  </a:cubicBezTo>
                  <a:cubicBezTo>
                    <a:pt x="48" y="62"/>
                    <a:pt x="63" y="48"/>
                    <a:pt x="63" y="29"/>
                  </a:cubicBezTo>
                  <a:cubicBezTo>
                    <a:pt x="63" y="15"/>
                    <a:pt x="48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3011527" y="2443253"/>
              <a:ext cx="15335" cy="15335"/>
            </a:xfrm>
            <a:custGeom>
              <a:rect b="b" l="l" r="r" t="t"/>
              <a:pathLst>
                <a:path extrusionOk="0" h="62" w="62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29"/>
                  </a:cubicBezTo>
                  <a:cubicBezTo>
                    <a:pt x="0" y="51"/>
                    <a:pt x="14" y="62"/>
                    <a:pt x="33" y="62"/>
                  </a:cubicBezTo>
                  <a:cubicBezTo>
                    <a:pt x="47" y="62"/>
                    <a:pt x="62" y="48"/>
                    <a:pt x="62" y="29"/>
                  </a:cubicBezTo>
                  <a:cubicBezTo>
                    <a:pt x="62" y="11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"/>
          <p:cNvSpPr txBox="1"/>
          <p:nvPr>
            <p:ph type="title"/>
          </p:nvPr>
        </p:nvSpPr>
        <p:spPr>
          <a:xfrm>
            <a:off x="119800" y="2672650"/>
            <a:ext cx="5469600" cy="13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 OVERVIEW </a:t>
            </a:r>
            <a:endParaRPr/>
          </a:p>
        </p:txBody>
      </p:sp>
      <p:sp>
        <p:nvSpPr>
          <p:cNvPr id="440" name="Google Shape;440;p31"/>
          <p:cNvSpPr txBox="1"/>
          <p:nvPr>
            <p:ph idx="2" type="title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1" name="Google Shape;441;p31"/>
          <p:cNvCxnSpPr>
            <a:endCxn id="440" idx="1"/>
          </p:cNvCxnSpPr>
          <p:nvPr/>
        </p:nvCxnSpPr>
        <p:spPr>
          <a:xfrm>
            <a:off x="-7075" y="1634175"/>
            <a:ext cx="350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2" name="Google Shape;442;p31"/>
          <p:cNvPicPr preferRelativeResize="0"/>
          <p:nvPr/>
        </p:nvPicPr>
        <p:blipFill rotWithShape="1">
          <a:blip r:embed="rId3">
            <a:alphaModFix/>
          </a:blip>
          <a:srcRect b="10604" l="11223" r="11215" t="10612"/>
          <a:stretch/>
        </p:blipFill>
        <p:spPr>
          <a:xfrm>
            <a:off x="5589375" y="737900"/>
            <a:ext cx="3391724" cy="35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/>
          <p:nvPr>
            <p:ph idx="1" type="subTitle"/>
          </p:nvPr>
        </p:nvSpPr>
        <p:spPr>
          <a:xfrm>
            <a:off x="4682700" y="1326712"/>
            <a:ext cx="39249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Web-based facial authentication systems leverage facial biometrics to enhance digital security and user identification.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This overview examines leading solutions like Amazon Rekognition and Microsoft Azure Face API, and discusses key characteristics and ethical considerations.</a:t>
            </a:r>
            <a:endParaRPr sz="1500"/>
          </a:p>
        </p:txBody>
      </p:sp>
      <p:grpSp>
        <p:nvGrpSpPr>
          <p:cNvPr id="448" name="Google Shape;448;p32"/>
          <p:cNvGrpSpPr/>
          <p:nvPr/>
        </p:nvGrpSpPr>
        <p:grpSpPr>
          <a:xfrm>
            <a:off x="713225" y="1244850"/>
            <a:ext cx="3715800" cy="2442600"/>
            <a:chOff x="713225" y="1244850"/>
            <a:chExt cx="3715800" cy="2442600"/>
          </a:xfrm>
        </p:grpSpPr>
        <p:sp>
          <p:nvSpPr>
            <p:cNvPr id="449" name="Google Shape;449;p32"/>
            <p:cNvSpPr/>
            <p:nvPr/>
          </p:nvSpPr>
          <p:spPr>
            <a:xfrm>
              <a:off x="887675" y="1244850"/>
              <a:ext cx="3366900" cy="2159700"/>
            </a:xfrm>
            <a:prstGeom prst="roundRect">
              <a:avLst>
                <a:gd fmla="val 786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nuphan"/>
                <a:ea typeface="Anuphan"/>
                <a:cs typeface="Anuphan"/>
                <a:sym typeface="Anuphan"/>
              </a:endParaRPr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13225" y="3404550"/>
              <a:ext cx="3715800" cy="282900"/>
            </a:xfrm>
            <a:prstGeom prst="roundRect">
              <a:avLst>
                <a:gd fmla="val 2821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nuphan"/>
                <a:ea typeface="Anuphan"/>
                <a:cs typeface="Anuphan"/>
                <a:sym typeface="Anuphan"/>
              </a:endParaRPr>
            </a:p>
          </p:txBody>
        </p:sp>
        <p:cxnSp>
          <p:nvCxnSpPr>
            <p:cNvPr id="451" name="Google Shape;451;p32"/>
            <p:cNvCxnSpPr/>
            <p:nvPr/>
          </p:nvCxnSpPr>
          <p:spPr>
            <a:xfrm>
              <a:off x="2325125" y="3513675"/>
              <a:ext cx="492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32"/>
            <p:cNvCxnSpPr/>
            <p:nvPr/>
          </p:nvCxnSpPr>
          <p:spPr>
            <a:xfrm>
              <a:off x="2442150" y="1333525"/>
              <a:ext cx="175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3" name="Google Shape;453;p32"/>
            <p:cNvSpPr/>
            <p:nvPr/>
          </p:nvSpPr>
          <p:spPr>
            <a:xfrm>
              <a:off x="2653300" y="1310125"/>
              <a:ext cx="46800" cy="468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nuphan"/>
                <a:ea typeface="Anuphan"/>
                <a:cs typeface="Anuphan"/>
                <a:sym typeface="Anuphan"/>
              </a:endParaRPr>
            </a:p>
          </p:txBody>
        </p:sp>
      </p:grpSp>
      <p:pic>
        <p:nvPicPr>
          <p:cNvPr id="454" name="Google Shape;454;p32"/>
          <p:cNvPicPr preferRelativeResize="0"/>
          <p:nvPr/>
        </p:nvPicPr>
        <p:blipFill rotWithShape="1">
          <a:blip r:embed="rId3">
            <a:alphaModFix/>
          </a:blip>
          <a:srcRect b="18120" l="7884" r="7876" t="18120"/>
          <a:stretch/>
        </p:blipFill>
        <p:spPr>
          <a:xfrm>
            <a:off x="1139212" y="1244850"/>
            <a:ext cx="2863849" cy="21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</a:t>
            </a:r>
            <a:endParaRPr/>
          </a:p>
        </p:txBody>
      </p:sp>
      <p:sp>
        <p:nvSpPr>
          <p:cNvPr id="460" name="Google Shape;460;p33"/>
          <p:cNvSpPr txBox="1"/>
          <p:nvPr>
            <p:ph idx="1" type="subTitle"/>
          </p:nvPr>
        </p:nvSpPr>
        <p:spPr>
          <a:xfrm>
            <a:off x="3047750" y="1303350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precision in identifying individuals.</a:t>
            </a:r>
            <a:endParaRPr/>
          </a:p>
        </p:txBody>
      </p:sp>
      <p:sp>
        <p:nvSpPr>
          <p:cNvPr id="461" name="Google Shape;461;p33"/>
          <p:cNvSpPr txBox="1"/>
          <p:nvPr>
            <p:ph idx="2" type="subTitle"/>
          </p:nvPr>
        </p:nvSpPr>
        <p:spPr>
          <a:xfrm>
            <a:off x="3047750" y="1848475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 by unique biometric data.</a:t>
            </a:r>
            <a:endParaRPr/>
          </a:p>
        </p:txBody>
      </p:sp>
      <p:sp>
        <p:nvSpPr>
          <p:cNvPr id="462" name="Google Shape;462;p33"/>
          <p:cNvSpPr txBox="1"/>
          <p:nvPr>
            <p:ph idx="3" type="subTitle"/>
          </p:nvPr>
        </p:nvSpPr>
        <p:spPr>
          <a:xfrm>
            <a:off x="3047750" y="2938725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Integrates into various web applications.</a:t>
            </a:r>
            <a:endParaRPr/>
          </a:p>
        </p:txBody>
      </p:sp>
      <p:sp>
        <p:nvSpPr>
          <p:cNvPr id="463" name="Google Shape;463;p33"/>
          <p:cNvSpPr txBox="1"/>
          <p:nvPr>
            <p:ph idx="4" type="subTitle"/>
          </p:nvPr>
        </p:nvSpPr>
        <p:spPr>
          <a:xfrm>
            <a:off x="3047750" y="3483850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Efficiently handles increased loads.</a:t>
            </a:r>
            <a:endParaRPr/>
          </a:p>
        </p:txBody>
      </p:sp>
      <p:sp>
        <p:nvSpPr>
          <p:cNvPr id="464" name="Google Shape;464;p33"/>
          <p:cNvSpPr txBox="1"/>
          <p:nvPr>
            <p:ph idx="7" type="subTitle"/>
          </p:nvPr>
        </p:nvSpPr>
        <p:spPr>
          <a:xfrm>
            <a:off x="1172950" y="1303350"/>
            <a:ext cx="18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Accuracy</a:t>
            </a:r>
            <a:endParaRPr sz="1600"/>
          </a:p>
        </p:txBody>
      </p:sp>
      <p:sp>
        <p:nvSpPr>
          <p:cNvPr id="465" name="Google Shape;465;p33"/>
          <p:cNvSpPr txBox="1"/>
          <p:nvPr>
            <p:ph idx="8" type="subTitle"/>
          </p:nvPr>
        </p:nvSpPr>
        <p:spPr>
          <a:xfrm>
            <a:off x="1172950" y="1848475"/>
            <a:ext cx="1872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Security</a:t>
            </a:r>
            <a:endParaRPr sz="1600"/>
          </a:p>
        </p:txBody>
      </p:sp>
      <p:sp>
        <p:nvSpPr>
          <p:cNvPr id="466" name="Google Shape;466;p33"/>
          <p:cNvSpPr txBox="1"/>
          <p:nvPr>
            <p:ph idx="9" type="subTitle"/>
          </p:nvPr>
        </p:nvSpPr>
        <p:spPr>
          <a:xfrm>
            <a:off x="1172950" y="2393600"/>
            <a:ext cx="1872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User Experience</a:t>
            </a:r>
            <a:endParaRPr sz="1600"/>
          </a:p>
        </p:txBody>
      </p:sp>
      <p:sp>
        <p:nvSpPr>
          <p:cNvPr id="467" name="Google Shape;467;p33"/>
          <p:cNvSpPr txBox="1"/>
          <p:nvPr>
            <p:ph idx="5" type="subTitle"/>
          </p:nvPr>
        </p:nvSpPr>
        <p:spPr>
          <a:xfrm>
            <a:off x="3047750" y="2393600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Seamless and user-friendly.</a:t>
            </a:r>
            <a:endParaRPr/>
          </a:p>
        </p:txBody>
      </p:sp>
      <p:sp>
        <p:nvSpPr>
          <p:cNvPr id="468" name="Google Shape;468;p33"/>
          <p:cNvSpPr txBox="1"/>
          <p:nvPr>
            <p:ph idx="6" type="subTitle"/>
          </p:nvPr>
        </p:nvSpPr>
        <p:spPr>
          <a:xfrm>
            <a:off x="3047750" y="4028975"/>
            <a:ext cx="4923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user authentication.</a:t>
            </a:r>
            <a:endParaRPr/>
          </a:p>
        </p:txBody>
      </p:sp>
      <p:sp>
        <p:nvSpPr>
          <p:cNvPr id="469" name="Google Shape;469;p33"/>
          <p:cNvSpPr txBox="1"/>
          <p:nvPr>
            <p:ph idx="13" type="subTitle"/>
          </p:nvPr>
        </p:nvSpPr>
        <p:spPr>
          <a:xfrm>
            <a:off x="1172950" y="2938725"/>
            <a:ext cx="18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Adaptability</a:t>
            </a:r>
            <a:endParaRPr sz="1600"/>
          </a:p>
        </p:txBody>
      </p:sp>
      <p:sp>
        <p:nvSpPr>
          <p:cNvPr id="470" name="Google Shape;470;p33"/>
          <p:cNvSpPr txBox="1"/>
          <p:nvPr>
            <p:ph idx="14" type="subTitle"/>
          </p:nvPr>
        </p:nvSpPr>
        <p:spPr>
          <a:xfrm>
            <a:off x="1172950" y="3483850"/>
            <a:ext cx="1872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Scalability</a:t>
            </a:r>
            <a:endParaRPr sz="1600"/>
          </a:p>
        </p:txBody>
      </p:sp>
      <p:sp>
        <p:nvSpPr>
          <p:cNvPr id="471" name="Google Shape;471;p33"/>
          <p:cNvSpPr txBox="1"/>
          <p:nvPr>
            <p:ph idx="15" type="subTitle"/>
          </p:nvPr>
        </p:nvSpPr>
        <p:spPr>
          <a:xfrm>
            <a:off x="1172950" y="4028975"/>
            <a:ext cx="1872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Real-time Processing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Project by Slidesgo">
  <a:themeElements>
    <a:clrScheme name="Simple Light">
      <a:dk1>
        <a:srgbClr val="FFFFFF"/>
      </a:dk1>
      <a:lt1>
        <a:srgbClr val="56E8E8"/>
      </a:lt1>
      <a:dk2>
        <a:srgbClr val="040D0B"/>
      </a:dk2>
      <a:lt2>
        <a:srgbClr val="10342A"/>
      </a:lt2>
      <a:accent1>
        <a:srgbClr val="225769"/>
      </a:accent1>
      <a:accent2>
        <a:srgbClr val="2D6E70"/>
      </a:accent2>
      <a:accent3>
        <a:srgbClr val="3D9E95"/>
      </a:accent3>
      <a:accent4>
        <a:srgbClr val="1BC7CC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